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260" r:id="rId4"/>
    <p:sldId id="2007577202" r:id="rId5"/>
    <p:sldId id="256" r:id="rId6"/>
    <p:sldId id="2007577227" r:id="rId7"/>
    <p:sldId id="2007577231" r:id="rId8"/>
    <p:sldId id="2007577232" r:id="rId9"/>
    <p:sldId id="2007577233" r:id="rId10"/>
    <p:sldId id="2007577203" r:id="rId11"/>
    <p:sldId id="2007577204" r:id="rId12"/>
    <p:sldId id="258" r:id="rId13"/>
    <p:sldId id="2007577228" r:id="rId14"/>
    <p:sldId id="2007577224" r:id="rId15"/>
    <p:sldId id="294" r:id="rId16"/>
    <p:sldId id="2007577229" r:id="rId17"/>
    <p:sldId id="2007577230" r:id="rId18"/>
    <p:sldId id="2007577234" r:id="rId19"/>
    <p:sldId id="2007577220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65AD3-4840-4AC3-92DE-F7BA909FA978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3808D-2D94-4CBF-A1D2-8F3E51928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077D7-CA8F-49B4-910B-B83068F6C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01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7EDF8-F73C-FDCF-B291-5848DB4B4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AE7DC9D-A425-39AE-1446-1131008FA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173856-AD77-7568-C3FB-9C92C0EA4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57D3C4-7C19-B1CB-9D45-874C59C04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077D7-CA8F-49B4-910B-B83068F6C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01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077D7-CA8F-49B4-910B-B83068F6C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07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077D7-CA8F-49B4-910B-B83068F6C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23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077D7-CA8F-49B4-910B-B83068F6C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43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077D7-CA8F-49B4-910B-B83068F6C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BC7917-02B8-4E0E-96D1-8C0DDAF9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337180-4B32-46EA-AE59-59EB0D199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47339-1E75-4698-BC23-D6EFA8F0A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156041-BD77-4BC6-BBDC-94A24854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7F500-45E2-4B57-9091-27A86832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26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C396C-E0DE-4F82-9BC9-E56FDCD3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20C3F3-370E-4B5B-8381-4EDBCBD8E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036AB0-95F2-46E0-BA91-AFCAEFCC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CBA2C0-CDA1-45D2-BD71-62274BF4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0C94CB-600E-4B52-87F9-33228C61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AD4966-32DB-4442-8057-1F365B2C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B45ACA5-25F8-4507-8981-7250CED92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58EA4D-C17A-47EA-8FB5-1EE07E6F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8C9126-C793-4265-A417-201099D93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5CC184-B4CE-4A2D-AC8C-2059D2F1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9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11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361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132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56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54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5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874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9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2C011-5C79-4071-BFC7-1D8A890F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10B2EE-6F66-42AC-BF46-CDB362E9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04C4D9-CAC6-4280-A70D-9A5F71E1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FC1E6-1A15-4042-89AB-2FA9433D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0F1289-EEEC-49ED-961B-7A92AE31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9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32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9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244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93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13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80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00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6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73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FD286-F881-49B5-A759-FA7E6358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C70B87-165B-4B10-9255-764F599AE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CCACC2-389D-4D05-A42F-0FAE2DCB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843597-D1A9-48FC-9B0C-0013DC1F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FE1EA6-E851-4BD0-93CB-0EAFA8A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6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10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32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4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5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D66145-9358-4039-AF59-F69D258A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D0D73A-EC6C-4791-BF13-43C9A3C04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0E756D-40C8-40DD-9934-EF42CFF59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BEAD49-364A-4C0C-B86F-2998BB68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292D4E-0C9C-4316-B09F-B6C3437BC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D6E4FE-586A-4251-8E5F-95892A29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3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7DBBB-16AF-45AA-88E9-DBB93E46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F64889-41CE-400E-A533-1361BDD5A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289A6D-7A5E-4463-B605-A10408AAC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CBE4504-D99B-4816-8C24-08DD0090E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E312C78-B8E5-47E4-B3ED-CA10F795F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5A548AA-18FF-4C6F-8A0E-33439A0FC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8F77E6-8EE4-49F8-81A5-E2469F9F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96155F-371E-403C-B649-1D012E93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1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0927AD-BAC4-4270-9D0D-BF4143D59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FD470D-A22E-42E9-AB99-35E86434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6A2ED-FD3D-4056-847A-1C335AD4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CD165E-6E42-4300-B3F6-D4B2DD2D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6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6DD73E4-5BEF-4101-B0A8-17B24007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64FFAD-5173-4AD6-88C1-A06E54E7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C6DB45-CE76-4073-8A8F-FEC2CA00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9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D271A2-0D37-4185-A205-9E7EACB3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CC7750-86C9-43A5-826C-2323D5CC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547409-BA59-4016-9B70-59A0C2F0D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A7708F-6178-46BE-A865-D0C5A24F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FF0154-0044-492B-9099-5DFDC00D1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1EE3DF-567D-4A7F-A8DE-4901C0E8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67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FB6120-72F3-48BA-9357-2026F60F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4F4273-54CD-4959-9ADC-BC78FB96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979A77-EDDA-49CE-AD7E-1813E922B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CDEA8D-7E8A-48F9-8F3F-40B845A4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818FCD-8AD6-418D-975C-FCD5F726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CB02D5-EB85-41B6-8131-04AADD8B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1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88787C-38A9-4515-9092-E1053956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A6E37E-7F8D-491C-9585-28468196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5C75EB-8B96-463C-9738-226E49573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69444-2C05-48D8-B44D-F6583651983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470D8-94FF-42C5-AF8C-F079EEDF0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0A9969-DA92-4138-A55F-370263E35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9C684-105E-4E47-8E43-738C4FBB6F2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6D3B1-6293-09BF-602C-F39155C00F3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9028"/>
            <a:ext cx="12192000" cy="679994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5DA203-9C57-F16B-4C66-BCF3C67ACF40}"/>
              </a:ext>
            </a:extLst>
          </p:cNvPr>
          <p:cNvSpPr/>
          <p:nvPr userDrawn="1"/>
        </p:nvSpPr>
        <p:spPr>
          <a:xfrm>
            <a:off x="220717" y="252248"/>
            <a:ext cx="11603421" cy="6432331"/>
          </a:xfrm>
          <a:prstGeom prst="roundRect">
            <a:avLst/>
          </a:prstGeom>
          <a:ln w="76200">
            <a:solidFill>
              <a:schemeClr val="accent6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9CCCEA-A744-D99C-B79F-A1F5123A02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144157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311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1B1A5C-A96A-41A4-FD44-7C9CC404B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144157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5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12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svg"/><Relationship Id="rId15" Type="http://schemas.openxmlformats.org/officeDocument/2006/relationships/image" Target="../media/image49.png"/><Relationship Id="rId10" Type="http://schemas.openxmlformats.org/officeDocument/2006/relationships/image" Target="../media/image15.svg"/><Relationship Id="rId4" Type="http://schemas.openxmlformats.org/officeDocument/2006/relationships/image" Target="../media/image40.png"/><Relationship Id="rId9" Type="http://schemas.openxmlformats.org/officeDocument/2006/relationships/image" Target="../media/image14.png"/><Relationship Id="rId1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43.png"/><Relationship Id="rId12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svg"/><Relationship Id="rId15" Type="http://schemas.openxmlformats.org/officeDocument/2006/relationships/image" Target="../media/image49.png"/><Relationship Id="rId10" Type="http://schemas.openxmlformats.org/officeDocument/2006/relationships/image" Target="../media/image15.svg"/><Relationship Id="rId4" Type="http://schemas.openxmlformats.org/officeDocument/2006/relationships/image" Target="../media/image40.png"/><Relationship Id="rId9" Type="http://schemas.openxmlformats.org/officeDocument/2006/relationships/image" Target="../media/image14.png"/><Relationship Id="rId1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67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microsoft.com/office/2007/relationships/hdphoto" Target="../media/hdphoto3.wdp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81.png"/><Relationship Id="rId3" Type="http://schemas.openxmlformats.org/officeDocument/2006/relationships/image" Target="../media/image4.svg"/><Relationship Id="rId7" Type="http://schemas.openxmlformats.org/officeDocument/2006/relationships/image" Target="../media/image14.png"/><Relationship Id="rId12" Type="http://schemas.openxmlformats.org/officeDocument/2006/relationships/image" Target="../media/image4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8.png"/><Relationship Id="rId11" Type="http://schemas.openxmlformats.org/officeDocument/2006/relationships/image" Target="../media/image43.png"/><Relationship Id="rId5" Type="http://schemas.openxmlformats.org/officeDocument/2006/relationships/image" Target="../media/image77.svg"/><Relationship Id="rId10" Type="http://schemas.openxmlformats.org/officeDocument/2006/relationships/image" Target="../media/image80.sv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23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303271" y="1555861"/>
            <a:ext cx="1519909" cy="1282423"/>
          </a:xfrm>
          <a:custGeom>
            <a:avLst/>
            <a:gdLst/>
            <a:ahLst/>
            <a:cxnLst/>
            <a:rect l="l" t="t" r="r" b="b"/>
            <a:pathLst>
              <a:path w="2279863" h="1923634">
                <a:moveTo>
                  <a:pt x="2279863" y="0"/>
                </a:moveTo>
                <a:lnTo>
                  <a:pt x="0" y="0"/>
                </a:lnTo>
                <a:lnTo>
                  <a:pt x="0" y="1923634"/>
                </a:lnTo>
                <a:lnTo>
                  <a:pt x="2279863" y="1923634"/>
                </a:lnTo>
                <a:lnTo>
                  <a:pt x="22798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457979" y="5252776"/>
            <a:ext cx="4877397" cy="851954"/>
            <a:chOff x="0" y="0"/>
            <a:chExt cx="1926873" cy="3365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6873" cy="336574"/>
            </a:xfrm>
            <a:custGeom>
              <a:avLst/>
              <a:gdLst/>
              <a:ahLst/>
              <a:cxnLst/>
              <a:rect l="l" t="t" r="r" b="b"/>
              <a:pathLst>
                <a:path w="1926873" h="336574">
                  <a:moveTo>
                    <a:pt x="963436" y="0"/>
                  </a:moveTo>
                  <a:cubicBezTo>
                    <a:pt x="431345" y="0"/>
                    <a:pt x="0" y="75345"/>
                    <a:pt x="0" y="168287"/>
                  </a:cubicBezTo>
                  <a:cubicBezTo>
                    <a:pt x="0" y="261230"/>
                    <a:pt x="431345" y="336574"/>
                    <a:pt x="963436" y="336574"/>
                  </a:cubicBezTo>
                  <a:cubicBezTo>
                    <a:pt x="1495528" y="336574"/>
                    <a:pt x="1926873" y="261230"/>
                    <a:pt x="1926873" y="168287"/>
                  </a:cubicBezTo>
                  <a:cubicBezTo>
                    <a:pt x="1926873" y="75345"/>
                    <a:pt x="1495528" y="0"/>
                    <a:pt x="96343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80644" y="2979"/>
              <a:ext cx="1565584" cy="302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303271" y="3018362"/>
            <a:ext cx="4591130" cy="2743200"/>
          </a:xfrm>
          <a:custGeom>
            <a:avLst/>
            <a:gdLst/>
            <a:ahLst/>
            <a:cxnLst/>
            <a:rect l="l" t="t" r="r" b="b"/>
            <a:pathLst>
              <a:path w="6886695" h="4114800">
                <a:moveTo>
                  <a:pt x="0" y="0"/>
                </a:moveTo>
                <a:lnTo>
                  <a:pt x="6886694" y="0"/>
                </a:lnTo>
                <a:lnTo>
                  <a:pt x="6886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924054" y="2384635"/>
            <a:ext cx="1268121" cy="1114361"/>
          </a:xfrm>
          <a:custGeom>
            <a:avLst/>
            <a:gdLst/>
            <a:ahLst/>
            <a:cxnLst/>
            <a:rect l="l" t="t" r="r" b="b"/>
            <a:pathLst>
              <a:path w="1902181" h="1671542">
                <a:moveTo>
                  <a:pt x="0" y="0"/>
                </a:moveTo>
                <a:lnTo>
                  <a:pt x="1902181" y="0"/>
                </a:lnTo>
                <a:lnTo>
                  <a:pt x="1902181" y="1671542"/>
                </a:lnTo>
                <a:lnTo>
                  <a:pt x="0" y="1671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53551" y="6060012"/>
            <a:ext cx="1786816" cy="515231"/>
            <a:chOff x="0" y="0"/>
            <a:chExt cx="705903" cy="2035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5903" cy="203548"/>
            </a:xfrm>
            <a:custGeom>
              <a:avLst/>
              <a:gdLst/>
              <a:ahLst/>
              <a:cxnLst/>
              <a:rect l="l" t="t" r="r" b="b"/>
              <a:pathLst>
                <a:path w="705903" h="203548">
                  <a:moveTo>
                    <a:pt x="352951" y="0"/>
                  </a:moveTo>
                  <a:cubicBezTo>
                    <a:pt x="158022" y="0"/>
                    <a:pt x="0" y="45566"/>
                    <a:pt x="0" y="101774"/>
                  </a:cubicBezTo>
                  <a:cubicBezTo>
                    <a:pt x="0" y="157982"/>
                    <a:pt x="158022" y="203548"/>
                    <a:pt x="352951" y="203548"/>
                  </a:cubicBezTo>
                  <a:cubicBezTo>
                    <a:pt x="547881" y="203548"/>
                    <a:pt x="705903" y="157982"/>
                    <a:pt x="705903" y="101774"/>
                  </a:cubicBezTo>
                  <a:cubicBezTo>
                    <a:pt x="705903" y="45566"/>
                    <a:pt x="547881" y="0"/>
                    <a:pt x="352951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6178" y="-9492"/>
              <a:ext cx="573546" cy="193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360476" y="1967708"/>
            <a:ext cx="3699109" cy="4403702"/>
          </a:xfrm>
          <a:custGeom>
            <a:avLst/>
            <a:gdLst/>
            <a:ahLst/>
            <a:cxnLst/>
            <a:rect l="l" t="t" r="r" b="b"/>
            <a:pathLst>
              <a:path w="5548664" h="6605553">
                <a:moveTo>
                  <a:pt x="5548664" y="0"/>
                </a:moveTo>
                <a:lnTo>
                  <a:pt x="0" y="0"/>
                </a:lnTo>
                <a:lnTo>
                  <a:pt x="0" y="6605552"/>
                </a:lnTo>
                <a:lnTo>
                  <a:pt x="5548664" y="6605552"/>
                </a:lnTo>
                <a:lnTo>
                  <a:pt x="554866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13052" y="-523138"/>
            <a:ext cx="2874807" cy="1782380"/>
          </a:xfrm>
          <a:custGeom>
            <a:avLst/>
            <a:gdLst/>
            <a:ahLst/>
            <a:cxnLst/>
            <a:rect l="l" t="t" r="r" b="b"/>
            <a:pathLst>
              <a:path w="4312210" h="2673570">
                <a:moveTo>
                  <a:pt x="0" y="0"/>
                </a:moveTo>
                <a:lnTo>
                  <a:pt x="4312209" y="0"/>
                </a:lnTo>
                <a:lnTo>
                  <a:pt x="4312209" y="2673570"/>
                </a:lnTo>
                <a:lnTo>
                  <a:pt x="0" y="2673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377187" y="5465673"/>
            <a:ext cx="2360917" cy="553504"/>
            <a:chOff x="0" y="0"/>
            <a:chExt cx="932708" cy="2186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2708" cy="218668"/>
            </a:xfrm>
            <a:custGeom>
              <a:avLst/>
              <a:gdLst/>
              <a:ahLst/>
              <a:cxnLst/>
              <a:rect l="l" t="t" r="r" b="b"/>
              <a:pathLst>
                <a:path w="932708" h="218668">
                  <a:moveTo>
                    <a:pt x="466354" y="0"/>
                  </a:moveTo>
                  <a:cubicBezTo>
                    <a:pt x="208794" y="0"/>
                    <a:pt x="0" y="48951"/>
                    <a:pt x="0" y="109334"/>
                  </a:cubicBezTo>
                  <a:cubicBezTo>
                    <a:pt x="0" y="169718"/>
                    <a:pt x="208794" y="218668"/>
                    <a:pt x="466354" y="218668"/>
                  </a:cubicBezTo>
                  <a:cubicBezTo>
                    <a:pt x="723914" y="218668"/>
                    <a:pt x="932708" y="169718"/>
                    <a:pt x="932708" y="109334"/>
                  </a:cubicBezTo>
                  <a:cubicBezTo>
                    <a:pt x="932708" y="48951"/>
                    <a:pt x="723914" y="0"/>
                    <a:pt x="46635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7441" y="-8075"/>
              <a:ext cx="757825" cy="2062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635533" y="1178519"/>
            <a:ext cx="3311249" cy="4583043"/>
          </a:xfrm>
          <a:custGeom>
            <a:avLst/>
            <a:gdLst/>
            <a:ahLst/>
            <a:cxnLst/>
            <a:rect l="l" t="t" r="r" b="b"/>
            <a:pathLst>
              <a:path w="4966873" h="6874565">
                <a:moveTo>
                  <a:pt x="0" y="0"/>
                </a:moveTo>
                <a:lnTo>
                  <a:pt x="4966873" y="0"/>
                </a:lnTo>
                <a:lnTo>
                  <a:pt x="4966873" y="6874565"/>
                </a:lnTo>
                <a:lnTo>
                  <a:pt x="0" y="6874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4419419" y="1495258"/>
            <a:ext cx="6062184" cy="3039170"/>
            <a:chOff x="0" y="0"/>
            <a:chExt cx="2394937" cy="12006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94937" cy="1200660"/>
            </a:xfrm>
            <a:custGeom>
              <a:avLst/>
              <a:gdLst/>
              <a:ahLst/>
              <a:cxnLst/>
              <a:rect l="l" t="t" r="r" b="b"/>
              <a:pathLst>
                <a:path w="2394937" h="1200660">
                  <a:moveTo>
                    <a:pt x="17028" y="0"/>
                  </a:moveTo>
                  <a:lnTo>
                    <a:pt x="2377909" y="0"/>
                  </a:lnTo>
                  <a:cubicBezTo>
                    <a:pt x="2387313" y="0"/>
                    <a:pt x="2394937" y="7624"/>
                    <a:pt x="2394937" y="17028"/>
                  </a:cubicBezTo>
                  <a:lnTo>
                    <a:pt x="2394937" y="1183632"/>
                  </a:lnTo>
                  <a:cubicBezTo>
                    <a:pt x="2394937" y="1193036"/>
                    <a:pt x="2387313" y="1200660"/>
                    <a:pt x="2377909" y="1200660"/>
                  </a:cubicBezTo>
                  <a:lnTo>
                    <a:pt x="17028" y="1200660"/>
                  </a:lnTo>
                  <a:cubicBezTo>
                    <a:pt x="7624" y="1200660"/>
                    <a:pt x="0" y="1193036"/>
                    <a:pt x="0" y="1183632"/>
                  </a:cubicBezTo>
                  <a:lnTo>
                    <a:pt x="0" y="17028"/>
                  </a:lnTo>
                  <a:cubicBezTo>
                    <a:pt x="0" y="7624"/>
                    <a:pt x="7624" y="0"/>
                    <a:pt x="17028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394937" cy="1229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6743457" y="-9095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9286206" y="5482916"/>
            <a:ext cx="1007264" cy="278646"/>
            <a:chOff x="0" y="0"/>
            <a:chExt cx="397932" cy="11008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97932" cy="110082"/>
            </a:xfrm>
            <a:custGeom>
              <a:avLst/>
              <a:gdLst/>
              <a:ahLst/>
              <a:cxnLst/>
              <a:rect l="l" t="t" r="r" b="b"/>
              <a:pathLst>
                <a:path w="397932" h="110082">
                  <a:moveTo>
                    <a:pt x="198966" y="0"/>
                  </a:moveTo>
                  <a:cubicBezTo>
                    <a:pt x="89080" y="0"/>
                    <a:pt x="0" y="24643"/>
                    <a:pt x="0" y="55041"/>
                  </a:cubicBezTo>
                  <a:cubicBezTo>
                    <a:pt x="0" y="85440"/>
                    <a:pt x="89080" y="110082"/>
                    <a:pt x="198966" y="110082"/>
                  </a:cubicBezTo>
                  <a:cubicBezTo>
                    <a:pt x="308852" y="110082"/>
                    <a:pt x="397932" y="85440"/>
                    <a:pt x="397932" y="55041"/>
                  </a:cubicBezTo>
                  <a:cubicBezTo>
                    <a:pt x="397932" y="24643"/>
                    <a:pt x="308852" y="0"/>
                    <a:pt x="19896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7306" y="-18255"/>
              <a:ext cx="323319" cy="118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9152578" y="4277128"/>
            <a:ext cx="1224609" cy="1356907"/>
          </a:xfrm>
          <a:custGeom>
            <a:avLst/>
            <a:gdLst/>
            <a:ahLst/>
            <a:cxnLst/>
            <a:rect l="l" t="t" r="r" b="b"/>
            <a:pathLst>
              <a:path w="1836914" h="2035361">
                <a:moveTo>
                  <a:pt x="0" y="0"/>
                </a:moveTo>
                <a:lnTo>
                  <a:pt x="1836914" y="0"/>
                </a:lnTo>
                <a:lnTo>
                  <a:pt x="1836914" y="2035362"/>
                </a:lnTo>
                <a:lnTo>
                  <a:pt x="0" y="20353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2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59FC53E7-4E38-2771-A74E-4E08157F0F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32" y="1481969"/>
            <a:ext cx="6251051" cy="4816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64908" y="1495257"/>
            <a:ext cx="6062184" cy="3550467"/>
            <a:chOff x="0" y="0"/>
            <a:chExt cx="2394937" cy="1200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4937" cy="1200660"/>
            </a:xfrm>
            <a:custGeom>
              <a:avLst/>
              <a:gdLst/>
              <a:ahLst/>
              <a:cxnLst/>
              <a:rect l="l" t="t" r="r" b="b"/>
              <a:pathLst>
                <a:path w="2394937" h="1200660">
                  <a:moveTo>
                    <a:pt x="17028" y="0"/>
                  </a:moveTo>
                  <a:lnTo>
                    <a:pt x="2377909" y="0"/>
                  </a:lnTo>
                  <a:cubicBezTo>
                    <a:pt x="2387313" y="0"/>
                    <a:pt x="2394937" y="7624"/>
                    <a:pt x="2394937" y="17028"/>
                  </a:cubicBezTo>
                  <a:lnTo>
                    <a:pt x="2394937" y="1183632"/>
                  </a:lnTo>
                  <a:cubicBezTo>
                    <a:pt x="2394937" y="1193036"/>
                    <a:pt x="2387313" y="1200660"/>
                    <a:pt x="2377909" y="1200660"/>
                  </a:cubicBezTo>
                  <a:lnTo>
                    <a:pt x="17028" y="1200660"/>
                  </a:lnTo>
                  <a:cubicBezTo>
                    <a:pt x="7624" y="1200660"/>
                    <a:pt x="0" y="1193036"/>
                    <a:pt x="0" y="1183632"/>
                  </a:cubicBezTo>
                  <a:lnTo>
                    <a:pt x="0" y="17028"/>
                  </a:lnTo>
                  <a:cubicBezTo>
                    <a:pt x="0" y="7624"/>
                    <a:pt x="7624" y="0"/>
                    <a:pt x="17028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94937" cy="1229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85845" y="1533073"/>
            <a:ext cx="5620311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Ngôi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nhà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tổ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ấm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chúng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ta,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luôn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cần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ta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chăm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sóc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mỗi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ngày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Ballpoint"/>
              <a:sym typeface="Ballpoin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122593" y="5883279"/>
            <a:ext cx="4594863" cy="1188701"/>
            <a:chOff x="0" y="0"/>
            <a:chExt cx="1815254" cy="4696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5254" cy="469610"/>
            </a:xfrm>
            <a:custGeom>
              <a:avLst/>
              <a:gdLst/>
              <a:ahLst/>
              <a:cxnLst/>
              <a:rect l="l" t="t" r="r" b="b"/>
              <a:pathLst>
                <a:path w="1815254" h="469610">
                  <a:moveTo>
                    <a:pt x="907627" y="0"/>
                  </a:moveTo>
                  <a:cubicBezTo>
                    <a:pt x="406359" y="0"/>
                    <a:pt x="0" y="105126"/>
                    <a:pt x="0" y="234805"/>
                  </a:cubicBezTo>
                  <a:cubicBezTo>
                    <a:pt x="0" y="364484"/>
                    <a:pt x="406359" y="469610"/>
                    <a:pt x="907627" y="469610"/>
                  </a:cubicBezTo>
                  <a:cubicBezTo>
                    <a:pt x="1408896" y="469610"/>
                    <a:pt x="1815254" y="364484"/>
                    <a:pt x="1815254" y="234805"/>
                  </a:cubicBezTo>
                  <a:cubicBezTo>
                    <a:pt x="1815254" y="105126"/>
                    <a:pt x="1408896" y="0"/>
                    <a:pt x="907627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0180" y="15451"/>
              <a:ext cx="1474894" cy="410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82612" y="5710688"/>
            <a:ext cx="4016015" cy="975011"/>
            <a:chOff x="0" y="0"/>
            <a:chExt cx="1586574" cy="385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86574" cy="385189"/>
            </a:xfrm>
            <a:custGeom>
              <a:avLst/>
              <a:gdLst/>
              <a:ahLst/>
              <a:cxnLst/>
              <a:rect l="l" t="t" r="r" b="b"/>
              <a:pathLst>
                <a:path w="1586574" h="385189">
                  <a:moveTo>
                    <a:pt x="793287" y="0"/>
                  </a:moveTo>
                  <a:cubicBezTo>
                    <a:pt x="355167" y="0"/>
                    <a:pt x="0" y="86228"/>
                    <a:pt x="0" y="192595"/>
                  </a:cubicBezTo>
                  <a:cubicBezTo>
                    <a:pt x="0" y="298962"/>
                    <a:pt x="355167" y="385189"/>
                    <a:pt x="793287" y="385189"/>
                  </a:cubicBezTo>
                  <a:cubicBezTo>
                    <a:pt x="1231407" y="385189"/>
                    <a:pt x="1586574" y="298962"/>
                    <a:pt x="1586574" y="192595"/>
                  </a:cubicBezTo>
                  <a:cubicBezTo>
                    <a:pt x="1586574" y="86228"/>
                    <a:pt x="1231407" y="0"/>
                    <a:pt x="793287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8741" y="7537"/>
              <a:ext cx="1289091" cy="3415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126396" y="840536"/>
            <a:ext cx="2244173" cy="1151029"/>
          </a:xfrm>
          <a:custGeom>
            <a:avLst/>
            <a:gdLst/>
            <a:ahLst/>
            <a:cxnLst/>
            <a:rect l="l" t="t" r="r" b="b"/>
            <a:pathLst>
              <a:path w="3366260" h="1726544">
                <a:moveTo>
                  <a:pt x="0" y="0"/>
                </a:moveTo>
                <a:lnTo>
                  <a:pt x="3366261" y="0"/>
                </a:lnTo>
                <a:lnTo>
                  <a:pt x="3366261" y="1726544"/>
                </a:lnTo>
                <a:lnTo>
                  <a:pt x="0" y="172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48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890612" y="3338110"/>
            <a:ext cx="3008015" cy="3125473"/>
          </a:xfrm>
          <a:custGeom>
            <a:avLst/>
            <a:gdLst/>
            <a:ahLst/>
            <a:cxnLst/>
            <a:rect l="l" t="t" r="r" b="b"/>
            <a:pathLst>
              <a:path w="6024023" h="6592638">
                <a:moveTo>
                  <a:pt x="0" y="0"/>
                </a:moveTo>
                <a:lnTo>
                  <a:pt x="6024024" y="0"/>
                </a:lnTo>
                <a:lnTo>
                  <a:pt x="6024024" y="6592639"/>
                </a:lnTo>
                <a:lnTo>
                  <a:pt x="0" y="65926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50973" y="906361"/>
            <a:ext cx="1450467" cy="2743200"/>
          </a:xfrm>
          <a:custGeom>
            <a:avLst/>
            <a:gdLst/>
            <a:ahLst/>
            <a:cxnLst/>
            <a:rect l="l" t="t" r="r" b="b"/>
            <a:pathLst>
              <a:path w="2175700" h="4114800">
                <a:moveTo>
                  <a:pt x="0" y="0"/>
                </a:moveTo>
                <a:lnTo>
                  <a:pt x="2175700" y="0"/>
                </a:lnTo>
                <a:lnTo>
                  <a:pt x="21757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712289" y="-477845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1"/>
                </a:lnTo>
                <a:lnTo>
                  <a:pt x="0" y="24069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899043" y="902627"/>
            <a:ext cx="1165865" cy="1165865"/>
          </a:xfrm>
          <a:custGeom>
            <a:avLst/>
            <a:gdLst/>
            <a:ahLst/>
            <a:cxnLst/>
            <a:rect l="l" t="t" r="r" b="b"/>
            <a:pathLst>
              <a:path w="1748798" h="1748798">
                <a:moveTo>
                  <a:pt x="0" y="0"/>
                </a:moveTo>
                <a:lnTo>
                  <a:pt x="1748798" y="0"/>
                </a:lnTo>
                <a:lnTo>
                  <a:pt x="1748798" y="1748798"/>
                </a:lnTo>
                <a:lnTo>
                  <a:pt x="0" y="17487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537229" y="3059412"/>
            <a:ext cx="3319645" cy="3138782"/>
          </a:xfrm>
          <a:custGeom>
            <a:avLst/>
            <a:gdLst/>
            <a:ahLst/>
            <a:cxnLst/>
            <a:rect l="l" t="t" r="r" b="b"/>
            <a:pathLst>
              <a:path w="4979467" h="4708173">
                <a:moveTo>
                  <a:pt x="0" y="0"/>
                </a:moveTo>
                <a:lnTo>
                  <a:pt x="4979467" y="0"/>
                </a:lnTo>
                <a:lnTo>
                  <a:pt x="4979467" y="4708173"/>
                </a:lnTo>
                <a:lnTo>
                  <a:pt x="0" y="4708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1611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225938" y="4307595"/>
            <a:ext cx="3566399" cy="2764384"/>
          </a:xfrm>
          <a:custGeom>
            <a:avLst/>
            <a:gdLst/>
            <a:ahLst/>
            <a:cxnLst/>
            <a:rect l="l" t="t" r="r" b="b"/>
            <a:pathLst>
              <a:path w="6467562" h="5133627">
                <a:moveTo>
                  <a:pt x="6467562" y="0"/>
                </a:moveTo>
                <a:lnTo>
                  <a:pt x="0" y="0"/>
                </a:lnTo>
                <a:lnTo>
                  <a:pt x="0" y="5133628"/>
                </a:lnTo>
                <a:lnTo>
                  <a:pt x="6467562" y="5133628"/>
                </a:lnTo>
                <a:lnTo>
                  <a:pt x="6467562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84FBF-0B38-82DB-945A-1AF9FCF9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2E4830-1125-9826-BC0D-67B1BD3F70D2}"/>
              </a:ext>
            </a:extLst>
          </p:cNvPr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5961681-264E-DD0C-FA93-C57CA477F577}"/>
              </a:ext>
            </a:extLst>
          </p:cNvPr>
          <p:cNvSpPr/>
          <p:nvPr/>
        </p:nvSpPr>
        <p:spPr>
          <a:xfrm flipH="1">
            <a:off x="-303271" y="1555861"/>
            <a:ext cx="1519909" cy="1282423"/>
          </a:xfrm>
          <a:custGeom>
            <a:avLst/>
            <a:gdLst/>
            <a:ahLst/>
            <a:cxnLst/>
            <a:rect l="l" t="t" r="r" b="b"/>
            <a:pathLst>
              <a:path w="2279863" h="1923634">
                <a:moveTo>
                  <a:pt x="2279863" y="0"/>
                </a:moveTo>
                <a:lnTo>
                  <a:pt x="0" y="0"/>
                </a:lnTo>
                <a:lnTo>
                  <a:pt x="0" y="1923634"/>
                </a:lnTo>
                <a:lnTo>
                  <a:pt x="2279863" y="1923634"/>
                </a:lnTo>
                <a:lnTo>
                  <a:pt x="22798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CE604BB-C096-C28C-78F3-A72A35C69827}"/>
              </a:ext>
            </a:extLst>
          </p:cNvPr>
          <p:cNvGrpSpPr/>
          <p:nvPr/>
        </p:nvGrpSpPr>
        <p:grpSpPr>
          <a:xfrm>
            <a:off x="-457979" y="5252776"/>
            <a:ext cx="4877397" cy="851954"/>
            <a:chOff x="0" y="0"/>
            <a:chExt cx="1926873" cy="33657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6A12433-8093-A70F-AE55-51E8C5EF372D}"/>
                </a:ext>
              </a:extLst>
            </p:cNvPr>
            <p:cNvSpPr/>
            <p:nvPr/>
          </p:nvSpPr>
          <p:spPr>
            <a:xfrm>
              <a:off x="0" y="0"/>
              <a:ext cx="1926873" cy="336574"/>
            </a:xfrm>
            <a:custGeom>
              <a:avLst/>
              <a:gdLst/>
              <a:ahLst/>
              <a:cxnLst/>
              <a:rect l="l" t="t" r="r" b="b"/>
              <a:pathLst>
                <a:path w="1926873" h="336574">
                  <a:moveTo>
                    <a:pt x="963436" y="0"/>
                  </a:moveTo>
                  <a:cubicBezTo>
                    <a:pt x="431345" y="0"/>
                    <a:pt x="0" y="75345"/>
                    <a:pt x="0" y="168287"/>
                  </a:cubicBezTo>
                  <a:cubicBezTo>
                    <a:pt x="0" y="261230"/>
                    <a:pt x="431345" y="336574"/>
                    <a:pt x="963436" y="336574"/>
                  </a:cubicBezTo>
                  <a:cubicBezTo>
                    <a:pt x="1495528" y="336574"/>
                    <a:pt x="1926873" y="261230"/>
                    <a:pt x="1926873" y="168287"/>
                  </a:cubicBezTo>
                  <a:cubicBezTo>
                    <a:pt x="1926873" y="75345"/>
                    <a:pt x="1495528" y="0"/>
                    <a:pt x="96343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3E22321-F3CD-6281-E2EF-82D560B1765C}"/>
                </a:ext>
              </a:extLst>
            </p:cNvPr>
            <p:cNvSpPr txBox="1"/>
            <p:nvPr/>
          </p:nvSpPr>
          <p:spPr>
            <a:xfrm>
              <a:off x="180644" y="2979"/>
              <a:ext cx="1565584" cy="302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E93BDDA-6AA4-17D1-9DE2-294F55098994}"/>
              </a:ext>
            </a:extLst>
          </p:cNvPr>
          <p:cNvSpPr/>
          <p:nvPr/>
        </p:nvSpPr>
        <p:spPr>
          <a:xfrm>
            <a:off x="-303271" y="3018362"/>
            <a:ext cx="4591130" cy="2743200"/>
          </a:xfrm>
          <a:custGeom>
            <a:avLst/>
            <a:gdLst/>
            <a:ahLst/>
            <a:cxnLst/>
            <a:rect l="l" t="t" r="r" b="b"/>
            <a:pathLst>
              <a:path w="6886695" h="4114800">
                <a:moveTo>
                  <a:pt x="0" y="0"/>
                </a:moveTo>
                <a:lnTo>
                  <a:pt x="6886694" y="0"/>
                </a:lnTo>
                <a:lnTo>
                  <a:pt x="6886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D06E123-0AAF-D24D-FDF4-DC3E56DD9B8A}"/>
              </a:ext>
            </a:extLst>
          </p:cNvPr>
          <p:cNvSpPr/>
          <p:nvPr/>
        </p:nvSpPr>
        <p:spPr>
          <a:xfrm>
            <a:off x="2924054" y="2384635"/>
            <a:ext cx="1268121" cy="1114361"/>
          </a:xfrm>
          <a:custGeom>
            <a:avLst/>
            <a:gdLst/>
            <a:ahLst/>
            <a:cxnLst/>
            <a:rect l="l" t="t" r="r" b="b"/>
            <a:pathLst>
              <a:path w="1902181" h="1671542">
                <a:moveTo>
                  <a:pt x="0" y="0"/>
                </a:moveTo>
                <a:lnTo>
                  <a:pt x="1902181" y="0"/>
                </a:lnTo>
                <a:lnTo>
                  <a:pt x="1902181" y="1671542"/>
                </a:lnTo>
                <a:lnTo>
                  <a:pt x="0" y="1671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6115BDD-78B8-5E08-33F9-6B962B374069}"/>
              </a:ext>
            </a:extLst>
          </p:cNvPr>
          <p:cNvGrpSpPr/>
          <p:nvPr/>
        </p:nvGrpSpPr>
        <p:grpSpPr>
          <a:xfrm>
            <a:off x="753551" y="6060012"/>
            <a:ext cx="1786816" cy="515231"/>
            <a:chOff x="0" y="0"/>
            <a:chExt cx="705903" cy="20354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0FB4575-3484-B71A-713C-D1899A7304F5}"/>
                </a:ext>
              </a:extLst>
            </p:cNvPr>
            <p:cNvSpPr/>
            <p:nvPr/>
          </p:nvSpPr>
          <p:spPr>
            <a:xfrm>
              <a:off x="0" y="0"/>
              <a:ext cx="705903" cy="203548"/>
            </a:xfrm>
            <a:custGeom>
              <a:avLst/>
              <a:gdLst/>
              <a:ahLst/>
              <a:cxnLst/>
              <a:rect l="l" t="t" r="r" b="b"/>
              <a:pathLst>
                <a:path w="705903" h="203548">
                  <a:moveTo>
                    <a:pt x="352951" y="0"/>
                  </a:moveTo>
                  <a:cubicBezTo>
                    <a:pt x="158022" y="0"/>
                    <a:pt x="0" y="45566"/>
                    <a:pt x="0" y="101774"/>
                  </a:cubicBezTo>
                  <a:cubicBezTo>
                    <a:pt x="0" y="157982"/>
                    <a:pt x="158022" y="203548"/>
                    <a:pt x="352951" y="203548"/>
                  </a:cubicBezTo>
                  <a:cubicBezTo>
                    <a:pt x="547881" y="203548"/>
                    <a:pt x="705903" y="157982"/>
                    <a:pt x="705903" y="101774"/>
                  </a:cubicBezTo>
                  <a:cubicBezTo>
                    <a:pt x="705903" y="45566"/>
                    <a:pt x="547881" y="0"/>
                    <a:pt x="352951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FC75B2D-7FAC-96D2-3F22-F34192581EA6}"/>
                </a:ext>
              </a:extLst>
            </p:cNvPr>
            <p:cNvSpPr txBox="1"/>
            <p:nvPr/>
          </p:nvSpPr>
          <p:spPr>
            <a:xfrm>
              <a:off x="66178" y="-9492"/>
              <a:ext cx="573546" cy="193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53637DB8-A77B-7B3B-75B1-7A5C9674C218}"/>
              </a:ext>
            </a:extLst>
          </p:cNvPr>
          <p:cNvSpPr/>
          <p:nvPr/>
        </p:nvSpPr>
        <p:spPr>
          <a:xfrm flipH="1">
            <a:off x="360476" y="1967708"/>
            <a:ext cx="3699109" cy="4403702"/>
          </a:xfrm>
          <a:custGeom>
            <a:avLst/>
            <a:gdLst/>
            <a:ahLst/>
            <a:cxnLst/>
            <a:rect l="l" t="t" r="r" b="b"/>
            <a:pathLst>
              <a:path w="5548664" h="6605553">
                <a:moveTo>
                  <a:pt x="5548664" y="0"/>
                </a:moveTo>
                <a:lnTo>
                  <a:pt x="0" y="0"/>
                </a:lnTo>
                <a:lnTo>
                  <a:pt x="0" y="6605552"/>
                </a:lnTo>
                <a:lnTo>
                  <a:pt x="5548664" y="6605552"/>
                </a:lnTo>
                <a:lnTo>
                  <a:pt x="554866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6041B28-27B0-3625-D8C8-38A1D1DAFBF4}"/>
              </a:ext>
            </a:extLst>
          </p:cNvPr>
          <p:cNvSpPr/>
          <p:nvPr/>
        </p:nvSpPr>
        <p:spPr>
          <a:xfrm>
            <a:off x="1413052" y="-523138"/>
            <a:ext cx="2874807" cy="1782380"/>
          </a:xfrm>
          <a:custGeom>
            <a:avLst/>
            <a:gdLst/>
            <a:ahLst/>
            <a:cxnLst/>
            <a:rect l="l" t="t" r="r" b="b"/>
            <a:pathLst>
              <a:path w="4312210" h="2673570">
                <a:moveTo>
                  <a:pt x="0" y="0"/>
                </a:moveTo>
                <a:lnTo>
                  <a:pt x="4312209" y="0"/>
                </a:lnTo>
                <a:lnTo>
                  <a:pt x="4312209" y="2673570"/>
                </a:lnTo>
                <a:lnTo>
                  <a:pt x="0" y="2673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82CF35C-5B04-2795-314B-EFE3E492CDBD}"/>
              </a:ext>
            </a:extLst>
          </p:cNvPr>
          <p:cNvGrpSpPr/>
          <p:nvPr/>
        </p:nvGrpSpPr>
        <p:grpSpPr>
          <a:xfrm>
            <a:off x="10377187" y="5465673"/>
            <a:ext cx="2360917" cy="553504"/>
            <a:chOff x="0" y="0"/>
            <a:chExt cx="932708" cy="2186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EBB98F5-C4CD-0298-4CF2-6A6F24181349}"/>
                </a:ext>
              </a:extLst>
            </p:cNvPr>
            <p:cNvSpPr/>
            <p:nvPr/>
          </p:nvSpPr>
          <p:spPr>
            <a:xfrm>
              <a:off x="0" y="0"/>
              <a:ext cx="932708" cy="218668"/>
            </a:xfrm>
            <a:custGeom>
              <a:avLst/>
              <a:gdLst/>
              <a:ahLst/>
              <a:cxnLst/>
              <a:rect l="l" t="t" r="r" b="b"/>
              <a:pathLst>
                <a:path w="932708" h="218668">
                  <a:moveTo>
                    <a:pt x="466354" y="0"/>
                  </a:moveTo>
                  <a:cubicBezTo>
                    <a:pt x="208794" y="0"/>
                    <a:pt x="0" y="48951"/>
                    <a:pt x="0" y="109334"/>
                  </a:cubicBezTo>
                  <a:cubicBezTo>
                    <a:pt x="0" y="169718"/>
                    <a:pt x="208794" y="218668"/>
                    <a:pt x="466354" y="218668"/>
                  </a:cubicBezTo>
                  <a:cubicBezTo>
                    <a:pt x="723914" y="218668"/>
                    <a:pt x="932708" y="169718"/>
                    <a:pt x="932708" y="109334"/>
                  </a:cubicBezTo>
                  <a:cubicBezTo>
                    <a:pt x="932708" y="48951"/>
                    <a:pt x="723914" y="0"/>
                    <a:pt x="46635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1761DD3F-476C-F4C7-BD7B-969B6D6A7E12}"/>
                </a:ext>
              </a:extLst>
            </p:cNvPr>
            <p:cNvSpPr txBox="1"/>
            <p:nvPr/>
          </p:nvSpPr>
          <p:spPr>
            <a:xfrm>
              <a:off x="87441" y="-8075"/>
              <a:ext cx="757825" cy="2062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65FE154B-5F6F-432D-067B-80C3D2D0F43E}"/>
              </a:ext>
            </a:extLst>
          </p:cNvPr>
          <p:cNvSpPr/>
          <p:nvPr/>
        </p:nvSpPr>
        <p:spPr>
          <a:xfrm>
            <a:off x="10635533" y="1178519"/>
            <a:ext cx="3311249" cy="4583043"/>
          </a:xfrm>
          <a:custGeom>
            <a:avLst/>
            <a:gdLst/>
            <a:ahLst/>
            <a:cxnLst/>
            <a:rect l="l" t="t" r="r" b="b"/>
            <a:pathLst>
              <a:path w="4966873" h="6874565">
                <a:moveTo>
                  <a:pt x="0" y="0"/>
                </a:moveTo>
                <a:lnTo>
                  <a:pt x="4966873" y="0"/>
                </a:lnTo>
                <a:lnTo>
                  <a:pt x="4966873" y="6874565"/>
                </a:lnTo>
                <a:lnTo>
                  <a:pt x="0" y="6874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4062F66C-3D95-8998-139C-026C6FDBFCE7}"/>
              </a:ext>
            </a:extLst>
          </p:cNvPr>
          <p:cNvGrpSpPr/>
          <p:nvPr/>
        </p:nvGrpSpPr>
        <p:grpSpPr>
          <a:xfrm>
            <a:off x="4419419" y="1495258"/>
            <a:ext cx="6062184" cy="3039170"/>
            <a:chOff x="0" y="0"/>
            <a:chExt cx="2394937" cy="120066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ECB59CA-BDD2-BFB1-2CCB-D85AE36A03BB}"/>
                </a:ext>
              </a:extLst>
            </p:cNvPr>
            <p:cNvSpPr/>
            <p:nvPr/>
          </p:nvSpPr>
          <p:spPr>
            <a:xfrm>
              <a:off x="0" y="0"/>
              <a:ext cx="2394937" cy="1200660"/>
            </a:xfrm>
            <a:custGeom>
              <a:avLst/>
              <a:gdLst/>
              <a:ahLst/>
              <a:cxnLst/>
              <a:rect l="l" t="t" r="r" b="b"/>
              <a:pathLst>
                <a:path w="2394937" h="1200660">
                  <a:moveTo>
                    <a:pt x="17028" y="0"/>
                  </a:moveTo>
                  <a:lnTo>
                    <a:pt x="2377909" y="0"/>
                  </a:lnTo>
                  <a:cubicBezTo>
                    <a:pt x="2387313" y="0"/>
                    <a:pt x="2394937" y="7624"/>
                    <a:pt x="2394937" y="17028"/>
                  </a:cubicBezTo>
                  <a:lnTo>
                    <a:pt x="2394937" y="1183632"/>
                  </a:lnTo>
                  <a:cubicBezTo>
                    <a:pt x="2394937" y="1193036"/>
                    <a:pt x="2387313" y="1200660"/>
                    <a:pt x="2377909" y="1200660"/>
                  </a:cubicBezTo>
                  <a:lnTo>
                    <a:pt x="17028" y="1200660"/>
                  </a:lnTo>
                  <a:cubicBezTo>
                    <a:pt x="7624" y="1200660"/>
                    <a:pt x="0" y="1193036"/>
                    <a:pt x="0" y="1183632"/>
                  </a:cubicBezTo>
                  <a:lnTo>
                    <a:pt x="0" y="17028"/>
                  </a:lnTo>
                  <a:cubicBezTo>
                    <a:pt x="0" y="7624"/>
                    <a:pt x="7624" y="0"/>
                    <a:pt x="17028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BFED65D5-5F8E-63B6-EEFA-92237D5A8858}"/>
                </a:ext>
              </a:extLst>
            </p:cNvPr>
            <p:cNvSpPr txBox="1"/>
            <p:nvPr/>
          </p:nvSpPr>
          <p:spPr>
            <a:xfrm>
              <a:off x="0" y="-28575"/>
              <a:ext cx="2394937" cy="1229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7F2ECF7C-AB2D-0DD2-9B8E-6EF030E4B7CC}"/>
              </a:ext>
            </a:extLst>
          </p:cNvPr>
          <p:cNvSpPr/>
          <p:nvPr/>
        </p:nvSpPr>
        <p:spPr>
          <a:xfrm>
            <a:off x="6743457" y="-9095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14FD2BF-2C87-C92B-A37F-2CFFF7B48B86}"/>
              </a:ext>
            </a:extLst>
          </p:cNvPr>
          <p:cNvGrpSpPr/>
          <p:nvPr/>
        </p:nvGrpSpPr>
        <p:grpSpPr>
          <a:xfrm>
            <a:off x="9286206" y="5482916"/>
            <a:ext cx="1007264" cy="278646"/>
            <a:chOff x="0" y="0"/>
            <a:chExt cx="397932" cy="11008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BCEC5AC-0436-56B9-7A38-B7C0514D7BEB}"/>
                </a:ext>
              </a:extLst>
            </p:cNvPr>
            <p:cNvSpPr/>
            <p:nvPr/>
          </p:nvSpPr>
          <p:spPr>
            <a:xfrm>
              <a:off x="0" y="0"/>
              <a:ext cx="397932" cy="110082"/>
            </a:xfrm>
            <a:custGeom>
              <a:avLst/>
              <a:gdLst/>
              <a:ahLst/>
              <a:cxnLst/>
              <a:rect l="l" t="t" r="r" b="b"/>
              <a:pathLst>
                <a:path w="397932" h="110082">
                  <a:moveTo>
                    <a:pt x="198966" y="0"/>
                  </a:moveTo>
                  <a:cubicBezTo>
                    <a:pt x="89080" y="0"/>
                    <a:pt x="0" y="24643"/>
                    <a:pt x="0" y="55041"/>
                  </a:cubicBezTo>
                  <a:cubicBezTo>
                    <a:pt x="0" y="85440"/>
                    <a:pt x="89080" y="110082"/>
                    <a:pt x="198966" y="110082"/>
                  </a:cubicBezTo>
                  <a:cubicBezTo>
                    <a:pt x="308852" y="110082"/>
                    <a:pt x="397932" y="85440"/>
                    <a:pt x="397932" y="55041"/>
                  </a:cubicBezTo>
                  <a:cubicBezTo>
                    <a:pt x="397932" y="24643"/>
                    <a:pt x="308852" y="0"/>
                    <a:pt x="19896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C38A3F3-F880-4C08-D4FC-CC1707F0E59E}"/>
                </a:ext>
              </a:extLst>
            </p:cNvPr>
            <p:cNvSpPr txBox="1"/>
            <p:nvPr/>
          </p:nvSpPr>
          <p:spPr>
            <a:xfrm>
              <a:off x="37306" y="-18255"/>
              <a:ext cx="323319" cy="118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92D8D22-25A1-BD34-E5BC-E675DF8099E7}"/>
              </a:ext>
            </a:extLst>
          </p:cNvPr>
          <p:cNvSpPr/>
          <p:nvPr/>
        </p:nvSpPr>
        <p:spPr>
          <a:xfrm>
            <a:off x="9152578" y="4277128"/>
            <a:ext cx="1224609" cy="1356907"/>
          </a:xfrm>
          <a:custGeom>
            <a:avLst/>
            <a:gdLst/>
            <a:ahLst/>
            <a:cxnLst/>
            <a:rect l="l" t="t" r="r" b="b"/>
            <a:pathLst>
              <a:path w="1836914" h="2035361">
                <a:moveTo>
                  <a:pt x="0" y="0"/>
                </a:moveTo>
                <a:lnTo>
                  <a:pt x="1836914" y="0"/>
                </a:lnTo>
                <a:lnTo>
                  <a:pt x="1836914" y="2035362"/>
                </a:lnTo>
                <a:lnTo>
                  <a:pt x="0" y="20353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 descr="A red and green text&#10;&#10;AI-generated content may be incorrect.">
            <a:extLst>
              <a:ext uri="{FF2B5EF4-FFF2-40B4-BE49-F238E27FC236}">
                <a16:creationId xmlns:a16="http://schemas.microsoft.com/office/drawing/2014/main" id="{D79E297B-6277-B216-B085-250A18EDA5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01" y="1658678"/>
            <a:ext cx="4630731" cy="37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5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00F45-AF1A-59B5-1177-4BD01B5CE969}"/>
              </a:ext>
            </a:extLst>
          </p:cNvPr>
          <p:cNvSpPr/>
          <p:nvPr/>
        </p:nvSpPr>
        <p:spPr>
          <a:xfrm>
            <a:off x="698898" y="2051810"/>
            <a:ext cx="8008923" cy="2373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6C0F3C-B40A-AB59-65D5-E42C94DB51E7}"/>
              </a:ext>
            </a:extLst>
          </p:cNvPr>
          <p:cNvSpPr/>
          <p:nvPr/>
        </p:nvSpPr>
        <p:spPr>
          <a:xfrm>
            <a:off x="1365205" y="2048956"/>
            <a:ext cx="8179612" cy="237313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ở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B38D64-CC1E-3805-910E-4FDDE0749524}"/>
              </a:ext>
            </a:extLst>
          </p:cNvPr>
          <p:cNvSpPr/>
          <p:nvPr/>
        </p:nvSpPr>
        <p:spPr>
          <a:xfrm>
            <a:off x="1400563" y="1031625"/>
            <a:ext cx="8521249" cy="1438225"/>
          </a:xfrm>
          <a:prstGeom prst="roundRect">
            <a:avLst>
              <a:gd name="adj" fmla="val 20612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ình ảnh Trong Nhà Bếp Bàn ăn Bàn Véc Tơ Hồng PNG , Màu đỏ, Hình Minh Họa,  Hàng PNG và Vector với nền trong suốt để tải xuống miễn phí">
            <a:extLst>
              <a:ext uri="{FF2B5EF4-FFF2-40B4-BE49-F238E27FC236}">
                <a16:creationId xmlns:a16="http://schemas.microsoft.com/office/drawing/2014/main" id="{692AEE5E-4A35-CA19-849C-254E559B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005" y="4362081"/>
            <a:ext cx="2301234" cy="22183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Đèn Bàn Màu Xanh Bàn Học Hình Minh Họa Giá Sách Sách Dày PNG , đèn  Bàn Màu Xanh, Bàn Học, Giá Sách Minh Họa PNG và Vector với nền">
            <a:extLst>
              <a:ext uri="{FF2B5EF4-FFF2-40B4-BE49-F238E27FC236}">
                <a16:creationId xmlns:a16="http://schemas.microsoft.com/office/drawing/2014/main" id="{8ECF14C0-17E6-6E06-4A52-49BD8EBD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86" y="4362080"/>
            <a:ext cx="2386509" cy="22183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ẫu nội thất phòng khách living room vector 4055 ~ MrPixelVn - Chia sẻ Đồ  họa vector pixel miễn phí">
            <a:extLst>
              <a:ext uri="{FF2B5EF4-FFF2-40B4-BE49-F238E27FC236}">
                <a16:creationId xmlns:a16="http://schemas.microsoft.com/office/drawing/2014/main" id="{A2D8AA88-AE35-CA3C-0389-143252AE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836" y="4374794"/>
            <a:ext cx="2306130" cy="21311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88915D-4CC9-0543-1863-30E5924B8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2" y="2209412"/>
            <a:ext cx="1009173" cy="9356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B2E126-FAE5-C1F2-EE64-B0AB65E1F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9961" y="5264612"/>
            <a:ext cx="1322039" cy="1755218"/>
          </a:xfrm>
          <a:prstGeom prst="rect">
            <a:avLst/>
          </a:prstGeom>
        </p:spPr>
      </p:pic>
      <p:sp>
        <p:nvSpPr>
          <p:cNvPr id="26" name="Star: 4 Points 25">
            <a:extLst>
              <a:ext uri="{FF2B5EF4-FFF2-40B4-BE49-F238E27FC236}">
                <a16:creationId xmlns:a16="http://schemas.microsoft.com/office/drawing/2014/main" id="{7E3E7E6B-8C83-4644-3365-622E0693B380}"/>
              </a:ext>
            </a:extLst>
          </p:cNvPr>
          <p:cNvSpPr/>
          <p:nvPr/>
        </p:nvSpPr>
        <p:spPr>
          <a:xfrm>
            <a:off x="11254015" y="95019"/>
            <a:ext cx="588579" cy="578069"/>
          </a:xfrm>
          <a:prstGeom prst="star4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37CEFB-56D8-F1B7-8C0F-987C3B9915F6}"/>
              </a:ext>
            </a:extLst>
          </p:cNvPr>
          <p:cNvSpPr/>
          <p:nvPr/>
        </p:nvSpPr>
        <p:spPr>
          <a:xfrm>
            <a:off x="557821" y="255574"/>
            <a:ext cx="11119945" cy="907988"/>
          </a:xfrm>
          <a:prstGeom prst="roundRect">
            <a:avLst>
              <a:gd name="adj" fmla="val 20612"/>
            </a:avLst>
          </a:prstGeom>
          <a:noFill/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8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2324" y="2108004"/>
            <a:ext cx="5992247" cy="80664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85AEB2-2334-73FD-50C4-9CDAB334E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1CA5477-6A4B-D961-B622-25F74B02F45F}"/>
              </a:ext>
            </a:extLst>
          </p:cNvPr>
          <p:cNvGrpSpPr/>
          <p:nvPr/>
        </p:nvGrpSpPr>
        <p:grpSpPr>
          <a:xfrm>
            <a:off x="3064908" y="1495257"/>
            <a:ext cx="6919064" cy="3550467"/>
            <a:chOff x="0" y="0"/>
            <a:chExt cx="2394937" cy="120066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2EEAE93-8487-A736-AB8E-D2E434C8D651}"/>
                </a:ext>
              </a:extLst>
            </p:cNvPr>
            <p:cNvSpPr/>
            <p:nvPr/>
          </p:nvSpPr>
          <p:spPr>
            <a:xfrm>
              <a:off x="0" y="0"/>
              <a:ext cx="2394937" cy="1200660"/>
            </a:xfrm>
            <a:custGeom>
              <a:avLst/>
              <a:gdLst/>
              <a:ahLst/>
              <a:cxnLst/>
              <a:rect l="l" t="t" r="r" b="b"/>
              <a:pathLst>
                <a:path w="2394937" h="1200660">
                  <a:moveTo>
                    <a:pt x="17028" y="0"/>
                  </a:moveTo>
                  <a:lnTo>
                    <a:pt x="2377909" y="0"/>
                  </a:lnTo>
                  <a:cubicBezTo>
                    <a:pt x="2387313" y="0"/>
                    <a:pt x="2394937" y="7624"/>
                    <a:pt x="2394937" y="17028"/>
                  </a:cubicBezTo>
                  <a:lnTo>
                    <a:pt x="2394937" y="1183632"/>
                  </a:lnTo>
                  <a:cubicBezTo>
                    <a:pt x="2394937" y="1193036"/>
                    <a:pt x="2387313" y="1200660"/>
                    <a:pt x="2377909" y="1200660"/>
                  </a:cubicBezTo>
                  <a:lnTo>
                    <a:pt x="17028" y="1200660"/>
                  </a:lnTo>
                  <a:cubicBezTo>
                    <a:pt x="7624" y="1200660"/>
                    <a:pt x="0" y="1193036"/>
                    <a:pt x="0" y="1183632"/>
                  </a:cubicBezTo>
                  <a:lnTo>
                    <a:pt x="0" y="17028"/>
                  </a:lnTo>
                  <a:cubicBezTo>
                    <a:pt x="0" y="7624"/>
                    <a:pt x="7624" y="0"/>
                    <a:pt x="17028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A690773-4A77-B582-0CB1-9E12490A5F62}"/>
                </a:ext>
              </a:extLst>
            </p:cNvPr>
            <p:cNvSpPr txBox="1"/>
            <p:nvPr/>
          </p:nvSpPr>
          <p:spPr>
            <a:xfrm>
              <a:off x="0" y="-28575"/>
              <a:ext cx="2394937" cy="1229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270A9ECF-EBF6-124F-C7F0-1ACFE397130F}"/>
              </a:ext>
            </a:extLst>
          </p:cNvPr>
          <p:cNvSpPr txBox="1"/>
          <p:nvPr/>
        </p:nvSpPr>
        <p:spPr>
          <a:xfrm>
            <a:off x="3285845" y="1533073"/>
            <a:ext cx="659180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/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Chăm sóc nhà cửa, giữ nhà cửa sạch đẹp, ngôi nhà sẽ trở thành “tổ ấm”, nơi có các góc nhỏ khiến chúng ta thấy dễ chịu, êm ái.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A22186-D017-20C3-64A3-2770860843A1}"/>
              </a:ext>
            </a:extLst>
          </p:cNvPr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B7D4D9D-6803-709D-04F9-01285C03159F}"/>
              </a:ext>
            </a:extLst>
          </p:cNvPr>
          <p:cNvGrpSpPr/>
          <p:nvPr/>
        </p:nvGrpSpPr>
        <p:grpSpPr>
          <a:xfrm>
            <a:off x="1122593" y="5883279"/>
            <a:ext cx="4594863" cy="1188701"/>
            <a:chOff x="0" y="0"/>
            <a:chExt cx="1815254" cy="46961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CE8E915-2A90-F4F4-9270-A77D4EA01302}"/>
                </a:ext>
              </a:extLst>
            </p:cNvPr>
            <p:cNvSpPr/>
            <p:nvPr/>
          </p:nvSpPr>
          <p:spPr>
            <a:xfrm>
              <a:off x="0" y="0"/>
              <a:ext cx="1815254" cy="469610"/>
            </a:xfrm>
            <a:custGeom>
              <a:avLst/>
              <a:gdLst/>
              <a:ahLst/>
              <a:cxnLst/>
              <a:rect l="l" t="t" r="r" b="b"/>
              <a:pathLst>
                <a:path w="1815254" h="469610">
                  <a:moveTo>
                    <a:pt x="907627" y="0"/>
                  </a:moveTo>
                  <a:cubicBezTo>
                    <a:pt x="406359" y="0"/>
                    <a:pt x="0" y="105126"/>
                    <a:pt x="0" y="234805"/>
                  </a:cubicBezTo>
                  <a:cubicBezTo>
                    <a:pt x="0" y="364484"/>
                    <a:pt x="406359" y="469610"/>
                    <a:pt x="907627" y="469610"/>
                  </a:cubicBezTo>
                  <a:cubicBezTo>
                    <a:pt x="1408896" y="469610"/>
                    <a:pt x="1815254" y="364484"/>
                    <a:pt x="1815254" y="234805"/>
                  </a:cubicBezTo>
                  <a:cubicBezTo>
                    <a:pt x="1815254" y="105126"/>
                    <a:pt x="1408896" y="0"/>
                    <a:pt x="907627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0970FCF-3D42-2343-6E92-C0C765CC709C}"/>
                </a:ext>
              </a:extLst>
            </p:cNvPr>
            <p:cNvSpPr txBox="1"/>
            <p:nvPr/>
          </p:nvSpPr>
          <p:spPr>
            <a:xfrm>
              <a:off x="170180" y="15451"/>
              <a:ext cx="1474894" cy="4101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97DEB62D-27D6-4BCE-9C94-537D20A10E74}"/>
              </a:ext>
            </a:extLst>
          </p:cNvPr>
          <p:cNvGrpSpPr/>
          <p:nvPr/>
        </p:nvGrpSpPr>
        <p:grpSpPr>
          <a:xfrm>
            <a:off x="7882612" y="5710688"/>
            <a:ext cx="4016015" cy="975011"/>
            <a:chOff x="0" y="0"/>
            <a:chExt cx="1586574" cy="38518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A2666FB-B2CA-DB9A-C4BF-C12DBFBCFAA1}"/>
                </a:ext>
              </a:extLst>
            </p:cNvPr>
            <p:cNvSpPr/>
            <p:nvPr/>
          </p:nvSpPr>
          <p:spPr>
            <a:xfrm>
              <a:off x="0" y="0"/>
              <a:ext cx="1586574" cy="385189"/>
            </a:xfrm>
            <a:custGeom>
              <a:avLst/>
              <a:gdLst/>
              <a:ahLst/>
              <a:cxnLst/>
              <a:rect l="l" t="t" r="r" b="b"/>
              <a:pathLst>
                <a:path w="1586574" h="385189">
                  <a:moveTo>
                    <a:pt x="793287" y="0"/>
                  </a:moveTo>
                  <a:cubicBezTo>
                    <a:pt x="355167" y="0"/>
                    <a:pt x="0" y="86228"/>
                    <a:pt x="0" y="192595"/>
                  </a:cubicBezTo>
                  <a:cubicBezTo>
                    <a:pt x="0" y="298962"/>
                    <a:pt x="355167" y="385189"/>
                    <a:pt x="793287" y="385189"/>
                  </a:cubicBezTo>
                  <a:cubicBezTo>
                    <a:pt x="1231407" y="385189"/>
                    <a:pt x="1586574" y="298962"/>
                    <a:pt x="1586574" y="192595"/>
                  </a:cubicBezTo>
                  <a:cubicBezTo>
                    <a:pt x="1586574" y="86228"/>
                    <a:pt x="1231407" y="0"/>
                    <a:pt x="793287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0D67A2F-7823-80AE-B2F2-DD2C2C7EF8B1}"/>
                </a:ext>
              </a:extLst>
            </p:cNvPr>
            <p:cNvSpPr txBox="1"/>
            <p:nvPr/>
          </p:nvSpPr>
          <p:spPr>
            <a:xfrm>
              <a:off x="148741" y="7537"/>
              <a:ext cx="1289091" cy="3415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53A36C2A-4A07-D611-84E6-59F140A214E2}"/>
              </a:ext>
            </a:extLst>
          </p:cNvPr>
          <p:cNvSpPr/>
          <p:nvPr/>
        </p:nvSpPr>
        <p:spPr>
          <a:xfrm>
            <a:off x="10126396" y="840536"/>
            <a:ext cx="2244173" cy="1151029"/>
          </a:xfrm>
          <a:custGeom>
            <a:avLst/>
            <a:gdLst/>
            <a:ahLst/>
            <a:cxnLst/>
            <a:rect l="l" t="t" r="r" b="b"/>
            <a:pathLst>
              <a:path w="3366260" h="1726544">
                <a:moveTo>
                  <a:pt x="0" y="0"/>
                </a:moveTo>
                <a:lnTo>
                  <a:pt x="3366261" y="0"/>
                </a:lnTo>
                <a:lnTo>
                  <a:pt x="3366261" y="1726544"/>
                </a:lnTo>
                <a:lnTo>
                  <a:pt x="0" y="172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48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852BF78-CA2D-6A19-146B-6CD8D09C543D}"/>
              </a:ext>
            </a:extLst>
          </p:cNvPr>
          <p:cNvSpPr/>
          <p:nvPr/>
        </p:nvSpPr>
        <p:spPr>
          <a:xfrm>
            <a:off x="8890612" y="3338110"/>
            <a:ext cx="3008015" cy="3125473"/>
          </a:xfrm>
          <a:custGeom>
            <a:avLst/>
            <a:gdLst/>
            <a:ahLst/>
            <a:cxnLst/>
            <a:rect l="l" t="t" r="r" b="b"/>
            <a:pathLst>
              <a:path w="6024023" h="6592638">
                <a:moveTo>
                  <a:pt x="0" y="0"/>
                </a:moveTo>
                <a:lnTo>
                  <a:pt x="6024024" y="0"/>
                </a:lnTo>
                <a:lnTo>
                  <a:pt x="6024024" y="6592639"/>
                </a:lnTo>
                <a:lnTo>
                  <a:pt x="0" y="65926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C507B30-669D-9851-3618-0F6331CA7F08}"/>
              </a:ext>
            </a:extLst>
          </p:cNvPr>
          <p:cNvSpPr/>
          <p:nvPr/>
        </p:nvSpPr>
        <p:spPr>
          <a:xfrm>
            <a:off x="250973" y="906361"/>
            <a:ext cx="1450467" cy="2743200"/>
          </a:xfrm>
          <a:custGeom>
            <a:avLst/>
            <a:gdLst/>
            <a:ahLst/>
            <a:cxnLst/>
            <a:rect l="l" t="t" r="r" b="b"/>
            <a:pathLst>
              <a:path w="2175700" h="4114800">
                <a:moveTo>
                  <a:pt x="0" y="0"/>
                </a:moveTo>
                <a:lnTo>
                  <a:pt x="2175700" y="0"/>
                </a:lnTo>
                <a:lnTo>
                  <a:pt x="21757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BB36231-7238-B5F7-2A8F-78F6BC892DAC}"/>
              </a:ext>
            </a:extLst>
          </p:cNvPr>
          <p:cNvSpPr/>
          <p:nvPr/>
        </p:nvSpPr>
        <p:spPr>
          <a:xfrm>
            <a:off x="8712289" y="-477845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1"/>
                </a:lnTo>
                <a:lnTo>
                  <a:pt x="0" y="24069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F515C604-0048-7527-64AC-133CC85CF8B6}"/>
              </a:ext>
            </a:extLst>
          </p:cNvPr>
          <p:cNvSpPr/>
          <p:nvPr/>
        </p:nvSpPr>
        <p:spPr>
          <a:xfrm>
            <a:off x="1899043" y="902627"/>
            <a:ext cx="1165865" cy="1165865"/>
          </a:xfrm>
          <a:custGeom>
            <a:avLst/>
            <a:gdLst/>
            <a:ahLst/>
            <a:cxnLst/>
            <a:rect l="l" t="t" r="r" b="b"/>
            <a:pathLst>
              <a:path w="1748798" h="1748798">
                <a:moveTo>
                  <a:pt x="0" y="0"/>
                </a:moveTo>
                <a:lnTo>
                  <a:pt x="1748798" y="0"/>
                </a:lnTo>
                <a:lnTo>
                  <a:pt x="1748798" y="1748798"/>
                </a:lnTo>
                <a:lnTo>
                  <a:pt x="0" y="17487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919530E-5A59-64BD-661C-74D9D2993399}"/>
              </a:ext>
            </a:extLst>
          </p:cNvPr>
          <p:cNvSpPr/>
          <p:nvPr/>
        </p:nvSpPr>
        <p:spPr>
          <a:xfrm>
            <a:off x="-537229" y="3059412"/>
            <a:ext cx="3319645" cy="3138782"/>
          </a:xfrm>
          <a:custGeom>
            <a:avLst/>
            <a:gdLst/>
            <a:ahLst/>
            <a:cxnLst/>
            <a:rect l="l" t="t" r="r" b="b"/>
            <a:pathLst>
              <a:path w="4979467" h="4708173">
                <a:moveTo>
                  <a:pt x="0" y="0"/>
                </a:moveTo>
                <a:lnTo>
                  <a:pt x="4979467" y="0"/>
                </a:lnTo>
                <a:lnTo>
                  <a:pt x="4979467" y="4708173"/>
                </a:lnTo>
                <a:lnTo>
                  <a:pt x="0" y="4708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1611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B63D693-8F7D-5333-A32B-AE67B2FD9382}"/>
              </a:ext>
            </a:extLst>
          </p:cNvPr>
          <p:cNvSpPr/>
          <p:nvPr/>
        </p:nvSpPr>
        <p:spPr>
          <a:xfrm flipH="1">
            <a:off x="1225938" y="4307595"/>
            <a:ext cx="3566399" cy="2764384"/>
          </a:xfrm>
          <a:custGeom>
            <a:avLst/>
            <a:gdLst/>
            <a:ahLst/>
            <a:cxnLst/>
            <a:rect l="l" t="t" r="r" b="b"/>
            <a:pathLst>
              <a:path w="6467562" h="5133627">
                <a:moveTo>
                  <a:pt x="6467562" y="0"/>
                </a:moveTo>
                <a:lnTo>
                  <a:pt x="0" y="0"/>
                </a:lnTo>
                <a:lnTo>
                  <a:pt x="0" y="5133628"/>
                </a:lnTo>
                <a:lnTo>
                  <a:pt x="6467562" y="5133628"/>
                </a:lnTo>
                <a:lnTo>
                  <a:pt x="6467562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73286-C444-D95B-2EDA-894611EF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351183-0579-5822-E47D-F1BAA3846FA6}"/>
              </a:ext>
            </a:extLst>
          </p:cNvPr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B86F20A-F4DA-DEED-2A21-5429BD5A31FB}"/>
              </a:ext>
            </a:extLst>
          </p:cNvPr>
          <p:cNvSpPr/>
          <p:nvPr/>
        </p:nvSpPr>
        <p:spPr>
          <a:xfrm flipH="1">
            <a:off x="-303271" y="1555861"/>
            <a:ext cx="1519909" cy="1282423"/>
          </a:xfrm>
          <a:custGeom>
            <a:avLst/>
            <a:gdLst/>
            <a:ahLst/>
            <a:cxnLst/>
            <a:rect l="l" t="t" r="r" b="b"/>
            <a:pathLst>
              <a:path w="2279863" h="1923634">
                <a:moveTo>
                  <a:pt x="2279863" y="0"/>
                </a:moveTo>
                <a:lnTo>
                  <a:pt x="0" y="0"/>
                </a:lnTo>
                <a:lnTo>
                  <a:pt x="0" y="1923634"/>
                </a:lnTo>
                <a:lnTo>
                  <a:pt x="2279863" y="1923634"/>
                </a:lnTo>
                <a:lnTo>
                  <a:pt x="22798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D85849F-1A70-B0B7-24B1-0EBBCE8E943B}"/>
              </a:ext>
            </a:extLst>
          </p:cNvPr>
          <p:cNvGrpSpPr/>
          <p:nvPr/>
        </p:nvGrpSpPr>
        <p:grpSpPr>
          <a:xfrm>
            <a:off x="-457979" y="5252776"/>
            <a:ext cx="4877397" cy="851954"/>
            <a:chOff x="0" y="0"/>
            <a:chExt cx="1926873" cy="33657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73C1C87-57BD-782A-7070-FCAE90990A31}"/>
                </a:ext>
              </a:extLst>
            </p:cNvPr>
            <p:cNvSpPr/>
            <p:nvPr/>
          </p:nvSpPr>
          <p:spPr>
            <a:xfrm>
              <a:off x="0" y="0"/>
              <a:ext cx="1926873" cy="336574"/>
            </a:xfrm>
            <a:custGeom>
              <a:avLst/>
              <a:gdLst/>
              <a:ahLst/>
              <a:cxnLst/>
              <a:rect l="l" t="t" r="r" b="b"/>
              <a:pathLst>
                <a:path w="1926873" h="336574">
                  <a:moveTo>
                    <a:pt x="963436" y="0"/>
                  </a:moveTo>
                  <a:cubicBezTo>
                    <a:pt x="431345" y="0"/>
                    <a:pt x="0" y="75345"/>
                    <a:pt x="0" y="168287"/>
                  </a:cubicBezTo>
                  <a:cubicBezTo>
                    <a:pt x="0" y="261230"/>
                    <a:pt x="431345" y="336574"/>
                    <a:pt x="963436" y="336574"/>
                  </a:cubicBezTo>
                  <a:cubicBezTo>
                    <a:pt x="1495528" y="336574"/>
                    <a:pt x="1926873" y="261230"/>
                    <a:pt x="1926873" y="168287"/>
                  </a:cubicBezTo>
                  <a:cubicBezTo>
                    <a:pt x="1926873" y="75345"/>
                    <a:pt x="1495528" y="0"/>
                    <a:pt x="96343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B22D96F-A881-6BD1-0CFE-1839E6C06822}"/>
                </a:ext>
              </a:extLst>
            </p:cNvPr>
            <p:cNvSpPr txBox="1"/>
            <p:nvPr/>
          </p:nvSpPr>
          <p:spPr>
            <a:xfrm>
              <a:off x="180644" y="2979"/>
              <a:ext cx="1565584" cy="302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E8072880-6621-7364-49C5-B17080C6AF4E}"/>
              </a:ext>
            </a:extLst>
          </p:cNvPr>
          <p:cNvSpPr/>
          <p:nvPr/>
        </p:nvSpPr>
        <p:spPr>
          <a:xfrm>
            <a:off x="-303271" y="3018362"/>
            <a:ext cx="4591130" cy="2743200"/>
          </a:xfrm>
          <a:custGeom>
            <a:avLst/>
            <a:gdLst/>
            <a:ahLst/>
            <a:cxnLst/>
            <a:rect l="l" t="t" r="r" b="b"/>
            <a:pathLst>
              <a:path w="6886695" h="4114800">
                <a:moveTo>
                  <a:pt x="0" y="0"/>
                </a:moveTo>
                <a:lnTo>
                  <a:pt x="6886694" y="0"/>
                </a:lnTo>
                <a:lnTo>
                  <a:pt x="6886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C12950C-2851-47FF-866C-9946178073AD}"/>
              </a:ext>
            </a:extLst>
          </p:cNvPr>
          <p:cNvSpPr/>
          <p:nvPr/>
        </p:nvSpPr>
        <p:spPr>
          <a:xfrm>
            <a:off x="2924054" y="2384635"/>
            <a:ext cx="1268121" cy="1114361"/>
          </a:xfrm>
          <a:custGeom>
            <a:avLst/>
            <a:gdLst/>
            <a:ahLst/>
            <a:cxnLst/>
            <a:rect l="l" t="t" r="r" b="b"/>
            <a:pathLst>
              <a:path w="1902181" h="1671542">
                <a:moveTo>
                  <a:pt x="0" y="0"/>
                </a:moveTo>
                <a:lnTo>
                  <a:pt x="1902181" y="0"/>
                </a:lnTo>
                <a:lnTo>
                  <a:pt x="1902181" y="1671542"/>
                </a:lnTo>
                <a:lnTo>
                  <a:pt x="0" y="1671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D448D4C0-C3B1-1531-0BD9-0F09FC7F3206}"/>
              </a:ext>
            </a:extLst>
          </p:cNvPr>
          <p:cNvGrpSpPr/>
          <p:nvPr/>
        </p:nvGrpSpPr>
        <p:grpSpPr>
          <a:xfrm>
            <a:off x="753551" y="6060012"/>
            <a:ext cx="1786816" cy="515231"/>
            <a:chOff x="0" y="0"/>
            <a:chExt cx="705903" cy="20354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5D48880-AD10-8C1F-91F7-75C3BD647139}"/>
                </a:ext>
              </a:extLst>
            </p:cNvPr>
            <p:cNvSpPr/>
            <p:nvPr/>
          </p:nvSpPr>
          <p:spPr>
            <a:xfrm>
              <a:off x="0" y="0"/>
              <a:ext cx="705903" cy="203548"/>
            </a:xfrm>
            <a:custGeom>
              <a:avLst/>
              <a:gdLst/>
              <a:ahLst/>
              <a:cxnLst/>
              <a:rect l="l" t="t" r="r" b="b"/>
              <a:pathLst>
                <a:path w="705903" h="203548">
                  <a:moveTo>
                    <a:pt x="352951" y="0"/>
                  </a:moveTo>
                  <a:cubicBezTo>
                    <a:pt x="158022" y="0"/>
                    <a:pt x="0" y="45566"/>
                    <a:pt x="0" y="101774"/>
                  </a:cubicBezTo>
                  <a:cubicBezTo>
                    <a:pt x="0" y="157982"/>
                    <a:pt x="158022" y="203548"/>
                    <a:pt x="352951" y="203548"/>
                  </a:cubicBezTo>
                  <a:cubicBezTo>
                    <a:pt x="547881" y="203548"/>
                    <a:pt x="705903" y="157982"/>
                    <a:pt x="705903" y="101774"/>
                  </a:cubicBezTo>
                  <a:cubicBezTo>
                    <a:pt x="705903" y="45566"/>
                    <a:pt x="547881" y="0"/>
                    <a:pt x="352951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B47D906-1F4C-671B-B332-69EDC59909CD}"/>
                </a:ext>
              </a:extLst>
            </p:cNvPr>
            <p:cNvSpPr txBox="1"/>
            <p:nvPr/>
          </p:nvSpPr>
          <p:spPr>
            <a:xfrm>
              <a:off x="66178" y="-9492"/>
              <a:ext cx="573546" cy="193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D636D9B1-4AE4-2A9F-B937-4AC9B69BCA5F}"/>
              </a:ext>
            </a:extLst>
          </p:cNvPr>
          <p:cNvSpPr/>
          <p:nvPr/>
        </p:nvSpPr>
        <p:spPr>
          <a:xfrm flipH="1">
            <a:off x="360476" y="1967708"/>
            <a:ext cx="3699109" cy="4403702"/>
          </a:xfrm>
          <a:custGeom>
            <a:avLst/>
            <a:gdLst/>
            <a:ahLst/>
            <a:cxnLst/>
            <a:rect l="l" t="t" r="r" b="b"/>
            <a:pathLst>
              <a:path w="5548664" h="6605553">
                <a:moveTo>
                  <a:pt x="5548664" y="0"/>
                </a:moveTo>
                <a:lnTo>
                  <a:pt x="0" y="0"/>
                </a:lnTo>
                <a:lnTo>
                  <a:pt x="0" y="6605552"/>
                </a:lnTo>
                <a:lnTo>
                  <a:pt x="5548664" y="6605552"/>
                </a:lnTo>
                <a:lnTo>
                  <a:pt x="554866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EF00E87-0E69-1BE5-4E1A-CFC6454CD536}"/>
              </a:ext>
            </a:extLst>
          </p:cNvPr>
          <p:cNvSpPr/>
          <p:nvPr/>
        </p:nvSpPr>
        <p:spPr>
          <a:xfrm>
            <a:off x="1413052" y="-523138"/>
            <a:ext cx="2874807" cy="1782380"/>
          </a:xfrm>
          <a:custGeom>
            <a:avLst/>
            <a:gdLst/>
            <a:ahLst/>
            <a:cxnLst/>
            <a:rect l="l" t="t" r="r" b="b"/>
            <a:pathLst>
              <a:path w="4312210" h="2673570">
                <a:moveTo>
                  <a:pt x="0" y="0"/>
                </a:moveTo>
                <a:lnTo>
                  <a:pt x="4312209" y="0"/>
                </a:lnTo>
                <a:lnTo>
                  <a:pt x="4312209" y="2673570"/>
                </a:lnTo>
                <a:lnTo>
                  <a:pt x="0" y="2673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C10E3B8-21D8-E247-A8B0-9F980133F25F}"/>
              </a:ext>
            </a:extLst>
          </p:cNvPr>
          <p:cNvGrpSpPr/>
          <p:nvPr/>
        </p:nvGrpSpPr>
        <p:grpSpPr>
          <a:xfrm>
            <a:off x="10377187" y="5465673"/>
            <a:ext cx="2360917" cy="553504"/>
            <a:chOff x="0" y="0"/>
            <a:chExt cx="932708" cy="2186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B2628E4-FEC4-9ECE-B714-7B63BD499FCD}"/>
                </a:ext>
              </a:extLst>
            </p:cNvPr>
            <p:cNvSpPr/>
            <p:nvPr/>
          </p:nvSpPr>
          <p:spPr>
            <a:xfrm>
              <a:off x="0" y="0"/>
              <a:ext cx="932708" cy="218668"/>
            </a:xfrm>
            <a:custGeom>
              <a:avLst/>
              <a:gdLst/>
              <a:ahLst/>
              <a:cxnLst/>
              <a:rect l="l" t="t" r="r" b="b"/>
              <a:pathLst>
                <a:path w="932708" h="218668">
                  <a:moveTo>
                    <a:pt x="466354" y="0"/>
                  </a:moveTo>
                  <a:cubicBezTo>
                    <a:pt x="208794" y="0"/>
                    <a:pt x="0" y="48951"/>
                    <a:pt x="0" y="109334"/>
                  </a:cubicBezTo>
                  <a:cubicBezTo>
                    <a:pt x="0" y="169718"/>
                    <a:pt x="208794" y="218668"/>
                    <a:pt x="466354" y="218668"/>
                  </a:cubicBezTo>
                  <a:cubicBezTo>
                    <a:pt x="723914" y="218668"/>
                    <a:pt x="932708" y="169718"/>
                    <a:pt x="932708" y="109334"/>
                  </a:cubicBezTo>
                  <a:cubicBezTo>
                    <a:pt x="932708" y="48951"/>
                    <a:pt x="723914" y="0"/>
                    <a:pt x="46635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8EB958D-0FC7-64AB-C975-6D59AF6A756F}"/>
                </a:ext>
              </a:extLst>
            </p:cNvPr>
            <p:cNvSpPr txBox="1"/>
            <p:nvPr/>
          </p:nvSpPr>
          <p:spPr>
            <a:xfrm>
              <a:off x="87441" y="-8075"/>
              <a:ext cx="757825" cy="2062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AC06F58A-FE65-8000-6324-50592B68F170}"/>
              </a:ext>
            </a:extLst>
          </p:cNvPr>
          <p:cNvSpPr/>
          <p:nvPr/>
        </p:nvSpPr>
        <p:spPr>
          <a:xfrm>
            <a:off x="10635533" y="1178519"/>
            <a:ext cx="3311249" cy="4583043"/>
          </a:xfrm>
          <a:custGeom>
            <a:avLst/>
            <a:gdLst/>
            <a:ahLst/>
            <a:cxnLst/>
            <a:rect l="l" t="t" r="r" b="b"/>
            <a:pathLst>
              <a:path w="4966873" h="6874565">
                <a:moveTo>
                  <a:pt x="0" y="0"/>
                </a:moveTo>
                <a:lnTo>
                  <a:pt x="4966873" y="0"/>
                </a:lnTo>
                <a:lnTo>
                  <a:pt x="4966873" y="6874565"/>
                </a:lnTo>
                <a:lnTo>
                  <a:pt x="0" y="6874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4F23EBD-7C48-6A44-E290-E2462C6C3E94}"/>
              </a:ext>
            </a:extLst>
          </p:cNvPr>
          <p:cNvGrpSpPr/>
          <p:nvPr/>
        </p:nvGrpSpPr>
        <p:grpSpPr>
          <a:xfrm>
            <a:off x="4419419" y="1495258"/>
            <a:ext cx="6062184" cy="3039170"/>
            <a:chOff x="0" y="0"/>
            <a:chExt cx="2394937" cy="120066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58B1FBB-D9B5-169F-07AA-D713292C9A4C}"/>
                </a:ext>
              </a:extLst>
            </p:cNvPr>
            <p:cNvSpPr/>
            <p:nvPr/>
          </p:nvSpPr>
          <p:spPr>
            <a:xfrm>
              <a:off x="0" y="0"/>
              <a:ext cx="2394937" cy="1200660"/>
            </a:xfrm>
            <a:custGeom>
              <a:avLst/>
              <a:gdLst/>
              <a:ahLst/>
              <a:cxnLst/>
              <a:rect l="l" t="t" r="r" b="b"/>
              <a:pathLst>
                <a:path w="2394937" h="1200660">
                  <a:moveTo>
                    <a:pt x="17028" y="0"/>
                  </a:moveTo>
                  <a:lnTo>
                    <a:pt x="2377909" y="0"/>
                  </a:lnTo>
                  <a:cubicBezTo>
                    <a:pt x="2387313" y="0"/>
                    <a:pt x="2394937" y="7624"/>
                    <a:pt x="2394937" y="17028"/>
                  </a:cubicBezTo>
                  <a:lnTo>
                    <a:pt x="2394937" y="1183632"/>
                  </a:lnTo>
                  <a:cubicBezTo>
                    <a:pt x="2394937" y="1193036"/>
                    <a:pt x="2387313" y="1200660"/>
                    <a:pt x="2377909" y="1200660"/>
                  </a:cubicBezTo>
                  <a:lnTo>
                    <a:pt x="17028" y="1200660"/>
                  </a:lnTo>
                  <a:cubicBezTo>
                    <a:pt x="7624" y="1200660"/>
                    <a:pt x="0" y="1193036"/>
                    <a:pt x="0" y="1183632"/>
                  </a:cubicBezTo>
                  <a:lnTo>
                    <a:pt x="0" y="17028"/>
                  </a:lnTo>
                  <a:cubicBezTo>
                    <a:pt x="0" y="7624"/>
                    <a:pt x="7624" y="0"/>
                    <a:pt x="17028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A496C0BD-1672-F109-3ADD-67DF37B9BC94}"/>
                </a:ext>
              </a:extLst>
            </p:cNvPr>
            <p:cNvSpPr txBox="1"/>
            <p:nvPr/>
          </p:nvSpPr>
          <p:spPr>
            <a:xfrm>
              <a:off x="0" y="-28575"/>
              <a:ext cx="2394937" cy="1229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7B6C8FD4-217F-011D-E172-70B1B1D5587F}"/>
              </a:ext>
            </a:extLst>
          </p:cNvPr>
          <p:cNvSpPr/>
          <p:nvPr/>
        </p:nvSpPr>
        <p:spPr>
          <a:xfrm>
            <a:off x="6743457" y="-9095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5FEC14C-D106-9E86-19EF-79288339D00B}"/>
              </a:ext>
            </a:extLst>
          </p:cNvPr>
          <p:cNvGrpSpPr/>
          <p:nvPr/>
        </p:nvGrpSpPr>
        <p:grpSpPr>
          <a:xfrm>
            <a:off x="9286206" y="5482916"/>
            <a:ext cx="1007264" cy="278646"/>
            <a:chOff x="0" y="0"/>
            <a:chExt cx="397932" cy="11008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6A9C40F-AB75-D86C-9CE6-917FEE4228F3}"/>
                </a:ext>
              </a:extLst>
            </p:cNvPr>
            <p:cNvSpPr/>
            <p:nvPr/>
          </p:nvSpPr>
          <p:spPr>
            <a:xfrm>
              <a:off x="0" y="0"/>
              <a:ext cx="397932" cy="110082"/>
            </a:xfrm>
            <a:custGeom>
              <a:avLst/>
              <a:gdLst/>
              <a:ahLst/>
              <a:cxnLst/>
              <a:rect l="l" t="t" r="r" b="b"/>
              <a:pathLst>
                <a:path w="397932" h="110082">
                  <a:moveTo>
                    <a:pt x="198966" y="0"/>
                  </a:moveTo>
                  <a:cubicBezTo>
                    <a:pt x="89080" y="0"/>
                    <a:pt x="0" y="24643"/>
                    <a:pt x="0" y="55041"/>
                  </a:cubicBezTo>
                  <a:cubicBezTo>
                    <a:pt x="0" y="85440"/>
                    <a:pt x="89080" y="110082"/>
                    <a:pt x="198966" y="110082"/>
                  </a:cubicBezTo>
                  <a:cubicBezTo>
                    <a:pt x="308852" y="110082"/>
                    <a:pt x="397932" y="85440"/>
                    <a:pt x="397932" y="55041"/>
                  </a:cubicBezTo>
                  <a:cubicBezTo>
                    <a:pt x="397932" y="24643"/>
                    <a:pt x="308852" y="0"/>
                    <a:pt x="19896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256207B-7FAF-62C7-F4D0-4543E36A9A16}"/>
                </a:ext>
              </a:extLst>
            </p:cNvPr>
            <p:cNvSpPr txBox="1"/>
            <p:nvPr/>
          </p:nvSpPr>
          <p:spPr>
            <a:xfrm>
              <a:off x="37306" y="-18255"/>
              <a:ext cx="323319" cy="118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BFDDCE4A-1892-A032-93DE-5C5ADD58D4B7}"/>
              </a:ext>
            </a:extLst>
          </p:cNvPr>
          <p:cNvSpPr/>
          <p:nvPr/>
        </p:nvSpPr>
        <p:spPr>
          <a:xfrm>
            <a:off x="9152578" y="4277128"/>
            <a:ext cx="1224609" cy="1356907"/>
          </a:xfrm>
          <a:custGeom>
            <a:avLst/>
            <a:gdLst/>
            <a:ahLst/>
            <a:cxnLst/>
            <a:rect l="l" t="t" r="r" b="b"/>
            <a:pathLst>
              <a:path w="1836914" h="2035361">
                <a:moveTo>
                  <a:pt x="0" y="0"/>
                </a:moveTo>
                <a:lnTo>
                  <a:pt x="1836914" y="0"/>
                </a:lnTo>
                <a:lnTo>
                  <a:pt x="1836914" y="2035362"/>
                </a:lnTo>
                <a:lnTo>
                  <a:pt x="0" y="20353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CA2829B3-A9AD-7569-035B-FB0089B298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90" y="1611672"/>
            <a:ext cx="5801435" cy="467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5DF67-7F13-8144-1138-6DE03FE5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2EEE531-4524-478C-69B3-9AF4B3E912D4}"/>
              </a:ext>
            </a:extLst>
          </p:cNvPr>
          <p:cNvGrpSpPr/>
          <p:nvPr/>
        </p:nvGrpSpPr>
        <p:grpSpPr>
          <a:xfrm>
            <a:off x="1467293" y="629548"/>
            <a:ext cx="9069572" cy="1323439"/>
            <a:chOff x="744279" y="959157"/>
            <a:chExt cx="9069572" cy="1323439"/>
          </a:xfrm>
        </p:grpSpPr>
        <p:sp>
          <p:nvSpPr>
            <p:cNvPr id="7" name="Hộp Văn bản 9">
              <a:extLst>
                <a:ext uri="{FF2B5EF4-FFF2-40B4-BE49-F238E27FC236}">
                  <a16:creationId xmlns:a16="http://schemas.microsoft.com/office/drawing/2014/main" id="{21827B2F-BC47-81CC-5CF7-4DE1ECF6ED48}"/>
                </a:ext>
              </a:extLst>
            </p:cNvPr>
            <p:cNvSpPr txBox="1"/>
            <p:nvPr/>
          </p:nvSpPr>
          <p:spPr>
            <a:xfrm>
              <a:off x="1447663" y="959157"/>
              <a:ext cx="83661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Trường học, lớp học có phải là tổ ấm không?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A7B966F3-1F6F-79A4-A64B-A5575D93C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279" y="959157"/>
              <a:ext cx="703384" cy="667527"/>
            </a:xfrm>
            <a:prstGeom prst="rect">
              <a:avLst/>
            </a:prstGeom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DBEA1E41-D779-080A-065D-840431DF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0730" y="1933071"/>
            <a:ext cx="3612235" cy="46183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B6E1BA-0427-FBD6-13BF-5D3BF93C7C5A}"/>
              </a:ext>
            </a:extLst>
          </p:cNvPr>
          <p:cNvGrpSpPr/>
          <p:nvPr/>
        </p:nvGrpSpPr>
        <p:grpSpPr>
          <a:xfrm>
            <a:off x="3122428" y="2192534"/>
            <a:ext cx="8063023" cy="1323439"/>
            <a:chOff x="744279" y="959157"/>
            <a:chExt cx="8063023" cy="1323439"/>
          </a:xfrm>
        </p:grpSpPr>
        <p:sp>
          <p:nvSpPr>
            <p:cNvPr id="3" name="Hộp Văn bản 9">
              <a:extLst>
                <a:ext uri="{FF2B5EF4-FFF2-40B4-BE49-F238E27FC236}">
                  <a16:creationId xmlns:a16="http://schemas.microsoft.com/office/drawing/2014/main" id="{F7537071-33EF-6071-EB30-87AA00A399D1}"/>
                </a:ext>
              </a:extLst>
            </p:cNvPr>
            <p:cNvSpPr txBox="1"/>
            <p:nvPr/>
          </p:nvSpPr>
          <p:spPr>
            <a:xfrm>
              <a:off x="1447663" y="959157"/>
              <a:ext cx="73596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 chúng ta cần làm gì để giữ gìn trường lớp luôn sạch đẹp?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DA242794-0972-9D69-782D-3A2141D1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279" y="959157"/>
              <a:ext cx="703384" cy="667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1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60FB1B-C46D-4EA0-9999-5AB9FFC6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3DDD159-CC75-4B93-A5CA-69DA88973FD2}"/>
              </a:ext>
            </a:extLst>
          </p:cNvPr>
          <p:cNvGrpSpPr/>
          <p:nvPr/>
        </p:nvGrpSpPr>
        <p:grpSpPr>
          <a:xfrm>
            <a:off x="431801" y="-166997"/>
            <a:ext cx="11905342" cy="7250049"/>
            <a:chOff x="431801" y="-166997"/>
            <a:chExt cx="11905342" cy="725004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D91A7A-9F4E-4BDB-A48B-42FCBACF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3094285" y="-2494643"/>
              <a:ext cx="6580373" cy="11905342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8CCC3971-525B-47A7-B29B-9640E6113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50591" y="-2385787"/>
              <a:ext cx="7250049" cy="1168763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2A746DA0-EB63-477E-A665-9F4C803A2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5437">
            <a:off x="3994" y="4930118"/>
            <a:ext cx="1590229" cy="19158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1BE4FDA-33CE-475E-BB2A-67663E671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593">
            <a:off x="9552526" y="3864069"/>
            <a:ext cx="2805575" cy="30956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DCEAFE2-4C36-4223-85C4-43B0E2BFB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469">
            <a:off x="289392" y="244757"/>
            <a:ext cx="839280" cy="80141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8A50B9A-150B-4460-8CCE-CD4E82778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429" y="110694"/>
            <a:ext cx="1266825" cy="14638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1A8BD1-8847-413F-A6A9-5E6556B48588}"/>
              </a:ext>
            </a:extLst>
          </p:cNvPr>
          <p:cNvGrpSpPr/>
          <p:nvPr/>
        </p:nvGrpSpPr>
        <p:grpSpPr>
          <a:xfrm>
            <a:off x="1295400" y="1571624"/>
            <a:ext cx="10081625" cy="3186003"/>
            <a:chOff x="299504" y="1991447"/>
            <a:chExt cx="10081625" cy="4380777"/>
          </a:xfrm>
        </p:grpSpPr>
        <p:pic>
          <p:nvPicPr>
            <p:cNvPr id="22" name="Google Shape;1159;p23">
              <a:extLst>
                <a:ext uri="{FF2B5EF4-FFF2-40B4-BE49-F238E27FC236}">
                  <a16:creationId xmlns:a16="http://schemas.microsoft.com/office/drawing/2014/main" id="{9A760E78-D980-4300-AE78-5A0FD4AE860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160;p23">
              <a:extLst>
                <a:ext uri="{FF2B5EF4-FFF2-40B4-BE49-F238E27FC236}">
                  <a16:creationId xmlns:a16="http://schemas.microsoft.com/office/drawing/2014/main" id="{C447AF84-BEBC-4601-A008-F6AAFDF8EAF1}"/>
                </a:ext>
              </a:extLst>
            </p:cNvPr>
            <p:cNvSpPr/>
            <p:nvPr/>
          </p:nvSpPr>
          <p:spPr>
            <a:xfrm>
              <a:off x="671614" y="2439072"/>
              <a:ext cx="8849359" cy="28353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914400" marR="0" lvl="1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Wingdings" panose="05000000000000000000" pitchFamily="2" charset="2"/>
                <a:buChar char="§"/>
                <a:tabLst/>
                <a:defRPr/>
              </a:pPr>
              <a:r>
                <a:rPr lang="vi-VN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Lựa chọn việc em có thể làm cùng người thân để </a:t>
              </a:r>
              <a:r>
                <a:rPr lang="vi-VN" sz="3200" b="1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“nhà là tổ ấm”.</a:t>
              </a:r>
              <a:endParaRPr lang="en-US" sz="32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914400" marR="0" lvl="1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Wingdings" panose="05000000000000000000" pitchFamily="2" charset="2"/>
                <a:buChar char="§"/>
                <a:tabLst/>
                <a:defRPr/>
              </a:pPr>
              <a:r>
                <a:rPr lang="vi-VN" sz="32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Đừng quên ngắm nhìn ngôi nhà thân yêu của mình sau khi được lau dọn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893882-EA0B-44C2-8152-87E1BBF2D3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286" y="673180"/>
            <a:ext cx="320067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372263" y="1127052"/>
            <a:ext cx="7181085" cy="3103082"/>
            <a:chOff x="0" y="0"/>
            <a:chExt cx="2836972" cy="7021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36972" cy="702138"/>
            </a:xfrm>
            <a:custGeom>
              <a:avLst/>
              <a:gdLst/>
              <a:ahLst/>
              <a:cxnLst/>
              <a:rect l="l" t="t" r="r" b="b"/>
              <a:pathLst>
                <a:path w="2836972" h="702138">
                  <a:moveTo>
                    <a:pt x="14375" y="0"/>
                  </a:moveTo>
                  <a:lnTo>
                    <a:pt x="2822597" y="0"/>
                  </a:lnTo>
                  <a:cubicBezTo>
                    <a:pt x="2826410" y="0"/>
                    <a:pt x="2830066" y="1514"/>
                    <a:pt x="2832762" y="4210"/>
                  </a:cubicBezTo>
                  <a:cubicBezTo>
                    <a:pt x="2835458" y="6906"/>
                    <a:pt x="2836972" y="10562"/>
                    <a:pt x="2836972" y="14375"/>
                  </a:cubicBezTo>
                  <a:lnTo>
                    <a:pt x="2836972" y="687764"/>
                  </a:lnTo>
                  <a:cubicBezTo>
                    <a:pt x="2836972" y="691576"/>
                    <a:pt x="2835458" y="695232"/>
                    <a:pt x="2832762" y="697928"/>
                  </a:cubicBezTo>
                  <a:cubicBezTo>
                    <a:pt x="2830066" y="700624"/>
                    <a:pt x="2826410" y="702138"/>
                    <a:pt x="2822597" y="702138"/>
                  </a:cubicBezTo>
                  <a:lnTo>
                    <a:pt x="14375" y="702138"/>
                  </a:lnTo>
                  <a:cubicBezTo>
                    <a:pt x="10562" y="702138"/>
                    <a:pt x="6906" y="700624"/>
                    <a:pt x="4210" y="697928"/>
                  </a:cubicBezTo>
                  <a:cubicBezTo>
                    <a:pt x="1514" y="695232"/>
                    <a:pt x="0" y="691576"/>
                    <a:pt x="0" y="687764"/>
                  </a:cubicBezTo>
                  <a:lnTo>
                    <a:pt x="0" y="14375"/>
                  </a:lnTo>
                  <a:cubicBezTo>
                    <a:pt x="0" y="10562"/>
                    <a:pt x="1514" y="6906"/>
                    <a:pt x="4210" y="4210"/>
                  </a:cubicBezTo>
                  <a:cubicBezTo>
                    <a:pt x="6906" y="1514"/>
                    <a:pt x="10562" y="0"/>
                    <a:pt x="14375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36972" cy="7307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81669" y="5898113"/>
            <a:ext cx="2817407" cy="758766"/>
            <a:chOff x="0" y="0"/>
            <a:chExt cx="1113050" cy="2997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3050" cy="299759"/>
            </a:xfrm>
            <a:custGeom>
              <a:avLst/>
              <a:gdLst/>
              <a:ahLst/>
              <a:cxnLst/>
              <a:rect l="l" t="t" r="r" b="b"/>
              <a:pathLst>
                <a:path w="1113050" h="299759">
                  <a:moveTo>
                    <a:pt x="556525" y="0"/>
                  </a:moveTo>
                  <a:cubicBezTo>
                    <a:pt x="249165" y="0"/>
                    <a:pt x="0" y="67103"/>
                    <a:pt x="0" y="149880"/>
                  </a:cubicBezTo>
                  <a:cubicBezTo>
                    <a:pt x="0" y="232656"/>
                    <a:pt x="249165" y="299759"/>
                    <a:pt x="556525" y="299759"/>
                  </a:cubicBezTo>
                  <a:cubicBezTo>
                    <a:pt x="863885" y="299759"/>
                    <a:pt x="1113050" y="232656"/>
                    <a:pt x="1113050" y="149880"/>
                  </a:cubicBezTo>
                  <a:cubicBezTo>
                    <a:pt x="1113050" y="67103"/>
                    <a:pt x="863885" y="0"/>
                    <a:pt x="55652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4348" y="-473"/>
              <a:ext cx="904353" cy="272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8590914" y="685800"/>
            <a:ext cx="2404543" cy="1749305"/>
          </a:xfrm>
          <a:custGeom>
            <a:avLst/>
            <a:gdLst/>
            <a:ahLst/>
            <a:cxnLst/>
            <a:rect l="l" t="t" r="r" b="b"/>
            <a:pathLst>
              <a:path w="3606814" h="2623957">
                <a:moveTo>
                  <a:pt x="3606813" y="0"/>
                </a:moveTo>
                <a:lnTo>
                  <a:pt x="0" y="0"/>
                </a:lnTo>
                <a:lnTo>
                  <a:pt x="0" y="2623957"/>
                </a:lnTo>
                <a:lnTo>
                  <a:pt x="3606813" y="2623957"/>
                </a:lnTo>
                <a:lnTo>
                  <a:pt x="36068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204802" y="1531951"/>
            <a:ext cx="3608187" cy="4994031"/>
          </a:xfrm>
          <a:custGeom>
            <a:avLst/>
            <a:gdLst/>
            <a:ahLst/>
            <a:cxnLst/>
            <a:rect l="l" t="t" r="r" b="b"/>
            <a:pathLst>
              <a:path w="5412281" h="7491046">
                <a:moveTo>
                  <a:pt x="0" y="0"/>
                </a:moveTo>
                <a:lnTo>
                  <a:pt x="5412281" y="0"/>
                </a:lnTo>
                <a:lnTo>
                  <a:pt x="5412281" y="7491047"/>
                </a:lnTo>
                <a:lnTo>
                  <a:pt x="0" y="749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930051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81453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-993587" y="6172201"/>
            <a:ext cx="3899307" cy="598263"/>
            <a:chOff x="0" y="0"/>
            <a:chExt cx="1540467" cy="236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40467" cy="236351"/>
            </a:xfrm>
            <a:custGeom>
              <a:avLst/>
              <a:gdLst/>
              <a:ahLst/>
              <a:cxnLst/>
              <a:rect l="l" t="t" r="r" b="b"/>
              <a:pathLst>
                <a:path w="1540467" h="236351">
                  <a:moveTo>
                    <a:pt x="770233" y="0"/>
                  </a:moveTo>
                  <a:cubicBezTo>
                    <a:pt x="344845" y="0"/>
                    <a:pt x="0" y="52909"/>
                    <a:pt x="0" y="118175"/>
                  </a:cubicBezTo>
                  <a:cubicBezTo>
                    <a:pt x="0" y="183442"/>
                    <a:pt x="344845" y="236351"/>
                    <a:pt x="770233" y="236351"/>
                  </a:cubicBezTo>
                  <a:cubicBezTo>
                    <a:pt x="1195622" y="236351"/>
                    <a:pt x="1540467" y="183442"/>
                    <a:pt x="1540467" y="118175"/>
                  </a:cubicBezTo>
                  <a:cubicBezTo>
                    <a:pt x="1540467" y="52909"/>
                    <a:pt x="1195622" y="0"/>
                    <a:pt x="770233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4419" y="-6417"/>
              <a:ext cx="1251629" cy="2206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-1420341" y="4424370"/>
            <a:ext cx="4212282" cy="2232509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5"/>
                </a:lnTo>
                <a:lnTo>
                  <a:pt x="0" y="3348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96386" y="2109510"/>
            <a:ext cx="1450467" cy="2743200"/>
          </a:xfrm>
          <a:custGeom>
            <a:avLst/>
            <a:gdLst/>
            <a:ahLst/>
            <a:cxnLst/>
            <a:rect l="l" t="t" r="r" b="b"/>
            <a:pathLst>
              <a:path w="2175700" h="4114800">
                <a:moveTo>
                  <a:pt x="0" y="0"/>
                </a:moveTo>
                <a:lnTo>
                  <a:pt x="2175700" y="0"/>
                </a:lnTo>
                <a:lnTo>
                  <a:pt x="21757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791941" y="6001549"/>
            <a:ext cx="1615292" cy="598263"/>
            <a:chOff x="0" y="0"/>
            <a:chExt cx="638140" cy="2363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8140" cy="236351"/>
            </a:xfrm>
            <a:custGeom>
              <a:avLst/>
              <a:gdLst/>
              <a:ahLst/>
              <a:cxnLst/>
              <a:rect l="l" t="t" r="r" b="b"/>
              <a:pathLst>
                <a:path w="638140" h="236351">
                  <a:moveTo>
                    <a:pt x="319070" y="0"/>
                  </a:moveTo>
                  <a:cubicBezTo>
                    <a:pt x="142853" y="0"/>
                    <a:pt x="0" y="52909"/>
                    <a:pt x="0" y="118175"/>
                  </a:cubicBezTo>
                  <a:cubicBezTo>
                    <a:pt x="0" y="183442"/>
                    <a:pt x="142853" y="236351"/>
                    <a:pt x="319070" y="236351"/>
                  </a:cubicBezTo>
                  <a:cubicBezTo>
                    <a:pt x="495288" y="236351"/>
                    <a:pt x="638140" y="183442"/>
                    <a:pt x="638140" y="118175"/>
                  </a:cubicBezTo>
                  <a:cubicBezTo>
                    <a:pt x="638140" y="52909"/>
                    <a:pt x="495288" y="0"/>
                    <a:pt x="319070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9826" y="-6417"/>
              <a:ext cx="518489" cy="2206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2905720" y="4721085"/>
            <a:ext cx="1177601" cy="1747831"/>
          </a:xfrm>
          <a:custGeom>
            <a:avLst/>
            <a:gdLst/>
            <a:ahLst/>
            <a:cxnLst/>
            <a:rect l="l" t="t" r="r" b="b"/>
            <a:pathLst>
              <a:path w="1766401" h="2621746">
                <a:moveTo>
                  <a:pt x="0" y="0"/>
                </a:moveTo>
                <a:lnTo>
                  <a:pt x="1766401" y="0"/>
                </a:lnTo>
                <a:lnTo>
                  <a:pt x="1766401" y="2621746"/>
                </a:lnTo>
                <a:lnTo>
                  <a:pt x="0" y="26217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569F87F-E162-8219-7CA9-44BBA42F3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45" y="1573619"/>
            <a:ext cx="7992164" cy="2428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ài hát - Tổ ấm gia đình" descr="A family sitting on a bed&#10;&#10;AI-generated content may be incorrect.">
            <a:hlinkClick r:id="" action="ppaction://media"/>
            <a:extLst>
              <a:ext uri="{FF2B5EF4-FFF2-40B4-BE49-F238E27FC236}">
                <a16:creationId xmlns:a16="http://schemas.microsoft.com/office/drawing/2014/main" id="{C0F7F9B9-983F-7CCC-1946-2C1330DE9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821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277896" y="1039458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293580" y="6113279"/>
            <a:ext cx="2363117" cy="550652"/>
            <a:chOff x="0" y="0"/>
            <a:chExt cx="933577" cy="2175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3577" cy="217542"/>
            </a:xfrm>
            <a:custGeom>
              <a:avLst/>
              <a:gdLst/>
              <a:ahLst/>
              <a:cxnLst/>
              <a:rect l="l" t="t" r="r" b="b"/>
              <a:pathLst>
                <a:path w="933577" h="217542">
                  <a:moveTo>
                    <a:pt x="466789" y="0"/>
                  </a:moveTo>
                  <a:cubicBezTo>
                    <a:pt x="208988" y="0"/>
                    <a:pt x="0" y="48698"/>
                    <a:pt x="0" y="108771"/>
                  </a:cubicBezTo>
                  <a:cubicBezTo>
                    <a:pt x="0" y="168843"/>
                    <a:pt x="208988" y="217542"/>
                    <a:pt x="466789" y="217542"/>
                  </a:cubicBezTo>
                  <a:cubicBezTo>
                    <a:pt x="724589" y="217542"/>
                    <a:pt x="933577" y="168843"/>
                    <a:pt x="933577" y="108771"/>
                  </a:cubicBezTo>
                  <a:cubicBezTo>
                    <a:pt x="933577" y="48698"/>
                    <a:pt x="724589" y="0"/>
                    <a:pt x="46678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7523" y="-8180"/>
              <a:ext cx="758531" cy="205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189475" y="5950924"/>
            <a:ext cx="2505477" cy="437681"/>
            <a:chOff x="0" y="0"/>
            <a:chExt cx="989818" cy="1729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9818" cy="172911"/>
            </a:xfrm>
            <a:custGeom>
              <a:avLst/>
              <a:gdLst/>
              <a:ahLst/>
              <a:cxnLst/>
              <a:rect l="l" t="t" r="r" b="b"/>
              <a:pathLst>
                <a:path w="989818" h="172911">
                  <a:moveTo>
                    <a:pt x="494909" y="0"/>
                  </a:moveTo>
                  <a:cubicBezTo>
                    <a:pt x="221578" y="0"/>
                    <a:pt x="0" y="38707"/>
                    <a:pt x="0" y="86456"/>
                  </a:cubicBezTo>
                  <a:cubicBezTo>
                    <a:pt x="0" y="134204"/>
                    <a:pt x="221578" y="172911"/>
                    <a:pt x="494909" y="172911"/>
                  </a:cubicBezTo>
                  <a:cubicBezTo>
                    <a:pt x="768240" y="172911"/>
                    <a:pt x="989818" y="134204"/>
                    <a:pt x="989818" y="86456"/>
                  </a:cubicBezTo>
                  <a:cubicBezTo>
                    <a:pt x="989818" y="38707"/>
                    <a:pt x="768240" y="0"/>
                    <a:pt x="49490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2795" y="-12365"/>
              <a:ext cx="804227" cy="169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0290430" y="4284177"/>
            <a:ext cx="2157741" cy="1888023"/>
          </a:xfrm>
          <a:custGeom>
            <a:avLst/>
            <a:gdLst/>
            <a:ahLst/>
            <a:cxnLst/>
            <a:rect l="l" t="t" r="r" b="b"/>
            <a:pathLst>
              <a:path w="3236612" h="2832035">
                <a:moveTo>
                  <a:pt x="3236611" y="0"/>
                </a:moveTo>
                <a:lnTo>
                  <a:pt x="0" y="0"/>
                </a:lnTo>
                <a:lnTo>
                  <a:pt x="0" y="2832035"/>
                </a:lnTo>
                <a:lnTo>
                  <a:pt x="3236611" y="2832035"/>
                </a:lnTo>
                <a:lnTo>
                  <a:pt x="32366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739963" y="3168502"/>
            <a:ext cx="1916734" cy="3337936"/>
          </a:xfrm>
          <a:custGeom>
            <a:avLst/>
            <a:gdLst/>
            <a:ahLst/>
            <a:cxnLst/>
            <a:rect l="l" t="t" r="r" b="b"/>
            <a:pathLst>
              <a:path w="3855045" h="6332722">
                <a:moveTo>
                  <a:pt x="0" y="0"/>
                </a:moveTo>
                <a:lnTo>
                  <a:pt x="3855045" y="0"/>
                </a:lnTo>
                <a:lnTo>
                  <a:pt x="3855045" y="6332722"/>
                </a:lnTo>
                <a:lnTo>
                  <a:pt x="0" y="63327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1095069" y="1039458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09" y="0"/>
                </a:moveTo>
                <a:lnTo>
                  <a:pt x="0" y="0"/>
                </a:lnTo>
                <a:lnTo>
                  <a:pt x="0" y="4575223"/>
                </a:lnTo>
                <a:lnTo>
                  <a:pt x="4639009" y="4575223"/>
                </a:lnTo>
                <a:lnTo>
                  <a:pt x="4639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-1399896" y="1996595"/>
            <a:ext cx="4060457" cy="4575163"/>
          </a:xfrm>
          <a:custGeom>
            <a:avLst/>
            <a:gdLst/>
            <a:ahLst/>
            <a:cxnLst/>
            <a:rect l="l" t="t" r="r" b="b"/>
            <a:pathLst>
              <a:path w="6090685" h="6862744">
                <a:moveTo>
                  <a:pt x="6090685" y="0"/>
                </a:moveTo>
                <a:lnTo>
                  <a:pt x="0" y="0"/>
                </a:lnTo>
                <a:lnTo>
                  <a:pt x="0" y="6862744"/>
                </a:lnTo>
                <a:lnTo>
                  <a:pt x="6090685" y="6862744"/>
                </a:lnTo>
                <a:lnTo>
                  <a:pt x="60906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270744" y="6263812"/>
            <a:ext cx="731723" cy="307945"/>
            <a:chOff x="0" y="0"/>
            <a:chExt cx="289076" cy="1216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9076" cy="121657"/>
            </a:xfrm>
            <a:custGeom>
              <a:avLst/>
              <a:gdLst/>
              <a:ahLst/>
              <a:cxnLst/>
              <a:rect l="l" t="t" r="r" b="b"/>
              <a:pathLst>
                <a:path w="289076" h="121657">
                  <a:moveTo>
                    <a:pt x="144538" y="0"/>
                  </a:moveTo>
                  <a:cubicBezTo>
                    <a:pt x="64712" y="0"/>
                    <a:pt x="0" y="27234"/>
                    <a:pt x="0" y="60829"/>
                  </a:cubicBezTo>
                  <a:cubicBezTo>
                    <a:pt x="0" y="94424"/>
                    <a:pt x="64712" y="121657"/>
                    <a:pt x="144538" y="121657"/>
                  </a:cubicBezTo>
                  <a:cubicBezTo>
                    <a:pt x="224364" y="121657"/>
                    <a:pt x="289076" y="94424"/>
                    <a:pt x="289076" y="60829"/>
                  </a:cubicBezTo>
                  <a:cubicBezTo>
                    <a:pt x="289076" y="27234"/>
                    <a:pt x="224364" y="0"/>
                    <a:pt x="144538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7101" y="-17170"/>
              <a:ext cx="234874" cy="12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263639" y="4465673"/>
            <a:ext cx="2543356" cy="1922931"/>
          </a:xfrm>
          <a:custGeom>
            <a:avLst/>
            <a:gdLst/>
            <a:ahLst/>
            <a:cxnLst/>
            <a:rect l="l" t="t" r="r" b="b"/>
            <a:pathLst>
              <a:path w="4739409" h="4416537">
                <a:moveTo>
                  <a:pt x="0" y="0"/>
                </a:moveTo>
                <a:lnTo>
                  <a:pt x="4739409" y="0"/>
                </a:lnTo>
                <a:lnTo>
                  <a:pt x="4739409" y="4416537"/>
                </a:lnTo>
                <a:lnTo>
                  <a:pt x="0" y="441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731547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2382948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B3A766-803C-C65A-1B3A-940D72D2ED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38476">
            <a:off x="1968985" y="2399114"/>
            <a:ext cx="8336399" cy="23169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820934-CCC2-6794-8E22-99439E11B8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8393" y="489294"/>
            <a:ext cx="8047417" cy="7498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12AA0D-E630-65D8-2767-0560FF9914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7819" y="1372412"/>
            <a:ext cx="1853345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00A81-7D5A-BBCD-6B46-ADD443689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FB339BA-0744-D59C-82E8-9C8CEA1D5E82}"/>
              </a:ext>
            </a:extLst>
          </p:cNvPr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FDFB51F-B707-8C74-4A26-F338EAE307CD}"/>
              </a:ext>
            </a:extLst>
          </p:cNvPr>
          <p:cNvSpPr/>
          <p:nvPr/>
        </p:nvSpPr>
        <p:spPr>
          <a:xfrm flipH="1">
            <a:off x="-303271" y="1555861"/>
            <a:ext cx="1519909" cy="1282423"/>
          </a:xfrm>
          <a:custGeom>
            <a:avLst/>
            <a:gdLst/>
            <a:ahLst/>
            <a:cxnLst/>
            <a:rect l="l" t="t" r="r" b="b"/>
            <a:pathLst>
              <a:path w="2279863" h="1923634">
                <a:moveTo>
                  <a:pt x="2279863" y="0"/>
                </a:moveTo>
                <a:lnTo>
                  <a:pt x="0" y="0"/>
                </a:lnTo>
                <a:lnTo>
                  <a:pt x="0" y="1923634"/>
                </a:lnTo>
                <a:lnTo>
                  <a:pt x="2279863" y="1923634"/>
                </a:lnTo>
                <a:lnTo>
                  <a:pt x="22798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FEAC226-52A3-7F79-7302-00AFB0D7CDD6}"/>
              </a:ext>
            </a:extLst>
          </p:cNvPr>
          <p:cNvGrpSpPr/>
          <p:nvPr/>
        </p:nvGrpSpPr>
        <p:grpSpPr>
          <a:xfrm>
            <a:off x="-457979" y="5252776"/>
            <a:ext cx="4877397" cy="851954"/>
            <a:chOff x="0" y="0"/>
            <a:chExt cx="1926873" cy="33657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2011AF8-C133-E3A9-D300-AE53B04D26EE}"/>
                </a:ext>
              </a:extLst>
            </p:cNvPr>
            <p:cNvSpPr/>
            <p:nvPr/>
          </p:nvSpPr>
          <p:spPr>
            <a:xfrm>
              <a:off x="0" y="0"/>
              <a:ext cx="1926873" cy="336574"/>
            </a:xfrm>
            <a:custGeom>
              <a:avLst/>
              <a:gdLst/>
              <a:ahLst/>
              <a:cxnLst/>
              <a:rect l="l" t="t" r="r" b="b"/>
              <a:pathLst>
                <a:path w="1926873" h="336574">
                  <a:moveTo>
                    <a:pt x="963436" y="0"/>
                  </a:moveTo>
                  <a:cubicBezTo>
                    <a:pt x="431345" y="0"/>
                    <a:pt x="0" y="75345"/>
                    <a:pt x="0" y="168287"/>
                  </a:cubicBezTo>
                  <a:cubicBezTo>
                    <a:pt x="0" y="261230"/>
                    <a:pt x="431345" y="336574"/>
                    <a:pt x="963436" y="336574"/>
                  </a:cubicBezTo>
                  <a:cubicBezTo>
                    <a:pt x="1495528" y="336574"/>
                    <a:pt x="1926873" y="261230"/>
                    <a:pt x="1926873" y="168287"/>
                  </a:cubicBezTo>
                  <a:cubicBezTo>
                    <a:pt x="1926873" y="75345"/>
                    <a:pt x="1495528" y="0"/>
                    <a:pt x="96343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1A29CC0-8834-D7A2-3353-0B90F4D2766C}"/>
                </a:ext>
              </a:extLst>
            </p:cNvPr>
            <p:cNvSpPr txBox="1"/>
            <p:nvPr/>
          </p:nvSpPr>
          <p:spPr>
            <a:xfrm>
              <a:off x="180644" y="2979"/>
              <a:ext cx="1565584" cy="302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974B4CB-0D86-6AD0-629D-E1B655E41A63}"/>
              </a:ext>
            </a:extLst>
          </p:cNvPr>
          <p:cNvSpPr/>
          <p:nvPr/>
        </p:nvSpPr>
        <p:spPr>
          <a:xfrm>
            <a:off x="-303271" y="3018362"/>
            <a:ext cx="4591130" cy="2743200"/>
          </a:xfrm>
          <a:custGeom>
            <a:avLst/>
            <a:gdLst/>
            <a:ahLst/>
            <a:cxnLst/>
            <a:rect l="l" t="t" r="r" b="b"/>
            <a:pathLst>
              <a:path w="6886695" h="4114800">
                <a:moveTo>
                  <a:pt x="0" y="0"/>
                </a:moveTo>
                <a:lnTo>
                  <a:pt x="6886694" y="0"/>
                </a:lnTo>
                <a:lnTo>
                  <a:pt x="6886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CEFF4D4-E51E-33E1-68A0-279B597962F8}"/>
              </a:ext>
            </a:extLst>
          </p:cNvPr>
          <p:cNvSpPr/>
          <p:nvPr/>
        </p:nvSpPr>
        <p:spPr>
          <a:xfrm>
            <a:off x="2924054" y="2384635"/>
            <a:ext cx="1268121" cy="1114361"/>
          </a:xfrm>
          <a:custGeom>
            <a:avLst/>
            <a:gdLst/>
            <a:ahLst/>
            <a:cxnLst/>
            <a:rect l="l" t="t" r="r" b="b"/>
            <a:pathLst>
              <a:path w="1902181" h="1671542">
                <a:moveTo>
                  <a:pt x="0" y="0"/>
                </a:moveTo>
                <a:lnTo>
                  <a:pt x="1902181" y="0"/>
                </a:lnTo>
                <a:lnTo>
                  <a:pt x="1902181" y="1671542"/>
                </a:lnTo>
                <a:lnTo>
                  <a:pt x="0" y="1671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0ACA230-AB77-D52C-DA9E-504D969A0077}"/>
              </a:ext>
            </a:extLst>
          </p:cNvPr>
          <p:cNvGrpSpPr/>
          <p:nvPr/>
        </p:nvGrpSpPr>
        <p:grpSpPr>
          <a:xfrm>
            <a:off x="753551" y="6060012"/>
            <a:ext cx="1786816" cy="515231"/>
            <a:chOff x="0" y="0"/>
            <a:chExt cx="705903" cy="20354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73FAA6B-DE27-1DA2-4308-5B817D453244}"/>
                </a:ext>
              </a:extLst>
            </p:cNvPr>
            <p:cNvSpPr/>
            <p:nvPr/>
          </p:nvSpPr>
          <p:spPr>
            <a:xfrm>
              <a:off x="0" y="0"/>
              <a:ext cx="705903" cy="203548"/>
            </a:xfrm>
            <a:custGeom>
              <a:avLst/>
              <a:gdLst/>
              <a:ahLst/>
              <a:cxnLst/>
              <a:rect l="l" t="t" r="r" b="b"/>
              <a:pathLst>
                <a:path w="705903" h="203548">
                  <a:moveTo>
                    <a:pt x="352951" y="0"/>
                  </a:moveTo>
                  <a:cubicBezTo>
                    <a:pt x="158022" y="0"/>
                    <a:pt x="0" y="45566"/>
                    <a:pt x="0" y="101774"/>
                  </a:cubicBezTo>
                  <a:cubicBezTo>
                    <a:pt x="0" y="157982"/>
                    <a:pt x="158022" y="203548"/>
                    <a:pt x="352951" y="203548"/>
                  </a:cubicBezTo>
                  <a:cubicBezTo>
                    <a:pt x="547881" y="203548"/>
                    <a:pt x="705903" y="157982"/>
                    <a:pt x="705903" y="101774"/>
                  </a:cubicBezTo>
                  <a:cubicBezTo>
                    <a:pt x="705903" y="45566"/>
                    <a:pt x="547881" y="0"/>
                    <a:pt x="352951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48348A4-D0DC-033F-874A-1EB6EB8372DB}"/>
                </a:ext>
              </a:extLst>
            </p:cNvPr>
            <p:cNvSpPr txBox="1"/>
            <p:nvPr/>
          </p:nvSpPr>
          <p:spPr>
            <a:xfrm>
              <a:off x="66178" y="-9492"/>
              <a:ext cx="573546" cy="193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AF55CBE6-2000-0D5C-BA09-5E3853520ED8}"/>
              </a:ext>
            </a:extLst>
          </p:cNvPr>
          <p:cNvSpPr/>
          <p:nvPr/>
        </p:nvSpPr>
        <p:spPr>
          <a:xfrm flipH="1">
            <a:off x="360476" y="1967708"/>
            <a:ext cx="3699109" cy="4403702"/>
          </a:xfrm>
          <a:custGeom>
            <a:avLst/>
            <a:gdLst/>
            <a:ahLst/>
            <a:cxnLst/>
            <a:rect l="l" t="t" r="r" b="b"/>
            <a:pathLst>
              <a:path w="5548664" h="6605553">
                <a:moveTo>
                  <a:pt x="5548664" y="0"/>
                </a:moveTo>
                <a:lnTo>
                  <a:pt x="0" y="0"/>
                </a:lnTo>
                <a:lnTo>
                  <a:pt x="0" y="6605552"/>
                </a:lnTo>
                <a:lnTo>
                  <a:pt x="5548664" y="6605552"/>
                </a:lnTo>
                <a:lnTo>
                  <a:pt x="554866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A502E0C-7456-79F5-F308-2638468320C2}"/>
              </a:ext>
            </a:extLst>
          </p:cNvPr>
          <p:cNvSpPr/>
          <p:nvPr/>
        </p:nvSpPr>
        <p:spPr>
          <a:xfrm>
            <a:off x="1413052" y="-523138"/>
            <a:ext cx="2874807" cy="1782380"/>
          </a:xfrm>
          <a:custGeom>
            <a:avLst/>
            <a:gdLst/>
            <a:ahLst/>
            <a:cxnLst/>
            <a:rect l="l" t="t" r="r" b="b"/>
            <a:pathLst>
              <a:path w="4312210" h="2673570">
                <a:moveTo>
                  <a:pt x="0" y="0"/>
                </a:moveTo>
                <a:lnTo>
                  <a:pt x="4312209" y="0"/>
                </a:lnTo>
                <a:lnTo>
                  <a:pt x="4312209" y="2673570"/>
                </a:lnTo>
                <a:lnTo>
                  <a:pt x="0" y="2673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FB1AEB2-6412-0FA4-A2D7-6F545B42CB0C}"/>
              </a:ext>
            </a:extLst>
          </p:cNvPr>
          <p:cNvGrpSpPr/>
          <p:nvPr/>
        </p:nvGrpSpPr>
        <p:grpSpPr>
          <a:xfrm>
            <a:off x="10377187" y="5465673"/>
            <a:ext cx="2360917" cy="553504"/>
            <a:chOff x="0" y="0"/>
            <a:chExt cx="932708" cy="2186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335612-9B0D-70F8-D00C-3BA7C6A1E693}"/>
                </a:ext>
              </a:extLst>
            </p:cNvPr>
            <p:cNvSpPr/>
            <p:nvPr/>
          </p:nvSpPr>
          <p:spPr>
            <a:xfrm>
              <a:off x="0" y="0"/>
              <a:ext cx="932708" cy="218668"/>
            </a:xfrm>
            <a:custGeom>
              <a:avLst/>
              <a:gdLst/>
              <a:ahLst/>
              <a:cxnLst/>
              <a:rect l="l" t="t" r="r" b="b"/>
              <a:pathLst>
                <a:path w="932708" h="218668">
                  <a:moveTo>
                    <a:pt x="466354" y="0"/>
                  </a:moveTo>
                  <a:cubicBezTo>
                    <a:pt x="208794" y="0"/>
                    <a:pt x="0" y="48951"/>
                    <a:pt x="0" y="109334"/>
                  </a:cubicBezTo>
                  <a:cubicBezTo>
                    <a:pt x="0" y="169718"/>
                    <a:pt x="208794" y="218668"/>
                    <a:pt x="466354" y="218668"/>
                  </a:cubicBezTo>
                  <a:cubicBezTo>
                    <a:pt x="723914" y="218668"/>
                    <a:pt x="932708" y="169718"/>
                    <a:pt x="932708" y="109334"/>
                  </a:cubicBezTo>
                  <a:cubicBezTo>
                    <a:pt x="932708" y="48951"/>
                    <a:pt x="723914" y="0"/>
                    <a:pt x="46635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B16D954-64AD-E657-A9C0-41B8536C33D8}"/>
                </a:ext>
              </a:extLst>
            </p:cNvPr>
            <p:cNvSpPr txBox="1"/>
            <p:nvPr/>
          </p:nvSpPr>
          <p:spPr>
            <a:xfrm>
              <a:off x="87441" y="-8075"/>
              <a:ext cx="757825" cy="2062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9E3E6EAE-38CF-7D17-3ABC-23EB69475144}"/>
              </a:ext>
            </a:extLst>
          </p:cNvPr>
          <p:cNvSpPr/>
          <p:nvPr/>
        </p:nvSpPr>
        <p:spPr>
          <a:xfrm>
            <a:off x="10635533" y="1178519"/>
            <a:ext cx="3311249" cy="4583043"/>
          </a:xfrm>
          <a:custGeom>
            <a:avLst/>
            <a:gdLst/>
            <a:ahLst/>
            <a:cxnLst/>
            <a:rect l="l" t="t" r="r" b="b"/>
            <a:pathLst>
              <a:path w="4966873" h="6874565">
                <a:moveTo>
                  <a:pt x="0" y="0"/>
                </a:moveTo>
                <a:lnTo>
                  <a:pt x="4966873" y="0"/>
                </a:lnTo>
                <a:lnTo>
                  <a:pt x="4966873" y="6874565"/>
                </a:lnTo>
                <a:lnTo>
                  <a:pt x="0" y="6874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F2523CF3-C2D0-1FCA-FDD3-1DFDD357B541}"/>
              </a:ext>
            </a:extLst>
          </p:cNvPr>
          <p:cNvGrpSpPr/>
          <p:nvPr/>
        </p:nvGrpSpPr>
        <p:grpSpPr>
          <a:xfrm>
            <a:off x="4419419" y="1495258"/>
            <a:ext cx="6062184" cy="3039170"/>
            <a:chOff x="0" y="0"/>
            <a:chExt cx="2394937" cy="120066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1CC7F71-2A49-74FA-1A28-51E916515BA5}"/>
                </a:ext>
              </a:extLst>
            </p:cNvPr>
            <p:cNvSpPr/>
            <p:nvPr/>
          </p:nvSpPr>
          <p:spPr>
            <a:xfrm>
              <a:off x="0" y="0"/>
              <a:ext cx="2394937" cy="1200660"/>
            </a:xfrm>
            <a:custGeom>
              <a:avLst/>
              <a:gdLst/>
              <a:ahLst/>
              <a:cxnLst/>
              <a:rect l="l" t="t" r="r" b="b"/>
              <a:pathLst>
                <a:path w="2394937" h="1200660">
                  <a:moveTo>
                    <a:pt x="17028" y="0"/>
                  </a:moveTo>
                  <a:lnTo>
                    <a:pt x="2377909" y="0"/>
                  </a:lnTo>
                  <a:cubicBezTo>
                    <a:pt x="2387313" y="0"/>
                    <a:pt x="2394937" y="7624"/>
                    <a:pt x="2394937" y="17028"/>
                  </a:cubicBezTo>
                  <a:lnTo>
                    <a:pt x="2394937" y="1183632"/>
                  </a:lnTo>
                  <a:cubicBezTo>
                    <a:pt x="2394937" y="1193036"/>
                    <a:pt x="2387313" y="1200660"/>
                    <a:pt x="2377909" y="1200660"/>
                  </a:cubicBezTo>
                  <a:lnTo>
                    <a:pt x="17028" y="1200660"/>
                  </a:lnTo>
                  <a:cubicBezTo>
                    <a:pt x="7624" y="1200660"/>
                    <a:pt x="0" y="1193036"/>
                    <a:pt x="0" y="1183632"/>
                  </a:cubicBezTo>
                  <a:lnTo>
                    <a:pt x="0" y="17028"/>
                  </a:lnTo>
                  <a:cubicBezTo>
                    <a:pt x="0" y="7624"/>
                    <a:pt x="7624" y="0"/>
                    <a:pt x="17028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D34A3046-4E19-E73F-EEB4-44984E9C02CD}"/>
                </a:ext>
              </a:extLst>
            </p:cNvPr>
            <p:cNvSpPr txBox="1"/>
            <p:nvPr/>
          </p:nvSpPr>
          <p:spPr>
            <a:xfrm>
              <a:off x="0" y="-28575"/>
              <a:ext cx="2394937" cy="1229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27C8486F-133E-E265-5FE4-4FD63F9DDA46}"/>
              </a:ext>
            </a:extLst>
          </p:cNvPr>
          <p:cNvSpPr/>
          <p:nvPr/>
        </p:nvSpPr>
        <p:spPr>
          <a:xfrm>
            <a:off x="6743457" y="-9095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E8124698-A4E6-B5AA-61BF-430EE556F59D}"/>
              </a:ext>
            </a:extLst>
          </p:cNvPr>
          <p:cNvGrpSpPr/>
          <p:nvPr/>
        </p:nvGrpSpPr>
        <p:grpSpPr>
          <a:xfrm>
            <a:off x="9286206" y="5482916"/>
            <a:ext cx="1007264" cy="278646"/>
            <a:chOff x="0" y="0"/>
            <a:chExt cx="397932" cy="11008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1ABE6CB-254E-EDB3-E1C5-EE59FDB651D1}"/>
                </a:ext>
              </a:extLst>
            </p:cNvPr>
            <p:cNvSpPr/>
            <p:nvPr/>
          </p:nvSpPr>
          <p:spPr>
            <a:xfrm>
              <a:off x="0" y="0"/>
              <a:ext cx="397932" cy="110082"/>
            </a:xfrm>
            <a:custGeom>
              <a:avLst/>
              <a:gdLst/>
              <a:ahLst/>
              <a:cxnLst/>
              <a:rect l="l" t="t" r="r" b="b"/>
              <a:pathLst>
                <a:path w="397932" h="110082">
                  <a:moveTo>
                    <a:pt x="198966" y="0"/>
                  </a:moveTo>
                  <a:cubicBezTo>
                    <a:pt x="89080" y="0"/>
                    <a:pt x="0" y="24643"/>
                    <a:pt x="0" y="55041"/>
                  </a:cubicBezTo>
                  <a:cubicBezTo>
                    <a:pt x="0" y="85440"/>
                    <a:pt x="89080" y="110082"/>
                    <a:pt x="198966" y="110082"/>
                  </a:cubicBezTo>
                  <a:cubicBezTo>
                    <a:pt x="308852" y="110082"/>
                    <a:pt x="397932" y="85440"/>
                    <a:pt x="397932" y="55041"/>
                  </a:cubicBezTo>
                  <a:cubicBezTo>
                    <a:pt x="397932" y="24643"/>
                    <a:pt x="308852" y="0"/>
                    <a:pt x="19896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6E2607DB-0ABD-A60A-A126-CD3024428D7A}"/>
                </a:ext>
              </a:extLst>
            </p:cNvPr>
            <p:cNvSpPr txBox="1"/>
            <p:nvPr/>
          </p:nvSpPr>
          <p:spPr>
            <a:xfrm>
              <a:off x="37306" y="-18255"/>
              <a:ext cx="323319" cy="118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606E6B13-00CE-B958-A5F5-1ADCADE55CC7}"/>
              </a:ext>
            </a:extLst>
          </p:cNvPr>
          <p:cNvSpPr/>
          <p:nvPr/>
        </p:nvSpPr>
        <p:spPr>
          <a:xfrm>
            <a:off x="9152578" y="4277128"/>
            <a:ext cx="1224609" cy="1356907"/>
          </a:xfrm>
          <a:custGeom>
            <a:avLst/>
            <a:gdLst/>
            <a:ahLst/>
            <a:cxnLst/>
            <a:rect l="l" t="t" r="r" b="b"/>
            <a:pathLst>
              <a:path w="1836914" h="2035361">
                <a:moveTo>
                  <a:pt x="0" y="0"/>
                </a:moveTo>
                <a:lnTo>
                  <a:pt x="1836914" y="0"/>
                </a:lnTo>
                <a:lnTo>
                  <a:pt x="1836914" y="2035362"/>
                </a:lnTo>
                <a:lnTo>
                  <a:pt x="0" y="20353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A green and red text&#10;&#10;AI-generated content may be incorrect.">
            <a:extLst>
              <a:ext uri="{FF2B5EF4-FFF2-40B4-BE49-F238E27FC236}">
                <a16:creationId xmlns:a16="http://schemas.microsoft.com/office/drawing/2014/main" id="{D794E49C-AE63-A887-9333-B4F42887A2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59" y="1669312"/>
            <a:ext cx="4927583" cy="38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96816-918E-D74F-E188-EB3394A50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59C74-31D6-26F1-0CE4-1F21DC19E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1857704"/>
            <a:ext cx="3467100" cy="396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063F10-1928-53D4-B857-48876D538A90}"/>
              </a:ext>
            </a:extLst>
          </p:cNvPr>
          <p:cNvSpPr/>
          <p:nvPr/>
        </p:nvSpPr>
        <p:spPr>
          <a:xfrm>
            <a:off x="3678621" y="325821"/>
            <a:ext cx="4025462" cy="662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48FA38-6DCA-B797-4507-FAD784464697}"/>
              </a:ext>
            </a:extLst>
          </p:cNvPr>
          <p:cNvSpPr txBox="1"/>
          <p:nvPr/>
        </p:nvSpPr>
        <p:spPr>
          <a:xfrm>
            <a:off x="422030" y="1011355"/>
            <a:ext cx="11494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“t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B9043-64DE-BA2D-5FB4-8AAAAF2A8614}"/>
              </a:ext>
            </a:extLst>
          </p:cNvPr>
          <p:cNvSpPr/>
          <p:nvPr/>
        </p:nvSpPr>
        <p:spPr>
          <a:xfrm>
            <a:off x="4046483" y="2308706"/>
            <a:ext cx="1697419" cy="483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 ẤM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947ED-8657-EA0C-6FAB-DB5548525AC4}"/>
              </a:ext>
            </a:extLst>
          </p:cNvPr>
          <p:cNvSpPr/>
          <p:nvPr/>
        </p:nvSpPr>
        <p:spPr>
          <a:xfrm>
            <a:off x="588586" y="3111062"/>
            <a:ext cx="292187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rơm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lót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ổ.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79C763-C929-91A2-153D-090F788E4E7E}"/>
              </a:ext>
            </a:extLst>
          </p:cNvPr>
          <p:cNvSpPr/>
          <p:nvPr/>
        </p:nvSpPr>
        <p:spPr>
          <a:xfrm>
            <a:off x="3358055" y="3111062"/>
            <a:ext cx="292187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êm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Lau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AED05D-FAF5-F99B-0562-F1A09AA2E442}"/>
              </a:ext>
            </a:extLst>
          </p:cNvPr>
          <p:cNvSpPr/>
          <p:nvPr/>
        </p:nvSpPr>
        <p:spPr>
          <a:xfrm>
            <a:off x="6190594" y="3111062"/>
            <a:ext cx="292187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7A286B-263A-EBD2-48D2-0AEC37D14A53}"/>
              </a:ext>
            </a:extLst>
          </p:cNvPr>
          <p:cNvSpPr/>
          <p:nvPr/>
        </p:nvSpPr>
        <p:spPr>
          <a:xfrm>
            <a:off x="6710853" y="5244662"/>
            <a:ext cx="2196661" cy="483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Thuỵ</a:t>
            </a:r>
            <a:r>
              <a:rPr lang="en-US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210281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BE927C-D07E-5F73-B87E-E35FD1DB15D2}"/>
              </a:ext>
            </a:extLst>
          </p:cNvPr>
          <p:cNvGrpSpPr/>
          <p:nvPr/>
        </p:nvGrpSpPr>
        <p:grpSpPr>
          <a:xfrm>
            <a:off x="1467293" y="629548"/>
            <a:ext cx="9069572" cy="1323439"/>
            <a:chOff x="744279" y="959157"/>
            <a:chExt cx="9069572" cy="1323439"/>
          </a:xfrm>
        </p:grpSpPr>
        <p:sp>
          <p:nvSpPr>
            <p:cNvPr id="7" name="Hộp Văn bản 9">
              <a:extLst>
                <a:ext uri="{FF2B5EF4-FFF2-40B4-BE49-F238E27FC236}">
                  <a16:creationId xmlns:a16="http://schemas.microsoft.com/office/drawing/2014/main" id="{E116791E-B0F8-95D8-96BE-39A4AAFCE8B2}"/>
                </a:ext>
              </a:extLst>
            </p:cNvPr>
            <p:cNvSpPr txBox="1"/>
            <p:nvPr/>
          </p:nvSpPr>
          <p:spPr>
            <a:xfrm>
              <a:off x="1447663" y="959157"/>
              <a:ext cx="83661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 chăm sóc tổ ấm, bạn nhỏ trong bài thơ đã làm gì?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02A40276-ED76-AE33-CA99-EE0FF1D6A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279" y="959157"/>
              <a:ext cx="703384" cy="667527"/>
            </a:xfrm>
            <a:prstGeom prst="rect">
              <a:avLst/>
            </a:prstGeom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8C61EDE5-D86E-9694-CDE8-DDE6AFB83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0823" y="2007499"/>
            <a:ext cx="3612235" cy="4618384"/>
          </a:xfrm>
          <a:prstGeom prst="rect">
            <a:avLst/>
          </a:prstGeom>
        </p:spPr>
      </p:pic>
      <p:sp>
        <p:nvSpPr>
          <p:cNvPr id="10" name="Hình chữ nhật: Góc Tròn 7">
            <a:extLst>
              <a:ext uri="{FF2B5EF4-FFF2-40B4-BE49-F238E27FC236}">
                <a16:creationId xmlns:a16="http://schemas.microsoft.com/office/drawing/2014/main" id="{F5AA2E2D-205D-E90D-1EC6-25F2B5DB4138}"/>
              </a:ext>
            </a:extLst>
          </p:cNvPr>
          <p:cNvSpPr/>
          <p:nvPr/>
        </p:nvSpPr>
        <p:spPr>
          <a:xfrm>
            <a:off x="5071730" y="2649103"/>
            <a:ext cx="5943600" cy="17634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1938A-999B-0AC8-5C26-3524C01C8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1F155E-54E7-04DA-CB74-066FCEAFC137}"/>
              </a:ext>
            </a:extLst>
          </p:cNvPr>
          <p:cNvGrpSpPr/>
          <p:nvPr/>
        </p:nvGrpSpPr>
        <p:grpSpPr>
          <a:xfrm>
            <a:off x="1467293" y="629548"/>
            <a:ext cx="9069572" cy="1323439"/>
            <a:chOff x="744279" y="959157"/>
            <a:chExt cx="9069572" cy="1323439"/>
          </a:xfrm>
        </p:grpSpPr>
        <p:sp>
          <p:nvSpPr>
            <p:cNvPr id="7" name="Hộp Văn bản 9">
              <a:extLst>
                <a:ext uri="{FF2B5EF4-FFF2-40B4-BE49-F238E27FC236}">
                  <a16:creationId xmlns:a16="http://schemas.microsoft.com/office/drawing/2014/main" id="{B6882353-8010-2482-66CE-819D135B18A9}"/>
                </a:ext>
              </a:extLst>
            </p:cNvPr>
            <p:cNvSpPr txBox="1"/>
            <p:nvPr/>
          </p:nvSpPr>
          <p:spPr>
            <a:xfrm>
              <a:off x="1447663" y="959157"/>
              <a:ext cx="83661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nhỏ quét nhà, lau nhà, xếp giá sách, cắm lọ hoa để làm gì?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E7B382D-7212-93E0-B1EC-A35F75734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279" y="959157"/>
              <a:ext cx="703384" cy="667527"/>
            </a:xfrm>
            <a:prstGeom prst="rect">
              <a:avLst/>
            </a:prstGeom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BC4BD6F3-5C88-EA7C-2011-403177CF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80823" y="2007499"/>
            <a:ext cx="3612235" cy="4618384"/>
          </a:xfrm>
          <a:prstGeom prst="rect">
            <a:avLst/>
          </a:prstGeom>
        </p:spPr>
      </p:pic>
      <p:sp>
        <p:nvSpPr>
          <p:cNvPr id="10" name="Hình chữ nhật: Góc Tròn 7">
            <a:extLst>
              <a:ext uri="{FF2B5EF4-FFF2-40B4-BE49-F238E27FC236}">
                <a16:creationId xmlns:a16="http://schemas.microsoft.com/office/drawing/2014/main" id="{41880E3A-7875-B3C7-885D-77E39C48B657}"/>
              </a:ext>
            </a:extLst>
          </p:cNvPr>
          <p:cNvSpPr/>
          <p:nvPr/>
        </p:nvSpPr>
        <p:spPr>
          <a:xfrm>
            <a:off x="5071730" y="2649103"/>
            <a:ext cx="5943600" cy="17634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928EF9-2E09-446F-8FBE-CB146987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09" y="548412"/>
            <a:ext cx="8967993" cy="2109399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7717A619-4761-4D98-3067-ED0E0592A28E}"/>
              </a:ext>
            </a:extLst>
          </p:cNvPr>
          <p:cNvSpPr/>
          <p:nvPr/>
        </p:nvSpPr>
        <p:spPr>
          <a:xfrm flipH="1">
            <a:off x="1377108" y="2401677"/>
            <a:ext cx="3558449" cy="4235967"/>
          </a:xfrm>
          <a:custGeom>
            <a:avLst/>
            <a:gdLst/>
            <a:ahLst/>
            <a:cxnLst/>
            <a:rect l="l" t="t" r="r" b="b"/>
            <a:pathLst>
              <a:path w="5548664" h="6605553">
                <a:moveTo>
                  <a:pt x="5548664" y="0"/>
                </a:moveTo>
                <a:lnTo>
                  <a:pt x="0" y="0"/>
                </a:lnTo>
                <a:lnTo>
                  <a:pt x="0" y="6605552"/>
                </a:lnTo>
                <a:lnTo>
                  <a:pt x="5548664" y="6605552"/>
                </a:lnTo>
                <a:lnTo>
                  <a:pt x="554866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21B5A5A2-C0DB-F50A-6D02-10ECABDE1256}"/>
              </a:ext>
            </a:extLst>
          </p:cNvPr>
          <p:cNvSpPr/>
          <p:nvPr/>
        </p:nvSpPr>
        <p:spPr>
          <a:xfrm>
            <a:off x="8240617" y="2390660"/>
            <a:ext cx="2600814" cy="4168672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0B2FF29C-CCFB-4DDA-9F0A-04F8C53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797" y="-57212"/>
            <a:ext cx="1266825" cy="1463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651F7F-5DB7-4C79-A972-15285BC60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7362" y="769011"/>
            <a:ext cx="3091068" cy="1015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3B6ECE-03C8-48FC-9576-A1FB27C89F7D}"/>
              </a:ext>
            </a:extLst>
          </p:cNvPr>
          <p:cNvSpPr txBox="1"/>
          <p:nvPr/>
        </p:nvSpPr>
        <p:spPr>
          <a:xfrm>
            <a:off x="417232" y="1831440"/>
            <a:ext cx="10586713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kết thành từng nhóm. 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191C21-1744-4021-B8FB-A4FDDC56CADB}"/>
              </a:ext>
            </a:extLst>
          </p:cNvPr>
          <p:cNvSpPr txBox="1"/>
          <p:nvPr/>
        </p:nvSpPr>
        <p:spPr>
          <a:xfrm>
            <a:off x="406215" y="2631540"/>
            <a:ext cx="7957621" cy="303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vòng ngoài nắm tay nhau thể hiện ngôi nhà bao bọc; bên trong là chủ nhà.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nhóm lựa chọn thể hiện bằng động tác cơ thể một công việc nhà để các nhóm khác đoán 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52EB0-3B63-E1A9-D2CA-5DF2893F1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902" y="2545747"/>
            <a:ext cx="3017985" cy="24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361</Words>
  <Application>Microsoft Office PowerPoint</Application>
  <PresentationFormat>Widescreen</PresentationFormat>
  <Paragraphs>41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Cambria</vt:lpstr>
      <vt:lpstr>Georgia</vt:lpstr>
      <vt:lpstr>Wingdings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47</cp:revision>
  <dcterms:created xsi:type="dcterms:W3CDTF">2022-09-09T23:22:53Z</dcterms:created>
  <dcterms:modified xsi:type="dcterms:W3CDTF">2025-11-01T07:30:49Z</dcterms:modified>
</cp:coreProperties>
</file>