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694" r:id="rId4"/>
  </p:sldMasterIdLst>
  <p:notesMasterIdLst>
    <p:notesMasterId r:id="rId20"/>
  </p:notesMasterIdLst>
  <p:sldIdLst>
    <p:sldId id="260" r:id="rId5"/>
    <p:sldId id="11658" r:id="rId6"/>
    <p:sldId id="323" r:id="rId7"/>
    <p:sldId id="256" r:id="rId8"/>
    <p:sldId id="11705" r:id="rId9"/>
    <p:sldId id="732" r:id="rId10"/>
    <p:sldId id="318" r:id="rId11"/>
    <p:sldId id="286" r:id="rId12"/>
    <p:sldId id="11708" r:id="rId13"/>
    <p:sldId id="11706" r:id="rId14"/>
    <p:sldId id="11702" r:id="rId15"/>
    <p:sldId id="262" r:id="rId16"/>
    <p:sldId id="11707" r:id="rId17"/>
    <p:sldId id="281" r:id="rId18"/>
    <p:sldId id="53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639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994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447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77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9383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599383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820583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63613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2408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50678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72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38990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207286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1048901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70544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5317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55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0615623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939994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09130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69041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0942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19394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217834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pic>
        <p:nvPicPr>
          <p:cNvPr id="7" name="图片 3">
            <a:extLst>
              <a:ext uri="{FF2B5EF4-FFF2-40B4-BE49-F238E27FC236}">
                <a16:creationId xmlns:a16="http://schemas.microsoft.com/office/drawing/2014/main" id="{C41F6E4A-0EC2-831C-F67F-37E89317FEB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9899E2EF-A412-DF29-537F-683CBB2A180D}"/>
              </a:ext>
            </a:extLst>
          </p:cNvPr>
          <p:cNvSpPr/>
          <p:nvPr userDrawn="1"/>
        </p:nvSpPr>
        <p:spPr>
          <a:xfrm>
            <a:off x="308114" y="298174"/>
            <a:ext cx="11519452"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4039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7ACD8FA6-E7B6-3B70-66FD-B249332F29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13186" y="123138"/>
            <a:ext cx="1582166" cy="1582166"/>
          </a:xfrm>
          <a:prstGeom prst="rect">
            <a:avLst/>
          </a:prstGeom>
        </p:spPr>
      </p:pic>
    </p:spTree>
    <p:extLst>
      <p:ext uri="{BB962C8B-B14F-4D97-AF65-F5344CB8AC3E}">
        <p14:creationId xmlns:p14="http://schemas.microsoft.com/office/powerpoint/2010/main" val="41021927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6497C66-CFB6-46BA-A8E4-65601BD7DF7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10DA512B-E5EA-F472-7102-7689A35286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13186" y="123138"/>
            <a:ext cx="1582166" cy="1582166"/>
          </a:xfrm>
          <a:prstGeom prst="rect">
            <a:avLst/>
          </a:prstGeom>
        </p:spPr>
      </p:pic>
    </p:spTree>
    <p:extLst>
      <p:ext uri="{BB962C8B-B14F-4D97-AF65-F5344CB8AC3E}">
        <p14:creationId xmlns:p14="http://schemas.microsoft.com/office/powerpoint/2010/main" val="3689544886"/>
      </p:ext>
    </p:extLst>
  </p:cSld>
  <p:clrMap bg1="lt1" tx1="dk1" bg2="lt2" tx2="dk2" accent1="accent1" accent2="accent2" accent3="accent3" accent4="accent4" accent5="accent5" accent6="accent6" hlink="hlink" folHlink="folHlink"/>
  <p:sldLayoutIdLst>
    <p:sldLayoutId id="2147483695" r:id="rId1"/>
    <p:sldLayoutId id="214748369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slideLayout" Target="../slideLayouts/slideLayout25.xml"/><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C761B-C004-72B7-7C6F-091DFF5DB0CD}"/>
              </a:ext>
            </a:extLst>
          </p:cNvPr>
          <p:cNvPicPr>
            <a:picLocks noChangeAspect="1"/>
          </p:cNvPicPr>
          <p:nvPr/>
        </p:nvPicPr>
        <p:blipFill>
          <a:blip r:embed="rId3"/>
          <a:stretch>
            <a:fillRect/>
          </a:stretch>
        </p:blipFill>
        <p:spPr>
          <a:xfrm>
            <a:off x="2014488" y="3631103"/>
            <a:ext cx="5541744" cy="1871634"/>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text&#10;&#10;Description automatically generated">
            <a:extLst>
              <a:ext uri="{FF2B5EF4-FFF2-40B4-BE49-F238E27FC236}">
                <a16:creationId xmlns:a16="http://schemas.microsoft.com/office/drawing/2014/main" id="{A9E97BA7-1B23-9860-B8CF-D0CF50CFB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440" y="3046260"/>
            <a:ext cx="12192000" cy="2939719"/>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A10488B-79A1-1A0D-D0A6-61DB522A0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186" y="123138"/>
            <a:ext cx="1582166" cy="1582166"/>
          </a:xfrm>
          <a:prstGeom prst="rect">
            <a:avLst/>
          </a:prstGeom>
        </p:spPr>
      </p:pic>
    </p:spTree>
    <p:extLst>
      <p:ext uri="{BB962C8B-B14F-4D97-AF65-F5344CB8AC3E}">
        <p14:creationId xmlns:p14="http://schemas.microsoft.com/office/powerpoint/2010/main" val="2765506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0" y="1175818"/>
            <a:ext cx="4297679"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7630160" y="3572036"/>
            <a:ext cx="4448901"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005279"/>
                </a:solidFill>
                <a:latin typeface="Arial" panose="020B0604020202020204" pitchFamily="34" charset="0"/>
                <a:cs typeface="Arial" panose="020B0604020202020204" pitchFamily="34" charset="0"/>
              </a:rPr>
              <a:t>Bàn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chải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để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làm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gì</a:t>
            </a:r>
            <a:r>
              <a:rPr lang="en-US" sz="3200" kern="0" dirty="0">
                <a:solidFill>
                  <a:srgbClr val="005279"/>
                </a:solidFill>
                <a:latin typeface="Arial" panose="020B0604020202020204" pitchFamily="34" charset="0"/>
                <a:cs typeface="Arial" panose="020B0604020202020204" pitchFamily="34" charset="0"/>
              </a:rPr>
              <a:t>?</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98DD9FF-D770-42C7-AADD-85AF765EA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4071819"/>
            <a:ext cx="1875530" cy="2571750"/>
          </a:xfrm>
          <a:prstGeom prst="rect">
            <a:avLst/>
          </a:prstGeom>
        </p:spPr>
      </p:pic>
      <p:sp>
        <p:nvSpPr>
          <p:cNvPr id="6" name="Rectangle: Rounded Corners 5">
            <a:extLst>
              <a:ext uri="{FF2B5EF4-FFF2-40B4-BE49-F238E27FC236}">
                <a16:creationId xmlns:a16="http://schemas.microsoft.com/office/drawing/2014/main" id="{3E54F423-CEDC-CC72-BA82-28C391875601}"/>
              </a:ext>
            </a:extLst>
          </p:cNvPr>
          <p:cNvSpPr/>
          <p:nvPr/>
        </p:nvSpPr>
        <p:spPr>
          <a:xfrm>
            <a:off x="2008881" y="279887"/>
            <a:ext cx="8206736" cy="2981787"/>
          </a:xfrm>
          <a:prstGeom prst="roundRect">
            <a:avLst>
              <a:gd name="adj" fmla="val 176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4325"/>
                </a:solidFill>
                <a:effectLst/>
                <a:uLnTx/>
                <a:uFillTx/>
                <a:latin typeface="SVN-Hole Hearted" panose="020B0A06020104020203" pitchFamily="34" charset="0"/>
                <a:ea typeface="字魂47号-三分行楷"/>
                <a:cs typeface="+mn-cs"/>
              </a:rPr>
              <a:t>Kết</a:t>
            </a:r>
            <a:r>
              <a:rPr kumimoji="0" lang="en-US" sz="4000" b="0" i="0" u="none" strike="noStrike" kern="1200" cap="none" spc="0" normalizeH="0" baseline="0" noProof="0" dirty="0">
                <a:ln>
                  <a:noFill/>
                </a:ln>
                <a:solidFill>
                  <a:srgbClr val="FF4325"/>
                </a:solidFill>
                <a:effectLst/>
                <a:uLnTx/>
                <a:uFillTx/>
                <a:latin typeface="SVN-Hole Hearted" panose="020B0A06020104020203" pitchFamily="34" charset="0"/>
                <a:ea typeface="字魂47号-三分行楷"/>
                <a:cs typeface="+mn-cs"/>
              </a:rPr>
              <a:t> </a:t>
            </a:r>
            <a:r>
              <a:rPr kumimoji="0" lang="en-US" sz="4000" b="0" i="0" u="none" strike="noStrike" kern="1200" cap="none" spc="0" normalizeH="0" baseline="0" noProof="0" dirty="0" err="1">
                <a:ln>
                  <a:noFill/>
                </a:ln>
                <a:solidFill>
                  <a:srgbClr val="FF4325"/>
                </a:solidFill>
                <a:effectLst/>
                <a:uLnTx/>
                <a:uFillTx/>
                <a:latin typeface="SVN-Hole Hearted" panose="020B0A06020104020203" pitchFamily="34" charset="0"/>
                <a:ea typeface="字魂47号-三分行楷"/>
                <a:cs typeface="+mn-cs"/>
              </a:rPr>
              <a:t>luận</a:t>
            </a:r>
            <a:r>
              <a:rPr kumimoji="0" lang="en-US" sz="4000" b="0" i="0" u="none" strike="noStrike" kern="1200" cap="none" spc="0" normalizeH="0" baseline="0" noProof="0" dirty="0">
                <a:ln>
                  <a:noFill/>
                </a:ln>
                <a:solidFill>
                  <a:srgbClr val="FF4325"/>
                </a:solidFill>
                <a:effectLst/>
                <a:uLnTx/>
                <a:uFillTx/>
                <a:latin typeface="SVN-Hole Hearted" panose="020B0A06020104020203" pitchFamily="34" charset="0"/>
                <a:ea typeface="字魂47号-三分行楷"/>
                <a:cs typeface="+mn-cs"/>
              </a:rPr>
              <a:t>:</a:t>
            </a:r>
          </a:p>
          <a:p>
            <a:pPr algn="just"/>
            <a:r>
              <a:rPr kumimoji="0" lang="en-US" sz="30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字魂47号-三分行楷"/>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lang="en-US" sz="3200" b="1" dirty="0">
              <a:solidFill>
                <a:srgbClr val="002060"/>
              </a:solidFill>
              <a:latin typeface="Calibri" panose="020F0502020204030204" pitchFamily="34" charset="0"/>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id="{0B34BFCB-2764-5FAD-226D-FE57113FA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346" y="52207"/>
            <a:ext cx="1903028" cy="1688119"/>
          </a:xfrm>
          <a:prstGeom prst="rect">
            <a:avLst/>
          </a:prstGeom>
        </p:spPr>
      </p:pic>
      <p:pic>
        <p:nvPicPr>
          <p:cNvPr id="8" name="Picture 7" descr="Icon&#10;&#10;Description automatically generated">
            <a:extLst>
              <a:ext uri="{FF2B5EF4-FFF2-40B4-BE49-F238E27FC236}">
                <a16:creationId xmlns:a16="http://schemas.microsoft.com/office/drawing/2014/main" id="{AC404FF5-35D9-7C9C-1840-1DC1D7191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255" y="279887"/>
            <a:ext cx="1903028" cy="1688119"/>
          </a:xfrm>
          <a:prstGeom prst="rect">
            <a:avLst/>
          </a:prstGeom>
        </p:spPr>
      </p:pic>
      <p:pic>
        <p:nvPicPr>
          <p:cNvPr id="4098" name="Picture 2" descr="Happy children cartoon running Royalty Free Vector Image">
            <a:extLst>
              <a:ext uri="{FF2B5EF4-FFF2-40B4-BE49-F238E27FC236}">
                <a16:creationId xmlns:a16="http://schemas.microsoft.com/office/drawing/2014/main" id="{DA4BDCC1-D2E1-F8CE-C3E0-2C0ADED6B24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5626"/>
          <a:stretch/>
        </p:blipFill>
        <p:spPr bwMode="auto">
          <a:xfrm>
            <a:off x="3075926" y="2882563"/>
            <a:ext cx="6040147" cy="397543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3">
            <a:extLst>
              <a:ext uri="{FF2B5EF4-FFF2-40B4-BE49-F238E27FC236}">
                <a16:creationId xmlns:a16="http://schemas.microsoft.com/office/drawing/2014/main" id="{953A797B-7D39-41ED-3DE6-172D09096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5616" y="4006363"/>
            <a:ext cx="1875530" cy="2571750"/>
          </a:xfrm>
          <a:prstGeom prst="rect">
            <a:avLst/>
          </a:prstGeom>
        </p:spPr>
      </p:pic>
    </p:spTree>
    <p:extLst>
      <p:ext uri="{BB962C8B-B14F-4D97-AF65-F5344CB8AC3E}">
        <p14:creationId xmlns:p14="http://schemas.microsoft.com/office/powerpoint/2010/main" val="1269764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3" presetID="42"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par>
                                <p:cTn id="28" presetID="42" presetClass="entr" presetSubtype="0" fill="hold" nodeType="withEffect">
                                  <p:stCondLst>
                                    <p:cond delay="500"/>
                                  </p:stCondLst>
                                  <p:childTnLst>
                                    <p:set>
                                      <p:cBhvr>
                                        <p:cTn id="29" dur="1" fill="hold">
                                          <p:stCondLst>
                                            <p:cond delay="0"/>
                                          </p:stCondLst>
                                        </p:cTn>
                                        <p:tgtEl>
                                          <p:spTgt spid="4098"/>
                                        </p:tgtEl>
                                        <p:attrNameLst>
                                          <p:attrName>style.visibility</p:attrName>
                                        </p:attrNameLst>
                                      </p:cBhvr>
                                      <p:to>
                                        <p:strVal val="visible"/>
                                      </p:to>
                                    </p:set>
                                    <p:animEffect transition="in" filter="fade">
                                      <p:cBhvr>
                                        <p:cTn id="30" dur="1000"/>
                                        <p:tgtEl>
                                          <p:spTgt spid="4098"/>
                                        </p:tgtEl>
                                      </p:cBhvr>
                                    </p:animEffect>
                                    <p:anim calcmode="lin" valueType="num">
                                      <p:cBhvr>
                                        <p:cTn id="31" dur="1000" fill="hold"/>
                                        <p:tgtEl>
                                          <p:spTgt spid="4098"/>
                                        </p:tgtEl>
                                        <p:attrNameLst>
                                          <p:attrName>ppt_x</p:attrName>
                                        </p:attrNameLst>
                                      </p:cBhvr>
                                      <p:tavLst>
                                        <p:tav tm="0">
                                          <p:val>
                                            <p:strVal val="#ppt_x"/>
                                          </p:val>
                                        </p:tav>
                                        <p:tav tm="100000">
                                          <p:val>
                                            <p:strVal val="#ppt_x"/>
                                          </p:val>
                                        </p:tav>
                                      </p:tavLst>
                                    </p:anim>
                                    <p:anim calcmode="lin" valueType="num">
                                      <p:cBhvr>
                                        <p:cTn id="32" dur="1000" fill="hold"/>
                                        <p:tgtEl>
                                          <p:spTgt spid="409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lack background&#10;&#10;Description automatically generated">
            <a:extLst>
              <a:ext uri="{FF2B5EF4-FFF2-40B4-BE49-F238E27FC236}">
                <a16:creationId xmlns:a16="http://schemas.microsoft.com/office/drawing/2014/main" id="{15DABBC1-F7D1-4B7F-0C48-2106A96A8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560" y="3035664"/>
            <a:ext cx="12192000" cy="2940592"/>
          </a:xfrm>
          <a:prstGeom prst="rect">
            <a:avLst/>
          </a:prstGeom>
        </p:spPr>
      </p:pic>
    </p:spTree>
    <p:extLst>
      <p:ext uri="{BB962C8B-B14F-4D97-AF65-F5344CB8AC3E}">
        <p14:creationId xmlns:p14="http://schemas.microsoft.com/office/powerpoint/2010/main" val="76786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4"/>
          <a:stretch>
            <a:fillRect/>
          </a:stretch>
        </p:blipFill>
        <p:spPr>
          <a:xfrm>
            <a:off x="1609930" y="152400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164080" y="189455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588533" y="389330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6"/>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7"/>
          <a:stretch>
            <a:fillRect/>
          </a:stretch>
        </p:blipFill>
        <p:spPr>
          <a:xfrm>
            <a:off x="4280789" y="465373"/>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FDB-C895-8FE2-083B-C551012A0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144CD9-AC86-3A64-BEDA-C6F7B8136386}"/>
              </a:ext>
            </a:extLst>
          </p:cNvPr>
          <p:cNvSpPr>
            <a:spLocks noGrp="1"/>
          </p:cNvSpPr>
          <p:nvPr>
            <p:ph idx="1"/>
          </p:nvPr>
        </p:nvSpPr>
        <p:spPr/>
        <p:txBody>
          <a:bodyPr/>
          <a:lstStyle/>
          <a:p>
            <a:endParaRPr lang="en-US"/>
          </a:p>
        </p:txBody>
      </p:sp>
      <p:pic>
        <p:nvPicPr>
          <p:cNvPr id="4" name="图片 7">
            <a:extLst>
              <a:ext uri="{FF2B5EF4-FFF2-40B4-BE49-F238E27FC236}">
                <a16:creationId xmlns:a16="http://schemas.microsoft.com/office/drawing/2014/main" id="{CD53DE27-F8FF-02E6-F025-EF13F4B3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7" name="Picture 2" descr="https://i.pinimg.com/564x/fc/e5/af/fce5af448eb4c49b9c3fac710c719fa3.jpg">
            <a:extLst>
              <a:ext uri="{FF2B5EF4-FFF2-40B4-BE49-F238E27FC236}">
                <a16:creationId xmlns:a16="http://schemas.microsoft.com/office/drawing/2014/main" id="{3D086578-4227-36CF-827F-BE387136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9387" y="3989070"/>
            <a:ext cx="3573467" cy="2868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958027-4456-A87F-DDB7-10752DB63442}"/>
              </a:ext>
            </a:extLst>
          </p:cNvPr>
          <p:cNvPicPr>
            <a:picLocks noChangeAspect="1"/>
          </p:cNvPicPr>
          <p:nvPr/>
        </p:nvPicPr>
        <p:blipFill>
          <a:blip r:embed="rId4"/>
          <a:stretch>
            <a:fillRect/>
          </a:stretch>
        </p:blipFill>
        <p:spPr>
          <a:xfrm>
            <a:off x="2910582" y="1256674"/>
            <a:ext cx="5944115" cy="2719052"/>
          </a:xfrm>
          <a:prstGeom prst="rect">
            <a:avLst/>
          </a:prstGeom>
        </p:spPr>
      </p:pic>
    </p:spTree>
    <p:extLst>
      <p:ext uri="{BB962C8B-B14F-4D97-AF65-F5344CB8AC3E}">
        <p14:creationId xmlns:p14="http://schemas.microsoft.com/office/powerpoint/2010/main" val="35537810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E5037FCC-5CCA-4C7E-BAA3-89F9639FA04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40" name="图片 10">
            <a:extLst>
              <a:ext uri="{FF2B5EF4-FFF2-40B4-BE49-F238E27FC236}">
                <a16:creationId xmlns:a16="http://schemas.microsoft.com/office/drawing/2014/main" id="{B1DF4A3B-A9C5-41BD-A71A-C7C4DCDCDE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id="{A057A9EC-9D83-4CB5-9F65-0410AE462F28}"/>
              </a:ext>
            </a:extLst>
          </p:cNvPr>
          <p:cNvSpPr/>
          <p:nvPr/>
        </p:nvSpPr>
        <p:spPr>
          <a:xfrm>
            <a:off x="705484" y="1041991"/>
            <a:ext cx="10924541" cy="1934889"/>
          </a:xfrm>
          <a:prstGeom prst="wedgeRoundRectCallout">
            <a:avLst>
              <a:gd name="adj1" fmla="val 34522"/>
              <a:gd name="adj2" fmla="val 75634"/>
              <a:gd name="adj3" fmla="val 16667"/>
            </a:avLst>
          </a:prstGeom>
          <a:solidFill>
            <a:srgbClr val="FFFF00"/>
          </a:solidFill>
          <a:ln w="57150" cap="flat" cmpd="sng" algn="ctr">
            <a:solidFill>
              <a:srgbClr val="00206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tiên</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chỉ</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dùng</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đũa</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thần</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biến</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ngôi</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thành</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ngôi</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sạch</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Theo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em</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thể</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làm</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thay</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tiên</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công</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việc</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đó</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 panose="020B0604020202020204" pitchFamily="34" charset="0"/>
              </a:rPr>
              <a:t>không</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id="{45AB54B2-49B1-4BF0-A8E7-4F6B7B12C896}"/>
              </a:ext>
            </a:extLst>
          </p:cNvPr>
          <p:cNvSpPr/>
          <p:nvPr/>
        </p:nvSpPr>
        <p:spPr>
          <a:xfrm>
            <a:off x="3934048" y="3786333"/>
            <a:ext cx="4987556" cy="1053032"/>
          </a:xfrm>
          <a:prstGeom prst="wedgeRoundRectCallout">
            <a:avLst>
              <a:gd name="adj1" fmla="val 63597"/>
              <a:gd name="adj2" fmla="val 23877"/>
              <a:gd name="adj3" fmla="val 16667"/>
            </a:avLst>
          </a:prstGeom>
          <a:solidFill>
            <a:srgbClr val="FFFF00"/>
          </a:solidFill>
          <a:ln w="38100" cap="flat" cmpd="sng" algn="ctr">
            <a:solidFill>
              <a:srgbClr val="00206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2060"/>
                </a:solidFill>
                <a:latin typeface="Arial" panose="020B0604020202020204" pitchFamily="34" charset="0"/>
                <a:cs typeface="Arial" panose="020B0604020202020204" pitchFamily="34" charset="0"/>
              </a:rPr>
              <a:t>Đó</a:t>
            </a:r>
            <a:r>
              <a:rPr lang="en-US" sz="3600" kern="0" dirty="0">
                <a:solidFill>
                  <a:srgbClr val="002060"/>
                </a:solidFill>
                <a:latin typeface="Arial" panose="020B0604020202020204" pitchFamily="34" charset="0"/>
                <a:cs typeface="Arial" panose="020B0604020202020204" pitchFamily="34" charset="0"/>
              </a:rPr>
              <a:t> </a:t>
            </a:r>
            <a:r>
              <a:rPr lang="en-US" sz="3600" kern="0" dirty="0" err="1">
                <a:solidFill>
                  <a:srgbClr val="002060"/>
                </a:solidFill>
                <a:latin typeface="Arial" panose="020B0604020202020204" pitchFamily="34" charset="0"/>
                <a:cs typeface="Arial" panose="020B0604020202020204" pitchFamily="34" charset="0"/>
              </a:rPr>
              <a:t>là</a:t>
            </a:r>
            <a:r>
              <a:rPr lang="en-US" sz="3600" kern="0" dirty="0">
                <a:solidFill>
                  <a:srgbClr val="002060"/>
                </a:solidFill>
                <a:latin typeface="Arial" panose="020B0604020202020204" pitchFamily="34" charset="0"/>
                <a:cs typeface="Arial" panose="020B0604020202020204" pitchFamily="34" charset="0"/>
              </a:rPr>
              <a:t> </a:t>
            </a:r>
            <a:r>
              <a:rPr lang="en-US" sz="3600" kern="0" dirty="0" err="1">
                <a:solidFill>
                  <a:srgbClr val="002060"/>
                </a:solidFill>
                <a:latin typeface="Arial" panose="020B0604020202020204" pitchFamily="34" charset="0"/>
                <a:cs typeface="Arial" panose="020B0604020202020204" pitchFamily="34" charset="0"/>
              </a:rPr>
              <a:t>những</a:t>
            </a:r>
            <a:r>
              <a:rPr lang="en-US" sz="3600" kern="0" dirty="0">
                <a:solidFill>
                  <a:srgbClr val="002060"/>
                </a:solidFill>
                <a:latin typeface="Arial" panose="020B0604020202020204" pitchFamily="34" charset="0"/>
                <a:cs typeface="Arial" panose="020B0604020202020204" pitchFamily="34" charset="0"/>
              </a:rPr>
              <a:t> </a:t>
            </a:r>
            <a:r>
              <a:rPr lang="en-US" sz="3600" kern="0" dirty="0" err="1">
                <a:solidFill>
                  <a:srgbClr val="002060"/>
                </a:solidFill>
                <a:latin typeface="Arial" panose="020B0604020202020204" pitchFamily="34" charset="0"/>
                <a:cs typeface="Arial" panose="020B0604020202020204" pitchFamily="34" charset="0"/>
              </a:rPr>
              <a:t>việc</a:t>
            </a:r>
            <a:r>
              <a:rPr lang="en-US" sz="3600" kern="0" dirty="0">
                <a:solidFill>
                  <a:srgbClr val="002060"/>
                </a:solidFill>
                <a:latin typeface="Arial" panose="020B0604020202020204" pitchFamily="34" charset="0"/>
                <a:cs typeface="Arial" panose="020B0604020202020204" pitchFamily="34" charset="0"/>
              </a:rPr>
              <a:t> </a:t>
            </a:r>
            <a:r>
              <a:rPr lang="en-US" sz="3600" kern="0" dirty="0" err="1">
                <a:solidFill>
                  <a:srgbClr val="002060"/>
                </a:solidFill>
                <a:latin typeface="Arial" panose="020B0604020202020204" pitchFamily="34" charset="0"/>
                <a:cs typeface="Arial" panose="020B0604020202020204" pitchFamily="34" charset="0"/>
              </a:rPr>
              <a:t>gì</a:t>
            </a:r>
            <a:r>
              <a:rPr lang="en-US" sz="3600" kern="0" dirty="0">
                <a:solidFill>
                  <a:srgbClr val="002060"/>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Scroll: Horizontal 16">
            <a:extLst>
              <a:ext uri="{FF2B5EF4-FFF2-40B4-BE49-F238E27FC236}">
                <a16:creationId xmlns:a16="http://schemas.microsoft.com/office/drawing/2014/main" id="{BF93CB74-C2FF-A1A4-2D27-335CE2D3F7D2}"/>
              </a:ext>
            </a:extLst>
          </p:cNvPr>
          <p:cNvSpPr/>
          <p:nvPr/>
        </p:nvSpPr>
        <p:spPr>
          <a:xfrm>
            <a:off x="1371601" y="-131976"/>
            <a:ext cx="10279340" cy="4213782"/>
          </a:xfrm>
          <a:prstGeom prst="horizontalScroll">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47788"/>
                </a:solidFill>
                <a:effectLst/>
                <a:uLnTx/>
                <a:uFillTx/>
                <a:latin typeface="SVN-Hole Hearted" panose="020B0A06020104020203" pitchFamily="34" charset="0"/>
                <a:ea typeface="字魂47号-三分行楷"/>
              </a:rPr>
              <a:t>KẾT LUẬN:</a:t>
            </a:r>
          </a:p>
          <a:p>
            <a:pPr marL="855663" lvl="0" algn="just"/>
            <a:r>
              <a:rPr lang="en-US" sz="2800" b="1" dirty="0">
                <a:solidFill>
                  <a:srgbClr val="FF2D4E"/>
                </a:solidFill>
                <a:latin typeface="Calibri" panose="020F0502020204030204" pitchFamily="34" charset="0"/>
                <a:cs typeface="Calibri" panose="020F0502020204030204" pitchFamily="34" charset="0"/>
              </a:rPr>
              <a:t> </a:t>
            </a:r>
            <a:r>
              <a:rPr lang="vi-VN" sz="2800" b="1" dirty="0">
                <a:solidFill>
                  <a:srgbClr val="FF2D4E"/>
                </a:solidFill>
                <a:latin typeface="Calibri" panose="020F0502020204030204" pitchFamily="34" charset="0"/>
                <a:cs typeface="Calibri" panose="020F0502020204030204" pitchFamily="34" charset="0"/>
              </a:rPr>
              <a:t>Nếu mỗi chúng ta</a:t>
            </a:r>
            <a:r>
              <a:rPr lang="en-US" sz="2800" b="1" dirty="0">
                <a:solidFill>
                  <a:srgbClr val="FF2D4E"/>
                </a:solidFill>
                <a:latin typeface="Calibri" panose="020F0502020204030204" pitchFamily="34" charset="0"/>
                <a:cs typeface="Calibri" panose="020F0502020204030204" pitchFamily="34" charset="0"/>
              </a:rPr>
              <a:t> </a:t>
            </a:r>
            <a:r>
              <a:rPr lang="vi-VN" sz="28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2800" b="1" dirty="0">
                <a:solidFill>
                  <a:srgbClr val="FF2D4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2050" name="Picture 2" descr="6 thói quen thường thấy ở những đứa trẻ thông minh bẩm sinh">
            <a:extLst>
              <a:ext uri="{FF2B5EF4-FFF2-40B4-BE49-F238E27FC236}">
                <a16:creationId xmlns:a16="http://schemas.microsoft.com/office/drawing/2014/main" id="{85FC647F-AC45-D9C5-A3C0-D49B7468A712}"/>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559886" y="2894514"/>
            <a:ext cx="3963486" cy="396348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F96CB33A-CFEC-4E38-8168-AAFD74860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1995" y="3264309"/>
            <a:ext cx="1745590" cy="300141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9F70F6A-4D05-B661-91FF-F77EFA32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186" y="123138"/>
            <a:ext cx="1582166" cy="1582166"/>
          </a:xfrm>
          <a:prstGeom prst="rect">
            <a:avLst/>
          </a:prstGeom>
        </p:spPr>
      </p:pic>
    </p:spTree>
    <p:extLst>
      <p:ext uri="{BB962C8B-B14F-4D97-AF65-F5344CB8AC3E}">
        <p14:creationId xmlns:p14="http://schemas.microsoft.com/office/powerpoint/2010/main" val="45656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strVal val="#ppt_w*0.70"/>
                                          </p:val>
                                        </p:tav>
                                        <p:tav tm="100000">
                                          <p:val>
                                            <p:strVal val="#ppt_w"/>
                                          </p:val>
                                        </p:tav>
                                      </p:tavLst>
                                    </p:anim>
                                    <p:anim calcmode="lin" valueType="num">
                                      <p:cBhvr>
                                        <p:cTn id="11" dur="1000" fill="hold"/>
                                        <p:tgtEl>
                                          <p:spTgt spid="17"/>
                                        </p:tgtEl>
                                        <p:attrNameLst>
                                          <p:attrName>ppt_h</p:attrName>
                                        </p:attrNameLst>
                                      </p:cBhvr>
                                      <p:tavLst>
                                        <p:tav tm="0">
                                          <p:val>
                                            <p:strVal val="#ppt_h"/>
                                          </p:val>
                                        </p:tav>
                                        <p:tav tm="100000">
                                          <p:val>
                                            <p:strVal val="#ppt_h"/>
                                          </p:val>
                                        </p:tav>
                                      </p:tavLst>
                                    </p:anim>
                                    <p:animEffect transition="in" filter="fade">
                                      <p:cBhvr>
                                        <p:cTn id="12" dur="1000"/>
                                        <p:tgtEl>
                                          <p:spTgt spid="17"/>
                                        </p:tgtEl>
                                      </p:cBhvr>
                                    </p:animEffect>
                                  </p:childTnLst>
                                  <p:subTnLst>
                                    <p:audio>
                                      <p:cMediaNode>
                                        <p:cTn display="0" masterRel="sameClick">
                                          <p:stCondLst>
                                            <p:cond evt="begin" delay="0">
                                              <p:tn val="8"/>
                                            </p:cond>
                                          </p:stCondLst>
                                          <p:endCondLst>
                                            <p:cond evt="onStopAudio" delay="0">
                                              <p:tgtEl>
                                                <p:sldTgt/>
                                              </p:tgtEl>
                                            </p:cond>
                                          </p:endCondLst>
                                        </p:cTn>
                                        <p:tgtEl>
                                          <p:sndTgt r:embed="rId3" name="suction.wav"/>
                                        </p:tgtEl>
                                      </p:cMediaNode>
                                    </p:audio>
                                  </p:sub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5">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11630308" y="7205436"/>
            <a:ext cx="561692" cy="561692"/>
          </a:xfrm>
          <a:prstGeom prst="rect">
            <a:avLst/>
          </a:prstGeom>
        </p:spPr>
      </p:pic>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8897" y="3093363"/>
            <a:ext cx="4112129" cy="3291072"/>
          </a:xfrm>
          <a:prstGeom prst="rect">
            <a:avLst/>
          </a:prstGeom>
        </p:spPr>
      </p:pic>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2" name="Picture 1">
            <a:extLst>
              <a:ext uri="{FF2B5EF4-FFF2-40B4-BE49-F238E27FC236}">
                <a16:creationId xmlns:a16="http://schemas.microsoft.com/office/drawing/2014/main" id="{D9DB9135-AAA0-F7BF-DE30-7102BF0C6131}"/>
              </a:ext>
            </a:extLst>
          </p:cNvPr>
          <p:cNvPicPr>
            <a:picLocks noChangeAspect="1"/>
          </p:cNvPicPr>
          <p:nvPr/>
        </p:nvPicPr>
        <p:blipFill>
          <a:blip r:embed="rId12"/>
          <a:stretch>
            <a:fillRect/>
          </a:stretch>
        </p:blipFill>
        <p:spPr>
          <a:xfrm>
            <a:off x="1385556" y="0"/>
            <a:ext cx="6169687" cy="963251"/>
          </a:xfrm>
          <a:prstGeom prst="rect">
            <a:avLst/>
          </a:prstGeom>
        </p:spPr>
      </p:pic>
      <p:pic>
        <p:nvPicPr>
          <p:cNvPr id="4" name="Picture 3">
            <a:extLst>
              <a:ext uri="{FF2B5EF4-FFF2-40B4-BE49-F238E27FC236}">
                <a16:creationId xmlns:a16="http://schemas.microsoft.com/office/drawing/2014/main" id="{A0A7F376-CA16-EB04-27FB-C3AA960FDAE3}"/>
              </a:ext>
            </a:extLst>
          </p:cNvPr>
          <p:cNvPicPr>
            <a:picLocks noChangeAspect="1"/>
          </p:cNvPicPr>
          <p:nvPr/>
        </p:nvPicPr>
        <p:blipFill>
          <a:blip r:embed="rId13"/>
          <a:stretch>
            <a:fillRect/>
          </a:stretch>
        </p:blipFill>
        <p:spPr>
          <a:xfrm>
            <a:off x="2916835" y="977354"/>
            <a:ext cx="2334970" cy="859611"/>
          </a:xfrm>
          <a:prstGeom prst="rect">
            <a:avLst/>
          </a:prstGeom>
        </p:spPr>
      </p:pic>
      <p:pic>
        <p:nvPicPr>
          <p:cNvPr id="5" name="Picture 4">
            <a:extLst>
              <a:ext uri="{FF2B5EF4-FFF2-40B4-BE49-F238E27FC236}">
                <a16:creationId xmlns:a16="http://schemas.microsoft.com/office/drawing/2014/main" id="{CD78A3F2-1496-EB8F-2DF6-E5A346115ADF}"/>
              </a:ext>
            </a:extLst>
          </p:cNvPr>
          <p:cNvPicPr>
            <a:picLocks noChangeAspect="1"/>
          </p:cNvPicPr>
          <p:nvPr/>
        </p:nvPicPr>
        <p:blipFill>
          <a:blip r:embed="rId14"/>
          <a:stretch>
            <a:fillRect/>
          </a:stretch>
        </p:blipFill>
        <p:spPr>
          <a:xfrm>
            <a:off x="-133455" y="2247336"/>
            <a:ext cx="8272989" cy="128636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2" decel="10000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2110" fill="hold"/>
                                        <p:tgtEl>
                                          <p:spTgt spid="13"/>
                                        </p:tgtEl>
                                        <p:attrNameLst>
                                          <p:attrName>ppt_x</p:attrName>
                                        </p:attrNameLst>
                                      </p:cBhvr>
                                      <p:tavLst>
                                        <p:tav tm="0">
                                          <p:val>
                                            <p:strVal val="1+#ppt_w/2"/>
                                          </p:val>
                                        </p:tav>
                                        <p:tav tm="100000">
                                          <p:val>
                                            <p:strVal val="#ppt_x"/>
                                          </p:val>
                                        </p:tav>
                                      </p:tavLst>
                                    </p:anim>
                                    <p:anim calcmode="lin" valueType="num">
                                      <p:cBhvr additive="base">
                                        <p:cTn id="10" dur="211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916" fill="hold"/>
                                        <p:tgtEl>
                                          <p:spTgt spid="6"/>
                                        </p:tgtEl>
                                        <p:attrNameLst>
                                          <p:attrName>ppt_x</p:attrName>
                                        </p:attrNameLst>
                                      </p:cBhvr>
                                      <p:tavLst>
                                        <p:tav tm="0">
                                          <p:val>
                                            <p:strVal val="0-#ppt_w/2"/>
                                          </p:val>
                                        </p:tav>
                                        <p:tav tm="100000">
                                          <p:val>
                                            <p:strVal val="#ppt_x"/>
                                          </p:val>
                                        </p:tav>
                                      </p:tavLst>
                                    </p:anim>
                                    <p:anim calcmode="lin" valueType="num">
                                      <p:cBhvr additive="base">
                                        <p:cTn id="14" dur="1916"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158" fill="hold"/>
                                        <p:tgtEl>
                                          <p:spTgt spid="19"/>
                                        </p:tgtEl>
                                        <p:attrNameLst>
                                          <p:attrName>ppt_x</p:attrName>
                                        </p:attrNameLst>
                                      </p:cBhvr>
                                      <p:tavLst>
                                        <p:tav tm="0">
                                          <p:val>
                                            <p:strVal val="0-#ppt_w/2"/>
                                          </p:val>
                                        </p:tav>
                                        <p:tav tm="100000">
                                          <p:val>
                                            <p:strVal val="#ppt_x"/>
                                          </p:val>
                                        </p:tav>
                                      </p:tavLst>
                                    </p:anim>
                                    <p:anim calcmode="lin" valueType="num">
                                      <p:cBhvr additive="base">
                                        <p:cTn id="18" dur="2158"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2191" fill="hold"/>
                                        <p:tgtEl>
                                          <p:spTgt spid="18"/>
                                        </p:tgtEl>
                                        <p:attrNameLst>
                                          <p:attrName>ppt_x</p:attrName>
                                        </p:attrNameLst>
                                      </p:cBhvr>
                                      <p:tavLst>
                                        <p:tav tm="0">
                                          <p:val>
                                            <p:strVal val="1+#ppt_w/2"/>
                                          </p:val>
                                        </p:tav>
                                        <p:tav tm="100000">
                                          <p:val>
                                            <p:strVal val="#ppt_x"/>
                                          </p:val>
                                        </p:tav>
                                      </p:tavLst>
                                    </p:anim>
                                    <p:anim calcmode="lin" valueType="num">
                                      <p:cBhvr additive="base">
                                        <p:cTn id="22" dur="2191" fill="hold"/>
                                        <p:tgtEl>
                                          <p:spTgt spid="18"/>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12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2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par>
                                <p:cTn id="31" presetID="2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4146" showWhenStopped="0">
                <p:cTn id="3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48E48-F921-7A00-6FF0-5398ECF14653}"/>
              </a:ext>
            </a:extLst>
          </p:cNvPr>
          <p:cNvPicPr>
            <a:picLocks noChangeAspect="1"/>
          </p:cNvPicPr>
          <p:nvPr/>
        </p:nvPicPr>
        <p:blipFill>
          <a:blip r:embed="rId3"/>
          <a:stretch>
            <a:fillRect/>
          </a:stretch>
        </p:blipFill>
        <p:spPr>
          <a:xfrm>
            <a:off x="2136408" y="3722543"/>
            <a:ext cx="5541744" cy="1871634"/>
          </a:xfrm>
          <a:prstGeom prst="rect">
            <a:avLst/>
          </a:prstGeom>
        </p:spPr>
      </p:pic>
    </p:spTree>
    <p:extLst>
      <p:ext uri="{BB962C8B-B14F-4D97-AF65-F5344CB8AC3E}">
        <p14:creationId xmlns:p14="http://schemas.microsoft.com/office/powerpoint/2010/main" val="4018537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5"/>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circle with white text and a black background&#10;&#10;AI-generated content may be incorrect.">
            <a:extLst>
              <a:ext uri="{FF2B5EF4-FFF2-40B4-BE49-F238E27FC236}">
                <a16:creationId xmlns:a16="http://schemas.microsoft.com/office/drawing/2014/main" id="{614FC47D-E00A-9520-0DD3-5E85DCBCEF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3186" y="123138"/>
            <a:ext cx="1582166" cy="1582166"/>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3"/>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98DD9FF-D770-42C7-AADD-85AF765EA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4071819"/>
            <a:ext cx="1875530" cy="2571750"/>
          </a:xfrm>
          <a:prstGeom prst="rect">
            <a:avLst/>
          </a:prstGeom>
        </p:spPr>
      </p:pic>
      <p:sp>
        <p:nvSpPr>
          <p:cNvPr id="6" name="Rectangle: Rounded Corners 5">
            <a:extLst>
              <a:ext uri="{FF2B5EF4-FFF2-40B4-BE49-F238E27FC236}">
                <a16:creationId xmlns:a16="http://schemas.microsoft.com/office/drawing/2014/main" id="{3E54F423-CEDC-CC72-BA82-28C391875601}"/>
              </a:ext>
            </a:extLst>
          </p:cNvPr>
          <p:cNvSpPr/>
          <p:nvPr/>
        </p:nvSpPr>
        <p:spPr>
          <a:xfrm>
            <a:off x="2008881" y="279887"/>
            <a:ext cx="8206736" cy="2981787"/>
          </a:xfrm>
          <a:prstGeom prst="roundRect">
            <a:avLst>
              <a:gd name="adj" fmla="val 176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4325"/>
                </a:solidFill>
                <a:effectLst/>
                <a:uLnTx/>
                <a:uFillTx/>
                <a:latin typeface="SVN-Hole Hearted" panose="020B0A06020104020203" pitchFamily="34" charset="0"/>
                <a:ea typeface="字魂47号-三分行楷"/>
                <a:cs typeface="+mn-cs"/>
              </a:rPr>
              <a:t>Kết</a:t>
            </a:r>
            <a:r>
              <a:rPr kumimoji="0" lang="en-US" sz="4000" b="0" i="0" u="none" strike="noStrike" kern="1200" cap="none" spc="0" normalizeH="0" baseline="0" noProof="0" dirty="0">
                <a:ln>
                  <a:noFill/>
                </a:ln>
                <a:solidFill>
                  <a:srgbClr val="FF4325"/>
                </a:solidFill>
                <a:effectLst/>
                <a:uLnTx/>
                <a:uFillTx/>
                <a:latin typeface="SVN-Hole Hearted" panose="020B0A06020104020203" pitchFamily="34" charset="0"/>
                <a:ea typeface="字魂47号-三分行楷"/>
                <a:cs typeface="+mn-cs"/>
              </a:rPr>
              <a:t> </a:t>
            </a:r>
            <a:r>
              <a:rPr kumimoji="0" lang="en-US" sz="4000" b="0" i="0" u="none" strike="noStrike" kern="1200" cap="none" spc="0" normalizeH="0" baseline="0" noProof="0" dirty="0" err="1">
                <a:ln>
                  <a:noFill/>
                </a:ln>
                <a:solidFill>
                  <a:srgbClr val="FF4325"/>
                </a:solidFill>
                <a:effectLst/>
                <a:uLnTx/>
                <a:uFillTx/>
                <a:latin typeface="SVN-Hole Hearted" panose="020B0A06020104020203" pitchFamily="34" charset="0"/>
                <a:ea typeface="字魂47号-三分行楷"/>
                <a:cs typeface="+mn-cs"/>
              </a:rPr>
              <a:t>luận</a:t>
            </a:r>
            <a:r>
              <a:rPr kumimoji="0" lang="en-US" sz="4000" b="0" i="0" u="none" strike="noStrike" kern="1200" cap="none" spc="0" normalizeH="0" baseline="0" noProof="0" dirty="0">
                <a:ln>
                  <a:noFill/>
                </a:ln>
                <a:solidFill>
                  <a:srgbClr val="FF4325"/>
                </a:solidFill>
                <a:effectLst/>
                <a:uLnTx/>
                <a:uFillTx/>
                <a:latin typeface="SVN-Hole Hearted" panose="020B0A06020104020203" pitchFamily="34" charset="0"/>
                <a:ea typeface="字魂47号-三分行楷"/>
                <a:cs typeface="+mn-cs"/>
              </a:rPr>
              <a:t>:</a:t>
            </a:r>
          </a:p>
          <a:p>
            <a:pPr lvl="0" algn="just"/>
            <a:r>
              <a:rPr kumimoji="0" lang="en-US" sz="30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字魂47号-三分行楷"/>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lang="en-US" sz="3200" b="1" dirty="0">
              <a:solidFill>
                <a:srgbClr val="002060"/>
              </a:solidFill>
              <a:latin typeface="Calibri" panose="020F0502020204030204" pitchFamily="34" charset="0"/>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id="{0B34BFCB-2764-5FAD-226D-FE57113FA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346" y="52207"/>
            <a:ext cx="1903028" cy="1688119"/>
          </a:xfrm>
          <a:prstGeom prst="rect">
            <a:avLst/>
          </a:prstGeom>
        </p:spPr>
      </p:pic>
      <p:pic>
        <p:nvPicPr>
          <p:cNvPr id="8" name="Picture 7" descr="Icon&#10;&#10;Description automatically generated">
            <a:extLst>
              <a:ext uri="{FF2B5EF4-FFF2-40B4-BE49-F238E27FC236}">
                <a16:creationId xmlns:a16="http://schemas.microsoft.com/office/drawing/2014/main" id="{AC404FF5-35D9-7C9C-1840-1DC1D7191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5575" y="0"/>
            <a:ext cx="1903028" cy="1688119"/>
          </a:xfrm>
          <a:prstGeom prst="rect">
            <a:avLst/>
          </a:prstGeom>
        </p:spPr>
      </p:pic>
      <p:pic>
        <p:nvPicPr>
          <p:cNvPr id="4098" name="Picture 2" descr="Happy children cartoon running Royalty Free Vector Image">
            <a:extLst>
              <a:ext uri="{FF2B5EF4-FFF2-40B4-BE49-F238E27FC236}">
                <a16:creationId xmlns:a16="http://schemas.microsoft.com/office/drawing/2014/main" id="{DA4BDCC1-D2E1-F8CE-C3E0-2C0ADED6B24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5626"/>
          <a:stretch/>
        </p:blipFill>
        <p:spPr bwMode="auto">
          <a:xfrm>
            <a:off x="3075926" y="2882563"/>
            <a:ext cx="6040147" cy="397543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3">
            <a:extLst>
              <a:ext uri="{FF2B5EF4-FFF2-40B4-BE49-F238E27FC236}">
                <a16:creationId xmlns:a16="http://schemas.microsoft.com/office/drawing/2014/main" id="{953A797B-7D39-41ED-3DE6-172D09096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5616" y="4006363"/>
            <a:ext cx="1875530" cy="2571750"/>
          </a:xfrm>
          <a:prstGeom prst="rect">
            <a:avLst/>
          </a:prstGeom>
        </p:spPr>
      </p:pic>
    </p:spTree>
    <p:extLst>
      <p:ext uri="{BB962C8B-B14F-4D97-AF65-F5344CB8AC3E}">
        <p14:creationId xmlns:p14="http://schemas.microsoft.com/office/powerpoint/2010/main" val="80839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3" presetID="42"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par>
                                <p:cTn id="28" presetID="42" presetClass="entr" presetSubtype="0" fill="hold" nodeType="withEffect">
                                  <p:stCondLst>
                                    <p:cond delay="500"/>
                                  </p:stCondLst>
                                  <p:childTnLst>
                                    <p:set>
                                      <p:cBhvr>
                                        <p:cTn id="29" dur="1" fill="hold">
                                          <p:stCondLst>
                                            <p:cond delay="0"/>
                                          </p:stCondLst>
                                        </p:cTn>
                                        <p:tgtEl>
                                          <p:spTgt spid="4098"/>
                                        </p:tgtEl>
                                        <p:attrNameLst>
                                          <p:attrName>style.visibility</p:attrName>
                                        </p:attrNameLst>
                                      </p:cBhvr>
                                      <p:to>
                                        <p:strVal val="visible"/>
                                      </p:to>
                                    </p:set>
                                    <p:animEffect transition="in" filter="fade">
                                      <p:cBhvr>
                                        <p:cTn id="30" dur="1000"/>
                                        <p:tgtEl>
                                          <p:spTgt spid="4098"/>
                                        </p:tgtEl>
                                      </p:cBhvr>
                                    </p:animEffect>
                                    <p:anim calcmode="lin" valueType="num">
                                      <p:cBhvr>
                                        <p:cTn id="31" dur="1000" fill="hold"/>
                                        <p:tgtEl>
                                          <p:spTgt spid="4098"/>
                                        </p:tgtEl>
                                        <p:attrNameLst>
                                          <p:attrName>ppt_x</p:attrName>
                                        </p:attrNameLst>
                                      </p:cBhvr>
                                      <p:tavLst>
                                        <p:tav tm="0">
                                          <p:val>
                                            <p:strVal val="#ppt_x"/>
                                          </p:val>
                                        </p:tav>
                                        <p:tav tm="100000">
                                          <p:val>
                                            <p:strVal val="#ppt_x"/>
                                          </p:val>
                                        </p:tav>
                                      </p:tavLst>
                                    </p:anim>
                                    <p:anim calcmode="lin" valueType="num">
                                      <p:cBhvr>
                                        <p:cTn id="32" dur="1000" fill="hold"/>
                                        <p:tgtEl>
                                          <p:spTgt spid="409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198</TotalTime>
  <Words>210</Words>
  <Application>Microsoft Office PowerPoint</Application>
  <PresentationFormat>Widescreen</PresentationFormat>
  <Paragraphs>29</Paragraphs>
  <Slides>15</Slides>
  <Notes>14</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等线</vt:lpstr>
      <vt:lpstr>等线 Light</vt:lpstr>
      <vt:lpstr>黑体</vt:lpstr>
      <vt:lpstr>Arial</vt:lpstr>
      <vt:lpstr>Calibri</vt:lpstr>
      <vt:lpstr>Calibri Light</vt:lpstr>
      <vt:lpstr>Cambria</vt:lpstr>
      <vt:lpstr>Georgia</vt:lpstr>
      <vt:lpstr>SVN-Hole Hearted</vt:lpstr>
      <vt:lpstr>Times New Roman</vt:lpstr>
      <vt:lpstr>字魂47号-三分行楷</vt:lpstr>
      <vt:lpstr>字魂73号-江南手书</vt:lpstr>
      <vt:lpstr>字魂80号-萌趣小鱼体</vt:lpstr>
      <vt:lpstr>Office 主题​​</vt:lpstr>
      <vt:lpstr>1_Simple Light</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2022-09-10T23:51:37Z</dcterms:created>
  <dcterms:modified xsi:type="dcterms:W3CDTF">2025-12-14T15:55:18Z</dcterms:modified>
</cp:coreProperties>
</file>