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20" r:id="rId5"/>
    <p:sldMasterId id="2147483732" r:id="rId6"/>
    <p:sldMasterId id="2147483744" r:id="rId7"/>
    <p:sldMasterId id="2147483756" r:id="rId8"/>
  </p:sldMasterIdLst>
  <p:notesMasterIdLst>
    <p:notesMasterId r:id="rId36"/>
  </p:notesMasterIdLst>
  <p:sldIdLst>
    <p:sldId id="306" r:id="rId9"/>
    <p:sldId id="286" r:id="rId10"/>
    <p:sldId id="308" r:id="rId11"/>
    <p:sldId id="304" r:id="rId12"/>
    <p:sldId id="260" r:id="rId13"/>
    <p:sldId id="287" r:id="rId14"/>
    <p:sldId id="291" r:id="rId15"/>
    <p:sldId id="292" r:id="rId16"/>
    <p:sldId id="294" r:id="rId17"/>
    <p:sldId id="461" r:id="rId18"/>
    <p:sldId id="2716" r:id="rId19"/>
    <p:sldId id="2710" r:id="rId20"/>
    <p:sldId id="2007577302" r:id="rId21"/>
    <p:sldId id="296" r:id="rId22"/>
    <p:sldId id="2715" r:id="rId23"/>
    <p:sldId id="298" r:id="rId24"/>
    <p:sldId id="2711" r:id="rId25"/>
    <p:sldId id="2712" r:id="rId26"/>
    <p:sldId id="2717" r:id="rId27"/>
    <p:sldId id="1496" r:id="rId28"/>
    <p:sldId id="2007577275" r:id="rId29"/>
    <p:sldId id="2705" r:id="rId30"/>
    <p:sldId id="2007577300" r:id="rId31"/>
    <p:sldId id="2007577301" r:id="rId32"/>
    <p:sldId id="2713" r:id="rId33"/>
    <p:sldId id="2714" r:id="rId34"/>
    <p:sldId id="34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 varScale="1">
        <p:scale>
          <a:sx n="60" d="100"/>
          <a:sy n="60" d="100"/>
        </p:scale>
        <p:origin x="8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809BD-53E0-4900-B170-C29B956DBB4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D3A44-A038-419A-9550-F95C4FC6C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8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44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967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544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Bài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soạn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của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Lan H</a:t>
            </a:r>
            <a:r>
              <a:rPr kumimoji="0" lang="vi-V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ư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ơng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- 0354473852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710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44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381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105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677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78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197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726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803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780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233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298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4599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178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93689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66721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38399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22073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83693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04790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25151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80537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6381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0441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490369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038979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75540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69145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00175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16542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52911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75645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2249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163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435245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94342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80380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52807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9156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9088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472133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83409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61618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59333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1921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143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03635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80660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02453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11547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2884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87086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7353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17725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3653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3054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615216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5977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06745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85088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239246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35384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51311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7"/>
            </a:lvl1pPr>
            <a:lvl2pPr marL="456579" indent="0" algn="ctr">
              <a:buNone/>
              <a:defRPr sz="1998"/>
            </a:lvl2pPr>
            <a:lvl3pPr marL="913158" indent="0" algn="ctr">
              <a:buNone/>
              <a:defRPr sz="1798"/>
            </a:lvl3pPr>
            <a:lvl4pPr marL="1369737" indent="0" algn="ctr">
              <a:buNone/>
              <a:defRPr sz="1598"/>
            </a:lvl4pPr>
            <a:lvl5pPr marL="1826316" indent="0" algn="ctr">
              <a:buNone/>
              <a:defRPr sz="1598"/>
            </a:lvl5pPr>
            <a:lvl6pPr marL="2282895" indent="0" algn="ctr">
              <a:buNone/>
              <a:defRPr sz="1598"/>
            </a:lvl6pPr>
            <a:lvl7pPr marL="2739474" indent="0" algn="ctr">
              <a:buNone/>
              <a:defRPr sz="1598"/>
            </a:lvl7pPr>
            <a:lvl8pPr marL="3196053" indent="0" algn="ctr">
              <a:buNone/>
              <a:defRPr sz="1598"/>
            </a:lvl8pPr>
            <a:lvl9pPr marL="3652632" indent="0" algn="ctr">
              <a:buNone/>
              <a:defRPr sz="1598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01423-D198-4896-B996-AF6CD71AA32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56782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00BA3F-51CF-473C-BBC7-9F80CB3FD9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403751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456579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158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6973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6316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2895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39474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6053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2632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9DFC9-E0D6-4E70-95EC-EE956DA62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2848326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E0E17-1536-48C6-87E3-A861F0C00F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706896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836747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579" indent="0">
              <a:buNone/>
              <a:defRPr sz="1998" b="1"/>
            </a:lvl2pPr>
            <a:lvl3pPr marL="913158" indent="0">
              <a:buNone/>
              <a:defRPr sz="1798" b="1"/>
            </a:lvl3pPr>
            <a:lvl4pPr marL="1369737" indent="0">
              <a:buNone/>
              <a:defRPr sz="1598" b="1"/>
            </a:lvl4pPr>
            <a:lvl5pPr marL="1826316" indent="0">
              <a:buNone/>
              <a:defRPr sz="1598" b="1"/>
            </a:lvl5pPr>
            <a:lvl6pPr marL="2282895" indent="0">
              <a:buNone/>
              <a:defRPr sz="1598" b="1"/>
            </a:lvl6pPr>
            <a:lvl7pPr marL="2739474" indent="0">
              <a:buNone/>
              <a:defRPr sz="1598" b="1"/>
            </a:lvl7pPr>
            <a:lvl8pPr marL="3196053" indent="0">
              <a:buNone/>
              <a:defRPr sz="1598" b="1"/>
            </a:lvl8pPr>
            <a:lvl9pPr marL="3652632" indent="0">
              <a:buNone/>
              <a:defRPr sz="159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579" indent="0">
              <a:buNone/>
              <a:defRPr sz="1998" b="1"/>
            </a:lvl2pPr>
            <a:lvl3pPr marL="913158" indent="0">
              <a:buNone/>
              <a:defRPr sz="1798" b="1"/>
            </a:lvl3pPr>
            <a:lvl4pPr marL="1369737" indent="0">
              <a:buNone/>
              <a:defRPr sz="1598" b="1"/>
            </a:lvl4pPr>
            <a:lvl5pPr marL="1826316" indent="0">
              <a:buNone/>
              <a:defRPr sz="1598" b="1"/>
            </a:lvl5pPr>
            <a:lvl6pPr marL="2282895" indent="0">
              <a:buNone/>
              <a:defRPr sz="1598" b="1"/>
            </a:lvl6pPr>
            <a:lvl7pPr marL="2739474" indent="0">
              <a:buNone/>
              <a:defRPr sz="1598" b="1"/>
            </a:lvl7pPr>
            <a:lvl8pPr marL="3196053" indent="0">
              <a:buNone/>
              <a:defRPr sz="1598" b="1"/>
            </a:lvl8pPr>
            <a:lvl9pPr marL="3652632" indent="0">
              <a:buNone/>
              <a:defRPr sz="159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30A47B-B3AA-4408-B89E-78641CC5715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626504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8FA65-B14B-4883-88C7-F7A3A55E9A2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7210215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BE4F5-A3A4-4A0F-A638-D990D725B4C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644925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6"/>
            </a:lvl1pPr>
            <a:lvl2pPr>
              <a:defRPr sz="2796"/>
            </a:lvl2pPr>
            <a:lvl3pPr>
              <a:defRPr sz="2397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8"/>
            </a:lvl1pPr>
            <a:lvl2pPr marL="456579" indent="0">
              <a:buNone/>
              <a:defRPr sz="1398"/>
            </a:lvl2pPr>
            <a:lvl3pPr marL="913158" indent="0">
              <a:buNone/>
              <a:defRPr sz="1198"/>
            </a:lvl3pPr>
            <a:lvl4pPr marL="1369737" indent="0">
              <a:buNone/>
              <a:defRPr sz="998"/>
            </a:lvl4pPr>
            <a:lvl5pPr marL="1826316" indent="0">
              <a:buNone/>
              <a:defRPr sz="998"/>
            </a:lvl5pPr>
            <a:lvl6pPr marL="2282895" indent="0">
              <a:buNone/>
              <a:defRPr sz="998"/>
            </a:lvl6pPr>
            <a:lvl7pPr marL="2739474" indent="0">
              <a:buNone/>
              <a:defRPr sz="998"/>
            </a:lvl7pPr>
            <a:lvl8pPr marL="3196053" indent="0">
              <a:buNone/>
              <a:defRPr sz="998"/>
            </a:lvl8pPr>
            <a:lvl9pPr marL="3652632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9C05A-73D7-488D-87AE-9FA1D515BA9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1430813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6"/>
            </a:lvl1pPr>
            <a:lvl2pPr marL="456579" indent="0">
              <a:buNone/>
              <a:defRPr sz="2796"/>
            </a:lvl2pPr>
            <a:lvl3pPr marL="913158" indent="0">
              <a:buNone/>
              <a:defRPr sz="2397"/>
            </a:lvl3pPr>
            <a:lvl4pPr marL="1369737" indent="0">
              <a:buNone/>
              <a:defRPr sz="1998"/>
            </a:lvl4pPr>
            <a:lvl5pPr marL="1826316" indent="0">
              <a:buNone/>
              <a:defRPr sz="1998"/>
            </a:lvl5pPr>
            <a:lvl6pPr marL="2282895" indent="0">
              <a:buNone/>
              <a:defRPr sz="1998"/>
            </a:lvl6pPr>
            <a:lvl7pPr marL="2739474" indent="0">
              <a:buNone/>
              <a:defRPr sz="1998"/>
            </a:lvl7pPr>
            <a:lvl8pPr marL="3196053" indent="0">
              <a:buNone/>
              <a:defRPr sz="1998"/>
            </a:lvl8pPr>
            <a:lvl9pPr marL="3652632" indent="0">
              <a:buNone/>
              <a:defRPr sz="199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8"/>
            </a:lvl1pPr>
            <a:lvl2pPr marL="456579" indent="0">
              <a:buNone/>
              <a:defRPr sz="1398"/>
            </a:lvl2pPr>
            <a:lvl3pPr marL="913158" indent="0">
              <a:buNone/>
              <a:defRPr sz="1198"/>
            </a:lvl3pPr>
            <a:lvl4pPr marL="1369737" indent="0">
              <a:buNone/>
              <a:defRPr sz="998"/>
            </a:lvl4pPr>
            <a:lvl5pPr marL="1826316" indent="0">
              <a:buNone/>
              <a:defRPr sz="998"/>
            </a:lvl5pPr>
            <a:lvl6pPr marL="2282895" indent="0">
              <a:buNone/>
              <a:defRPr sz="998"/>
            </a:lvl6pPr>
            <a:lvl7pPr marL="2739474" indent="0">
              <a:buNone/>
              <a:defRPr sz="998"/>
            </a:lvl7pPr>
            <a:lvl8pPr marL="3196053" indent="0">
              <a:buNone/>
              <a:defRPr sz="998"/>
            </a:lvl8pPr>
            <a:lvl9pPr marL="3652632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90DF4-68DF-4AAF-98F9-EB3836BAB8B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283829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28DD1-89CB-4A9B-8160-1008CEEB8C2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905726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A9502-423E-4957-ACD4-EFEAFA4568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77584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70901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64470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8538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451247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99450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60791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30606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10052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78832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65479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68623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99938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657580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09906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375650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066093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384757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426008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76597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561488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569404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424986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253038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4543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29083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32BBA9B-3177-8E8D-AADE-B29C1DFDDB1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0"/>
            <a:ext cx="1508594" cy="15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3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696C82F1-8AA9-4BAC-BEE8-F341FF6EBEB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2025/10/31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910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75DE23F-9444-F0DB-AC21-A4ED1BE4FC9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0"/>
            <a:ext cx="1508594" cy="15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8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DE0BDE-DC28-C498-1876-1EED55BEE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D87D5-FD82-34C5-BF75-468BF3553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F9C68-FF3F-ED53-43FB-68DA3D8CA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306B7-6C96-4BB4-AF49-1140B8314F8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D37AA-44B5-27FB-7288-57FBA1899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41426-04E4-DC7B-168C-82C38E785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5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388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push dir="u"/>
  </p:transition>
  <p:txStyles>
    <p:titleStyle>
      <a:lvl1pPr algn="l" defTabSz="913158" rtl="0" eaLnBrk="1" latinLnBrk="0" hangingPunct="1">
        <a:lnSpc>
          <a:spcPct val="90000"/>
        </a:lnSpc>
        <a:spcBef>
          <a:spcPct val="0"/>
        </a:spcBef>
        <a:buNone/>
        <a:defRPr sz="4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89" indent="-228289" algn="l" defTabSz="913158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6" kern="1200">
          <a:solidFill>
            <a:schemeClr val="tx1"/>
          </a:solidFill>
          <a:latin typeface="+mn-lt"/>
          <a:ea typeface="+mn-ea"/>
          <a:cs typeface="+mn-cs"/>
        </a:defRPr>
      </a:lvl1pPr>
      <a:lvl2pPr marL="684868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141448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027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4605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1184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7763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4343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0921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579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158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69737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316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2895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39474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6053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2632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62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5D240D3-CBAF-B7E3-C75B-67A30E6FC46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075" y="219075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7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8.gif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jpg"/><Relationship Id="rId5" Type="http://schemas.microsoft.com/office/2007/relationships/media" Target="../media/media4.mp3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26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6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audio" Target="../media/audio1.wav"/><Relationship Id="rId4" Type="http://schemas.openxmlformats.org/officeDocument/2006/relationships/image" Target="../media/image19.jp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12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audio" Target="../media/audio1.wav"/><Relationship Id="rId4" Type="http://schemas.openxmlformats.org/officeDocument/2006/relationships/image" Target="../media/image19.jp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audio" Target="../media/audio1.wav"/><Relationship Id="rId5" Type="http://schemas.openxmlformats.org/officeDocument/2006/relationships/image" Target="../media/image19.jpg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A0AB5F-BC0C-96CA-6317-852D4D9BE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786" y="1740715"/>
            <a:ext cx="6559865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86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1" y="1545442"/>
            <a:ext cx="3175134" cy="439201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050" name="Picture 2" descr="Bác sĩ gia đình: Chỉ cần một cuộc gọi sẽ xuất hiện bên bạn • Hello Bac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998" y="1506317"/>
            <a:ext cx="2735997" cy="2063622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711" y="3585031"/>
            <a:ext cx="2814087" cy="236871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799" y="1474640"/>
            <a:ext cx="2953783" cy="2110392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1799" y="3618077"/>
            <a:ext cx="2953783" cy="2319382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5582" y="3618076"/>
            <a:ext cx="3008505" cy="2335673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0379" y="1474640"/>
            <a:ext cx="3014024" cy="212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03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84561F48-201E-F8F3-2B6A-B64A82E272F0}"/>
              </a:ext>
            </a:extLst>
          </p:cNvPr>
          <p:cNvSpPr/>
          <p:nvPr/>
        </p:nvSpPr>
        <p:spPr>
          <a:xfrm>
            <a:off x="533401" y="504825"/>
            <a:ext cx="10668000" cy="5857875"/>
          </a:xfrm>
          <a:custGeom>
            <a:avLst/>
            <a:gdLst>
              <a:gd name="connsiteX0" fmla="*/ 0 w 10668000"/>
              <a:gd name="connsiteY0" fmla="*/ 976332 h 5857875"/>
              <a:gd name="connsiteX1" fmla="*/ 976332 w 10668000"/>
              <a:gd name="connsiteY1" fmla="*/ 0 h 5857875"/>
              <a:gd name="connsiteX2" fmla="*/ 9691668 w 10668000"/>
              <a:gd name="connsiteY2" fmla="*/ 0 h 5857875"/>
              <a:gd name="connsiteX3" fmla="*/ 10668000 w 10668000"/>
              <a:gd name="connsiteY3" fmla="*/ 976332 h 5857875"/>
              <a:gd name="connsiteX4" fmla="*/ 10668000 w 10668000"/>
              <a:gd name="connsiteY4" fmla="*/ 4881543 h 5857875"/>
              <a:gd name="connsiteX5" fmla="*/ 9691668 w 10668000"/>
              <a:gd name="connsiteY5" fmla="*/ 5857875 h 5857875"/>
              <a:gd name="connsiteX6" fmla="*/ 976332 w 10668000"/>
              <a:gd name="connsiteY6" fmla="*/ 5857875 h 5857875"/>
              <a:gd name="connsiteX7" fmla="*/ 0 w 10668000"/>
              <a:gd name="connsiteY7" fmla="*/ 4881543 h 5857875"/>
              <a:gd name="connsiteX8" fmla="*/ 0 w 10668000"/>
              <a:gd name="connsiteY8" fmla="*/ 976332 h 585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8000" h="5857875" fill="none" extrusionOk="0">
                <a:moveTo>
                  <a:pt x="0" y="976332"/>
                </a:moveTo>
                <a:cubicBezTo>
                  <a:pt x="9961" y="536629"/>
                  <a:pt x="492207" y="-40551"/>
                  <a:pt x="976332" y="0"/>
                </a:cubicBezTo>
                <a:cubicBezTo>
                  <a:pt x="3278672" y="139772"/>
                  <a:pt x="5995451" y="14259"/>
                  <a:pt x="9691668" y="0"/>
                </a:cubicBezTo>
                <a:cubicBezTo>
                  <a:pt x="10137900" y="-15510"/>
                  <a:pt x="10684806" y="423433"/>
                  <a:pt x="10668000" y="976332"/>
                </a:cubicBezTo>
                <a:cubicBezTo>
                  <a:pt x="10627548" y="1665991"/>
                  <a:pt x="10775073" y="3856741"/>
                  <a:pt x="10668000" y="4881543"/>
                </a:cubicBezTo>
                <a:cubicBezTo>
                  <a:pt x="10659714" y="5429557"/>
                  <a:pt x="10281981" y="5856038"/>
                  <a:pt x="9691668" y="5857875"/>
                </a:cubicBezTo>
                <a:cubicBezTo>
                  <a:pt x="6409578" y="5745921"/>
                  <a:pt x="4804426" y="5831642"/>
                  <a:pt x="976332" y="5857875"/>
                </a:cubicBezTo>
                <a:cubicBezTo>
                  <a:pt x="427832" y="5798519"/>
                  <a:pt x="434" y="5441399"/>
                  <a:pt x="0" y="4881543"/>
                </a:cubicBezTo>
                <a:cubicBezTo>
                  <a:pt x="-155877" y="3416507"/>
                  <a:pt x="-40573" y="2708375"/>
                  <a:pt x="0" y="976332"/>
                </a:cubicBezTo>
                <a:close/>
              </a:path>
              <a:path w="10668000" h="5857875" stroke="0" extrusionOk="0">
                <a:moveTo>
                  <a:pt x="0" y="976332"/>
                </a:moveTo>
                <a:cubicBezTo>
                  <a:pt x="-5106" y="383162"/>
                  <a:pt x="457635" y="17033"/>
                  <a:pt x="976332" y="0"/>
                </a:cubicBezTo>
                <a:cubicBezTo>
                  <a:pt x="4720868" y="-123725"/>
                  <a:pt x="5911612" y="31472"/>
                  <a:pt x="9691668" y="0"/>
                </a:cubicBezTo>
                <a:cubicBezTo>
                  <a:pt x="10178986" y="2985"/>
                  <a:pt x="10717683" y="505238"/>
                  <a:pt x="10668000" y="976332"/>
                </a:cubicBezTo>
                <a:cubicBezTo>
                  <a:pt x="10585634" y="1957179"/>
                  <a:pt x="10834173" y="3452742"/>
                  <a:pt x="10668000" y="4881543"/>
                </a:cubicBezTo>
                <a:cubicBezTo>
                  <a:pt x="10644345" y="5460481"/>
                  <a:pt x="10219069" y="5845247"/>
                  <a:pt x="9691668" y="5857875"/>
                </a:cubicBezTo>
                <a:cubicBezTo>
                  <a:pt x="5816717" y="5794606"/>
                  <a:pt x="4228218" y="5720049"/>
                  <a:pt x="976332" y="5857875"/>
                </a:cubicBezTo>
                <a:cubicBezTo>
                  <a:pt x="432994" y="5848978"/>
                  <a:pt x="71003" y="5426633"/>
                  <a:pt x="0" y="4881543"/>
                </a:cubicBezTo>
                <a:cubicBezTo>
                  <a:pt x="-143197" y="4290071"/>
                  <a:pt x="-97552" y="1559653"/>
                  <a:pt x="0" y="97633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65CDB9CF-C389-6742-DF10-56EAA8DDC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941" y="995576"/>
            <a:ext cx="4585252" cy="5862424"/>
          </a:xfrm>
          <a:prstGeom prst="rect">
            <a:avLst/>
          </a:prstGeom>
        </p:spPr>
      </p:pic>
      <p:sp>
        <p:nvSpPr>
          <p:cNvPr id="3" name="Cuộn: Ngang 18">
            <a:extLst>
              <a:ext uri="{FF2B5EF4-FFF2-40B4-BE49-F238E27FC236}">
                <a16:creationId xmlns:a16="http://schemas.microsoft.com/office/drawing/2014/main" id="{F4614F9E-B5E4-3FA5-4436-3E2F8723C6F5}"/>
              </a:ext>
            </a:extLst>
          </p:cNvPr>
          <p:cNvSpPr/>
          <p:nvPr/>
        </p:nvSpPr>
        <p:spPr>
          <a:xfrm>
            <a:off x="1657350" y="991872"/>
            <a:ext cx="7317105" cy="1894203"/>
          </a:xfrm>
          <a:prstGeom prst="horizontalScroll">
            <a:avLst/>
          </a:prstGeom>
          <a:solidFill>
            <a:srgbClr val="CCFFFF"/>
          </a:solidFill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607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2A2835-C1FF-6AD3-45FD-BD7808B8BA9B}"/>
              </a:ext>
            </a:extLst>
          </p:cNvPr>
          <p:cNvSpPr/>
          <p:nvPr/>
        </p:nvSpPr>
        <p:spPr>
          <a:xfrm>
            <a:off x="835631" y="530018"/>
            <a:ext cx="102228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3DB5BE0E-107F-2FAD-9C2F-44DD3ED278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491965"/>
              </p:ext>
            </p:extLst>
          </p:nvPr>
        </p:nvGraphicFramePr>
        <p:xfrm>
          <a:off x="1344052" y="1481276"/>
          <a:ext cx="9781148" cy="315168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889868">
                  <a:extLst>
                    <a:ext uri="{9D8B030D-6E8A-4147-A177-3AD203B41FA5}">
                      <a16:colId xmlns:a16="http://schemas.microsoft.com/office/drawing/2014/main" val="3107879873"/>
                    </a:ext>
                  </a:extLst>
                </a:gridCol>
                <a:gridCol w="3891280">
                  <a:extLst>
                    <a:ext uri="{9D8B030D-6E8A-4147-A177-3AD203B41FA5}">
                      <a16:colId xmlns:a16="http://schemas.microsoft.com/office/drawing/2014/main" val="285393837"/>
                    </a:ext>
                  </a:extLst>
                </a:gridCol>
              </a:tblGrid>
              <a:tr h="91310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hỏi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36757"/>
                  </a:ext>
                </a:extLst>
              </a:tr>
              <a:tr h="559645"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832474"/>
                  </a:ext>
                </a:extLst>
              </a:tr>
              <a:tr h="559645"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443080"/>
                  </a:ext>
                </a:extLst>
              </a:tr>
              <a:tr h="559645"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339714"/>
                  </a:ext>
                </a:extLst>
              </a:tr>
              <a:tr h="559645"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273394"/>
                  </a:ext>
                </a:extLst>
              </a:tr>
            </a:tbl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C28D36AF-3D27-3A4C-0B7B-C8E6881FA443}"/>
              </a:ext>
            </a:extLst>
          </p:cNvPr>
          <p:cNvSpPr/>
          <p:nvPr/>
        </p:nvSpPr>
        <p:spPr>
          <a:xfrm>
            <a:off x="1435491" y="2487068"/>
            <a:ext cx="4990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a.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A91763A-72FB-AEF4-4DB4-3BA638B9E262}"/>
              </a:ext>
            </a:extLst>
          </p:cNvPr>
          <p:cNvSpPr/>
          <p:nvPr/>
        </p:nvSpPr>
        <p:spPr>
          <a:xfrm>
            <a:off x="1361210" y="3053037"/>
            <a:ext cx="59469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sĩ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3D7C562-7C57-2BC7-E02B-A6EE08D19AA9}"/>
              </a:ext>
            </a:extLst>
          </p:cNvPr>
          <p:cNvSpPr/>
          <p:nvPr/>
        </p:nvSpPr>
        <p:spPr>
          <a:xfrm>
            <a:off x="958256" y="3591461"/>
            <a:ext cx="38846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y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tá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à?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A29B9D2-DB2A-A5FF-9A30-313C7D226C78}"/>
              </a:ext>
            </a:extLst>
          </p:cNvPr>
          <p:cNvSpPr/>
          <p:nvPr/>
        </p:nvSpPr>
        <p:spPr>
          <a:xfrm>
            <a:off x="1099175" y="4150933"/>
            <a:ext cx="6063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dậy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11399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BC8FFC2F-90E2-40A2-EFA5-C697A121C993}"/>
              </a:ext>
            </a:extLst>
          </p:cNvPr>
          <p:cNvSpPr/>
          <p:nvPr/>
        </p:nvSpPr>
        <p:spPr>
          <a:xfrm>
            <a:off x="1553799" y="3257226"/>
            <a:ext cx="2515142" cy="1165403"/>
          </a:xfrm>
          <a:prstGeom prst="cloud">
            <a:avLst/>
          </a:prstGeom>
          <a:solidFill>
            <a:srgbClr val="FFCCCC"/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cậu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nghề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67828E7F-AD50-00E3-D417-279C925EEB9F}"/>
              </a:ext>
            </a:extLst>
          </p:cNvPr>
          <p:cNvSpPr/>
          <p:nvPr/>
        </p:nvSpPr>
        <p:spPr>
          <a:xfrm>
            <a:off x="2548219" y="852182"/>
            <a:ext cx="2395188" cy="1430347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sao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cậu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nghề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sĩ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5766140F-9CC1-F180-9CA9-EA0031BC94A6}"/>
              </a:ext>
            </a:extLst>
          </p:cNvPr>
          <p:cNvSpPr/>
          <p:nvPr/>
        </p:nvSpPr>
        <p:spPr>
          <a:xfrm>
            <a:off x="6177025" y="890538"/>
            <a:ext cx="2038664" cy="103369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cậu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y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à?</a:t>
            </a: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7D412158-EA97-DB98-4744-18BD9DEB6D70}"/>
              </a:ext>
            </a:extLst>
          </p:cNvPr>
          <p:cNvSpPr/>
          <p:nvPr/>
        </p:nvSpPr>
        <p:spPr>
          <a:xfrm>
            <a:off x="9210027" y="992251"/>
            <a:ext cx="2324589" cy="182221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d.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Cậu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thường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dậy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lúc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4" name="Picture 3" descr="A cartoon of a child waving&#10;&#10;Description automatically generated">
            <a:extLst>
              <a:ext uri="{FF2B5EF4-FFF2-40B4-BE49-F238E27FC236}">
                <a16:creationId xmlns:a16="http://schemas.microsoft.com/office/drawing/2014/main" id="{D4FC79D2-A123-B9F3-57F8-335962C158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269" y="2067744"/>
            <a:ext cx="2563972" cy="4475296"/>
          </a:xfrm>
          <a:prstGeom prst="rect">
            <a:avLst/>
          </a:prstGeom>
        </p:spPr>
      </p:pic>
      <p:pic>
        <p:nvPicPr>
          <p:cNvPr id="6" name="Picture 5" descr="A cartoon of a child&#10;&#10;Description automatically generated">
            <a:extLst>
              <a:ext uri="{FF2B5EF4-FFF2-40B4-BE49-F238E27FC236}">
                <a16:creationId xmlns:a16="http://schemas.microsoft.com/office/drawing/2014/main" id="{C08071B9-47DB-0D57-BD1B-52E4E96F4E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9920" y="2489200"/>
            <a:ext cx="3114874" cy="4043680"/>
          </a:xfrm>
          <a:prstGeom prst="rect">
            <a:avLst/>
          </a:prstGeom>
        </p:spPr>
      </p:pic>
      <p:pic>
        <p:nvPicPr>
          <p:cNvPr id="7" name="1 (1)">
            <a:hlinkClick r:id="" action="ppaction://media"/>
            <a:extLst>
              <a:ext uri="{FF2B5EF4-FFF2-40B4-BE49-F238E27FC236}">
                <a16:creationId xmlns:a16="http://schemas.microsoft.com/office/drawing/2014/main" id="{5EAF1B54-B362-5256-633A-0022A5F3B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09600" y="228600"/>
            <a:ext cx="406400" cy="406400"/>
          </a:xfrm>
          <a:prstGeom prst="rect">
            <a:avLst/>
          </a:prstGeom>
        </p:spPr>
      </p:pic>
      <p:pic>
        <p:nvPicPr>
          <p:cNvPr id="8" name="2 (1)">
            <a:hlinkClick r:id="" action="ppaction://media"/>
            <a:extLst>
              <a:ext uri="{FF2B5EF4-FFF2-40B4-BE49-F238E27FC236}">
                <a16:creationId xmlns:a16="http://schemas.microsoft.com/office/drawing/2014/main" id="{731DCC4F-D5C3-ACA4-B8B6-2749F5B1CD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40080" y="919480"/>
            <a:ext cx="406400" cy="406400"/>
          </a:xfrm>
          <a:prstGeom prst="rect">
            <a:avLst/>
          </a:prstGeom>
        </p:spPr>
      </p:pic>
      <p:pic>
        <p:nvPicPr>
          <p:cNvPr id="10" name="3 (1)">
            <a:hlinkClick r:id="" action="ppaction://media"/>
            <a:extLst>
              <a:ext uri="{FF2B5EF4-FFF2-40B4-BE49-F238E27FC236}">
                <a16:creationId xmlns:a16="http://schemas.microsoft.com/office/drawing/2014/main" id="{14FF3B69-9B87-9553-D745-DAF06328A59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46000" y="553720"/>
            <a:ext cx="406400" cy="406400"/>
          </a:xfrm>
          <a:prstGeom prst="rect">
            <a:avLst/>
          </a:prstGeom>
        </p:spPr>
      </p:pic>
      <p:pic>
        <p:nvPicPr>
          <p:cNvPr id="11" name="4 (1)">
            <a:hlinkClick r:id="" action="ppaction://media"/>
            <a:extLst>
              <a:ext uri="{FF2B5EF4-FFF2-40B4-BE49-F238E27FC236}">
                <a16:creationId xmlns:a16="http://schemas.microsoft.com/office/drawing/2014/main" id="{A1F2D436-2D2C-4C35-8E68-687CD5A63F8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06960" y="12649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77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3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6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061EC8B-7E6C-7D65-8580-F86808B70A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26690"/>
              </p:ext>
            </p:extLst>
          </p:nvPr>
        </p:nvGraphicFramePr>
        <p:xfrm>
          <a:off x="407007" y="2831896"/>
          <a:ext cx="5136978" cy="273567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652962">
                  <a:extLst>
                    <a:ext uri="{9D8B030D-6E8A-4147-A177-3AD203B41FA5}">
                      <a16:colId xmlns:a16="http://schemas.microsoft.com/office/drawing/2014/main" val="3107879873"/>
                    </a:ext>
                  </a:extLst>
                </a:gridCol>
                <a:gridCol w="1484016">
                  <a:extLst>
                    <a:ext uri="{9D8B030D-6E8A-4147-A177-3AD203B41FA5}">
                      <a16:colId xmlns:a16="http://schemas.microsoft.com/office/drawing/2014/main" val="285393837"/>
                    </a:ext>
                  </a:extLst>
                </a:gridCol>
              </a:tblGrid>
              <a:tr h="714092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1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hỏi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1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36757"/>
                  </a:ext>
                </a:extLst>
              </a:tr>
              <a:tr h="43766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: a.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Bố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làm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nghề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gì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gì</a:t>
                      </a:r>
                      <a:r>
                        <a:rPr lang="en-US" sz="2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832474"/>
                  </a:ext>
                </a:extLst>
              </a:tr>
              <a:tr h="43766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b.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Vì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sao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thích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nghề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bác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sĩ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443080"/>
                  </a:ext>
                </a:extLst>
              </a:tr>
              <a:tr h="43766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c.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Mẹ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là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y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tá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à? 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339714"/>
                  </a:ext>
                </a:extLst>
              </a:tr>
              <a:tr h="707761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d.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thường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thức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dậy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lúc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mấy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giờ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27339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CA07F74-4DED-B9CC-9781-DDD65A53749D}"/>
              </a:ext>
            </a:extLst>
          </p:cNvPr>
          <p:cNvSpPr/>
          <p:nvPr/>
        </p:nvSpPr>
        <p:spPr>
          <a:xfrm>
            <a:off x="2168479" y="752117"/>
            <a:ext cx="8214372" cy="691619"/>
          </a:xfrm>
          <a:prstGeom prst="rect">
            <a:avLst/>
          </a:prstGeom>
          <a:noFill/>
        </p:spPr>
        <p:txBody>
          <a:bodyPr wrap="none" lIns="68493" tIns="34247" rIns="68493" bIns="34247" numCol="1">
            <a:prstTxWarp prst="textWave2">
              <a:avLst/>
            </a:prstTxWarp>
            <a:spAutoFit/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45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 CHƠI “AI NHANH AI ĐÚNG”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CE50591-0596-6FA0-807D-6104736E6C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391348"/>
              </p:ext>
            </p:extLst>
          </p:nvPr>
        </p:nvGraphicFramePr>
        <p:xfrm>
          <a:off x="6480862" y="2869996"/>
          <a:ext cx="5136978" cy="273567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652962">
                  <a:extLst>
                    <a:ext uri="{9D8B030D-6E8A-4147-A177-3AD203B41FA5}">
                      <a16:colId xmlns:a16="http://schemas.microsoft.com/office/drawing/2014/main" val="3107879873"/>
                    </a:ext>
                  </a:extLst>
                </a:gridCol>
                <a:gridCol w="1484016">
                  <a:extLst>
                    <a:ext uri="{9D8B030D-6E8A-4147-A177-3AD203B41FA5}">
                      <a16:colId xmlns:a16="http://schemas.microsoft.com/office/drawing/2014/main" val="285393837"/>
                    </a:ext>
                  </a:extLst>
                </a:gridCol>
              </a:tblGrid>
              <a:tr h="714092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1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hỏi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1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36757"/>
                  </a:ext>
                </a:extLst>
              </a:tr>
              <a:tr h="43766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: a.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Bố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làm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nghề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gì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gì</a:t>
                      </a:r>
                      <a:r>
                        <a:rPr lang="en-US" sz="2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832474"/>
                  </a:ext>
                </a:extLst>
              </a:tr>
              <a:tr h="43766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b.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Vì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sao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thích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nghề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bác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sĩ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443080"/>
                  </a:ext>
                </a:extLst>
              </a:tr>
              <a:tr h="43766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c.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Mẹ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là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y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tá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à? 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339714"/>
                  </a:ext>
                </a:extLst>
              </a:tr>
              <a:tr h="707761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d.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thường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thức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dậy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lúc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mấy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giờ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273394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ABBC7C42-708F-7C6D-0792-585172AB8790}"/>
              </a:ext>
            </a:extLst>
          </p:cNvPr>
          <p:cNvGrpSpPr/>
          <p:nvPr/>
        </p:nvGrpSpPr>
        <p:grpSpPr>
          <a:xfrm>
            <a:off x="8673580" y="1409063"/>
            <a:ext cx="1712326" cy="1366177"/>
            <a:chOff x="12024519" y="3108796"/>
            <a:chExt cx="2286000" cy="1823882"/>
          </a:xfrm>
        </p:grpSpPr>
        <p:pic>
          <p:nvPicPr>
            <p:cNvPr id="8" name="Picture 2" descr="Tạo hình: Vẽ hoa đào, hoa mai | Giáo án Mầm Non">
              <a:extLst>
                <a:ext uri="{FF2B5EF4-FFF2-40B4-BE49-F238E27FC236}">
                  <a16:creationId xmlns:a16="http://schemas.microsoft.com/office/drawing/2014/main" id="{3E61161F-4D93-2CE5-BE7A-BD537162B8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4519" y="3108796"/>
              <a:ext cx="2286000" cy="1823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F692C0-2067-A682-5C51-759CFADA1EB2}"/>
                </a:ext>
              </a:extLst>
            </p:cNvPr>
            <p:cNvSpPr txBox="1"/>
            <p:nvPr/>
          </p:nvSpPr>
          <p:spPr>
            <a:xfrm>
              <a:off x="12444196" y="3801293"/>
              <a:ext cx="1551366" cy="492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798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HOA ĐÀO 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F40D3E0-6C0D-1D1C-0BA7-B17FDA4B06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4703" y="1574610"/>
            <a:ext cx="1312783" cy="11415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04F5DDC-B7CF-4BAE-A831-6BE51CBC4830}"/>
              </a:ext>
            </a:extLst>
          </p:cNvPr>
          <p:cNvSpPr txBox="1"/>
          <p:nvPr/>
        </p:nvSpPr>
        <p:spPr>
          <a:xfrm>
            <a:off x="2090993" y="1949427"/>
            <a:ext cx="1227772" cy="415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9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MAI</a:t>
            </a:r>
          </a:p>
        </p:txBody>
      </p:sp>
    </p:spTree>
    <p:extLst>
      <p:ext uri="{BB962C8B-B14F-4D97-AF65-F5344CB8AC3E}">
        <p14:creationId xmlns:p14="http://schemas.microsoft.com/office/powerpoint/2010/main" val="45417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2080299-13E1-11BE-C153-8D428ACAED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426456"/>
              </p:ext>
            </p:extLst>
          </p:nvPr>
        </p:nvGraphicFramePr>
        <p:xfrm>
          <a:off x="733426" y="1692608"/>
          <a:ext cx="10410824" cy="293878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288418">
                  <a:extLst>
                    <a:ext uri="{9D8B030D-6E8A-4147-A177-3AD203B41FA5}">
                      <a16:colId xmlns:a16="http://schemas.microsoft.com/office/drawing/2014/main" val="3107879873"/>
                    </a:ext>
                  </a:extLst>
                </a:gridCol>
                <a:gridCol w="4122406">
                  <a:extLst>
                    <a:ext uri="{9D8B030D-6E8A-4147-A177-3AD203B41FA5}">
                      <a16:colId xmlns:a16="http://schemas.microsoft.com/office/drawing/2014/main" val="285393837"/>
                    </a:ext>
                  </a:extLst>
                </a:gridCol>
              </a:tblGrid>
              <a:tr h="71409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hỏi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36757"/>
                  </a:ext>
                </a:extLst>
              </a:tr>
              <a:tr h="479451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: a.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Bố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làm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nghề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gì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gì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832474"/>
                  </a:ext>
                </a:extLst>
              </a:tr>
              <a:tr h="479451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b.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Vì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sao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thích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nghề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bác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sĩ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Vì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sao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443080"/>
                  </a:ext>
                </a:extLst>
              </a:tr>
              <a:tr h="479451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c.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Mẹ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là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y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tá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à? 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à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339714"/>
                  </a:ext>
                </a:extLst>
              </a:tr>
              <a:tr h="479451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d.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thường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thức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dậy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lúc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mấy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giờ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mấy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273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069146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1DD7E9-59A7-477D-AD45-967A5483C52C}"/>
              </a:ext>
            </a:extLst>
          </p:cNvPr>
          <p:cNvSpPr txBox="1"/>
          <p:nvPr/>
        </p:nvSpPr>
        <p:spPr>
          <a:xfrm>
            <a:off x="1642598" y="339476"/>
            <a:ext cx="9596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Chuyển những câu kể dưới đây thành câu hỏi.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379D11-6D94-4F69-8369-E806F136B70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1" y="305580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E6B86D-7BB5-44EC-9064-B37C851AAB86}"/>
              </a:ext>
            </a:extLst>
          </p:cNvPr>
          <p:cNvSpPr txBox="1"/>
          <p:nvPr/>
        </p:nvSpPr>
        <p:spPr>
          <a:xfrm>
            <a:off x="1642598" y="1172883"/>
            <a:ext cx="909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Nam đi học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Cô giáo vào lớp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Cậu ấy thích nghề xây dựng.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Trời mưa.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4C7CC3-32F6-4FD1-8A34-3ABDB34439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5227" y="2804160"/>
            <a:ext cx="2370518" cy="3443490"/>
          </a:xfrm>
          <a:prstGeom prst="rect">
            <a:avLst/>
          </a:prstGeom>
        </p:spPr>
      </p:pic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DC7357EB-D606-E318-1D21-6EB4E457FB59}"/>
              </a:ext>
            </a:extLst>
          </p:cNvPr>
          <p:cNvSpPr/>
          <p:nvPr/>
        </p:nvSpPr>
        <p:spPr>
          <a:xfrm>
            <a:off x="448835" y="4351198"/>
            <a:ext cx="2542016" cy="745531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M:  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Nam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78E025A2-A241-7BC6-AB08-DABA2CD324CE}"/>
              </a:ext>
            </a:extLst>
          </p:cNvPr>
          <p:cNvSpPr/>
          <p:nvPr/>
        </p:nvSpPr>
        <p:spPr>
          <a:xfrm>
            <a:off x="4452886" y="2963531"/>
            <a:ext cx="3710040" cy="745531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(1) Nam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686468D1-F2AB-CE87-C6F6-4320AF22B961}"/>
              </a:ext>
            </a:extLst>
          </p:cNvPr>
          <p:cNvSpPr/>
          <p:nvPr/>
        </p:nvSpPr>
        <p:spPr>
          <a:xfrm>
            <a:off x="4413490" y="3907693"/>
            <a:ext cx="3736357" cy="745531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(2) Nam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id="{B2A73558-7B34-99FC-7FD8-5F51321B1667}"/>
              </a:ext>
            </a:extLst>
          </p:cNvPr>
          <p:cNvSpPr/>
          <p:nvPr/>
        </p:nvSpPr>
        <p:spPr>
          <a:xfrm>
            <a:off x="4355810" y="4898265"/>
            <a:ext cx="3993206" cy="745531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(3) Nam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à? </a:t>
            </a:r>
          </a:p>
        </p:txBody>
      </p:sp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9C523A71-FBC7-A01B-3D1C-E141837BF017}"/>
              </a:ext>
            </a:extLst>
          </p:cNvPr>
          <p:cNvSpPr/>
          <p:nvPr/>
        </p:nvSpPr>
        <p:spPr>
          <a:xfrm>
            <a:off x="4252268" y="5750519"/>
            <a:ext cx="4001498" cy="745531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(4) 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Bao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80766B-EEB7-6B2E-0C77-2A8F6EC50FEE}"/>
              </a:ext>
            </a:extLst>
          </p:cNvPr>
          <p:cNvCxnSpPr>
            <a:endCxn id="19" idx="1"/>
          </p:cNvCxnSpPr>
          <p:nvPr/>
        </p:nvCxnSpPr>
        <p:spPr>
          <a:xfrm flipV="1">
            <a:off x="3019425" y="3336297"/>
            <a:ext cx="1433461" cy="140715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338BF3A-C549-8CC3-8D1A-D906D8E318C1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3009900" y="4280459"/>
            <a:ext cx="1403590" cy="49156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AA9741B-3252-4752-963B-6A95C345A7D9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3009900" y="4781550"/>
            <a:ext cx="1345910" cy="48948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0ED08C8-F71F-A543-3D50-289BCA8C7590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3057525" y="4800600"/>
            <a:ext cx="1194743" cy="132268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401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0DF0A3-9E2F-4E67-BB2B-E3434E6FB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0" y="1480714"/>
            <a:ext cx="11591224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666240" y="2145818"/>
            <a:ext cx="10225364" cy="230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Chuyển những câu kể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 câu hỏi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HS chia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t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hống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B916C-03BF-438D-A6D5-131B3B3CC6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599" y="361717"/>
            <a:ext cx="5754598" cy="103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601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95249" y="152400"/>
            <a:ext cx="12011025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B225E9C2-6D0D-7C09-5462-64435D74D3A9}"/>
              </a:ext>
            </a:extLst>
          </p:cNvPr>
          <p:cNvSpPr/>
          <p:nvPr/>
        </p:nvSpPr>
        <p:spPr>
          <a:xfrm>
            <a:off x="200149" y="1476837"/>
            <a:ext cx="3339036" cy="653056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EC3CEB27-F8BB-19E1-3895-37B7FF35BE31}"/>
              </a:ext>
            </a:extLst>
          </p:cNvPr>
          <p:cNvSpPr/>
          <p:nvPr/>
        </p:nvSpPr>
        <p:spPr>
          <a:xfrm>
            <a:off x="200148" y="2592398"/>
            <a:ext cx="3838451" cy="2726399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à?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677916BD-8270-6C3F-827B-616D5CCC9056}"/>
              </a:ext>
            </a:extLst>
          </p:cNvPr>
          <p:cNvSpPr/>
          <p:nvPr/>
        </p:nvSpPr>
        <p:spPr>
          <a:xfrm>
            <a:off x="4253023" y="1535336"/>
            <a:ext cx="4427956" cy="653056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ấy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dựng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E5879FF7-E0B0-4C90-216E-971B9505904C}"/>
              </a:ext>
            </a:extLst>
          </p:cNvPr>
          <p:cNvSpPr/>
          <p:nvPr/>
        </p:nvSpPr>
        <p:spPr>
          <a:xfrm>
            <a:off x="4259652" y="2774434"/>
            <a:ext cx="4427147" cy="2431756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ấy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dựng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à?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ấy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dựng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ấy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dựng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…..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30025909-BD7F-9E3B-9C3E-229CA5945B02}"/>
              </a:ext>
            </a:extLst>
          </p:cNvPr>
          <p:cNvSpPr/>
          <p:nvPr/>
        </p:nvSpPr>
        <p:spPr>
          <a:xfrm>
            <a:off x="8937159" y="1573436"/>
            <a:ext cx="2568489" cy="653056"/>
          </a:xfrm>
          <a:prstGeom prst="flowChartAlternateProcess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4BA235E0-5FA1-5FFB-8126-0C1AC988D255}"/>
              </a:ext>
            </a:extLst>
          </p:cNvPr>
          <p:cNvSpPr/>
          <p:nvPr/>
        </p:nvSpPr>
        <p:spPr>
          <a:xfrm>
            <a:off x="8905875" y="2761372"/>
            <a:ext cx="3021486" cy="2416243"/>
          </a:xfrm>
          <a:prstGeom prst="flowChartAlternateProcess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à?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….. </a:t>
            </a: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63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550A8-C685-0A25-CF31-52ED26374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405" y="1790240"/>
            <a:ext cx="9413040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96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MUỐN LÀM CẢNH SÁT">
            <a:hlinkClick r:id="" action="ppaction://media"/>
            <a:extLst>
              <a:ext uri="{FF2B5EF4-FFF2-40B4-BE49-F238E27FC236}">
                <a16:creationId xmlns:a16="http://schemas.microsoft.com/office/drawing/2014/main" id="{6409EC9D-AC58-4F57-B552-7D2A1BACCA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74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Đuổi hình bắt chữ – Wikipedia tiếng Việt">
            <a:extLst>
              <a:ext uri="{FF2B5EF4-FFF2-40B4-BE49-F238E27FC236}">
                <a16:creationId xmlns:a16="http://schemas.microsoft.com/office/drawing/2014/main" id="{F745F21D-B6ED-452A-B178-5631CEE28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r="460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55428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1F1DC-82C3-3FE2-2EBC-0CFD83FAA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4" y="413742"/>
            <a:ext cx="8543925" cy="480595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4357373" y="5399920"/>
            <a:ext cx="3138802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499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Ử THÁCH : Đoán Tên Các NGHỀ NGHIỆP - Câu Đố Vui - YouTube">
            <a:extLst>
              <a:ext uri="{FF2B5EF4-FFF2-40B4-BE49-F238E27FC236}">
                <a16:creationId xmlns:a16="http://schemas.microsoft.com/office/drawing/2014/main" id="{6BD929BD-6DFF-4F0B-8B87-31812188C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865F80AC-33A0-40D2-8553-71A46B32771B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909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3957322" y="5361820"/>
            <a:ext cx="3834127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báo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1026" name="Picture 2" descr="Câu Đố Đoán Tên Nghề Nghiệp Qua Hình Ảnh | Nhanh Trí - YouTube">
            <a:extLst>
              <a:ext uri="{FF2B5EF4-FFF2-40B4-BE49-F238E27FC236}">
                <a16:creationId xmlns:a16="http://schemas.microsoft.com/office/drawing/2014/main" id="{83678F26-BE5C-5ADC-6B81-81A433816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49" y="273247"/>
            <a:ext cx="8810625" cy="495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923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3829050" y="5399920"/>
            <a:ext cx="4419599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bếp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2050" name="Picture 2" descr="15 Câu Đố Đuổi Hình Bắt Chữ Đoán Tên Nghề Nghiệp (Phần 3) | Hoa Trạng  Nguyên - YouTube">
            <a:extLst>
              <a:ext uri="{FF2B5EF4-FFF2-40B4-BE49-F238E27FC236}">
                <a16:creationId xmlns:a16="http://schemas.microsoft.com/office/drawing/2014/main" id="{48E75D49-69B7-0640-370E-4D7839BCF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294084"/>
            <a:ext cx="8858250" cy="498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42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0" name="Picture 4" descr="Bạn có thể ĐOÁN TÊN NGHỀ NGHIỆP qua hình ảnh? | Thư Giãn Hữu Ích - YouTube">
            <a:extLst>
              <a:ext uri="{FF2B5EF4-FFF2-40B4-BE49-F238E27FC236}">
                <a16:creationId xmlns:a16="http://schemas.microsoft.com/office/drawing/2014/main" id="{1D6E46D6-77FA-4088-891C-2CF8C6BF0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DBD94F24-3725-4970-A09E-8946C1DE284E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177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ạn có thể đoán tên NGHỀ NGHIỆP qua hình ảnh ? - YouTube">
            <a:extLst>
              <a:ext uri="{FF2B5EF4-FFF2-40B4-BE49-F238E27FC236}">
                <a16:creationId xmlns:a16="http://schemas.microsoft.com/office/drawing/2014/main" id="{23EBE85C-ABCC-46BB-88F5-68DEAE4CB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91D2958-1DB3-4539-831D-CE139736E6C1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727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85"/>
                    </a14:imgEffect>
                    <a14:imgEffect>
                      <a14:saturation sat="279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A43BFD47-6AF5-9CBF-120B-F8DB7FB44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1" y="1297172"/>
            <a:ext cx="10931599" cy="332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82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84561F48-201E-F8F3-2B6A-B64A82E272F0}"/>
              </a:ext>
            </a:extLst>
          </p:cNvPr>
          <p:cNvSpPr/>
          <p:nvPr/>
        </p:nvSpPr>
        <p:spPr>
          <a:xfrm>
            <a:off x="1152525" y="504825"/>
            <a:ext cx="10048875" cy="5857875"/>
          </a:xfrm>
          <a:custGeom>
            <a:avLst/>
            <a:gdLst>
              <a:gd name="connsiteX0" fmla="*/ 0 w 10048875"/>
              <a:gd name="connsiteY0" fmla="*/ 586371 h 5857875"/>
              <a:gd name="connsiteX1" fmla="*/ 430586 w 10048875"/>
              <a:gd name="connsiteY1" fmla="*/ 0 h 5857875"/>
              <a:gd name="connsiteX2" fmla="*/ 9618287 w 10048875"/>
              <a:gd name="connsiteY2" fmla="*/ 0 h 5857875"/>
              <a:gd name="connsiteX3" fmla="*/ 10048875 w 10048875"/>
              <a:gd name="connsiteY3" fmla="*/ 586371 h 5857875"/>
              <a:gd name="connsiteX4" fmla="*/ 10048875 w 10048875"/>
              <a:gd name="connsiteY4" fmla="*/ 5271502 h 5857875"/>
              <a:gd name="connsiteX5" fmla="*/ 9618287 w 10048875"/>
              <a:gd name="connsiteY5" fmla="*/ 5857874 h 5857875"/>
              <a:gd name="connsiteX6" fmla="*/ 430586 w 10048875"/>
              <a:gd name="connsiteY6" fmla="*/ 5857874 h 5857875"/>
              <a:gd name="connsiteX7" fmla="*/ 0 w 10048875"/>
              <a:gd name="connsiteY7" fmla="*/ 5271502 h 5857875"/>
              <a:gd name="connsiteX8" fmla="*/ 0 w 10048875"/>
              <a:gd name="connsiteY8" fmla="*/ 586371 h 5857875"/>
              <a:gd name="connsiteX0" fmla="*/ 0 w 10048875"/>
              <a:gd name="connsiteY0" fmla="*/ 586371 h 5857875"/>
              <a:gd name="connsiteX1" fmla="*/ 430586 w 10048875"/>
              <a:gd name="connsiteY1" fmla="*/ 0 h 5857875"/>
              <a:gd name="connsiteX2" fmla="*/ 9618287 w 10048875"/>
              <a:gd name="connsiteY2" fmla="*/ 0 h 5857875"/>
              <a:gd name="connsiteX3" fmla="*/ 10048875 w 10048875"/>
              <a:gd name="connsiteY3" fmla="*/ 586371 h 5857875"/>
              <a:gd name="connsiteX4" fmla="*/ 10048875 w 10048875"/>
              <a:gd name="connsiteY4" fmla="*/ 5271502 h 5857875"/>
              <a:gd name="connsiteX5" fmla="*/ 9618287 w 10048875"/>
              <a:gd name="connsiteY5" fmla="*/ 5857874 h 5857875"/>
              <a:gd name="connsiteX6" fmla="*/ 430586 w 10048875"/>
              <a:gd name="connsiteY6" fmla="*/ 5857874 h 5857875"/>
              <a:gd name="connsiteX7" fmla="*/ 0 w 10048875"/>
              <a:gd name="connsiteY7" fmla="*/ 5271502 h 5857875"/>
              <a:gd name="connsiteX8" fmla="*/ 0 w 10048875"/>
              <a:gd name="connsiteY8" fmla="*/ 586371 h 5857875"/>
              <a:gd name="connsiteX0" fmla="*/ 0 w 10048875"/>
              <a:gd name="connsiteY0" fmla="*/ 586371 h 5857875"/>
              <a:gd name="connsiteX1" fmla="*/ 430586 w 10048875"/>
              <a:gd name="connsiteY1" fmla="*/ 0 h 5857875"/>
              <a:gd name="connsiteX2" fmla="*/ 9618287 w 10048875"/>
              <a:gd name="connsiteY2" fmla="*/ 0 h 5857875"/>
              <a:gd name="connsiteX3" fmla="*/ 10048875 w 10048875"/>
              <a:gd name="connsiteY3" fmla="*/ 586371 h 5857875"/>
              <a:gd name="connsiteX4" fmla="*/ 10048875 w 10048875"/>
              <a:gd name="connsiteY4" fmla="*/ 5271502 h 5857875"/>
              <a:gd name="connsiteX5" fmla="*/ 9618287 w 10048875"/>
              <a:gd name="connsiteY5" fmla="*/ 5857874 h 5857875"/>
              <a:gd name="connsiteX6" fmla="*/ 430586 w 10048875"/>
              <a:gd name="connsiteY6" fmla="*/ 5857874 h 5857875"/>
              <a:gd name="connsiteX7" fmla="*/ 0 w 10048875"/>
              <a:gd name="connsiteY7" fmla="*/ 5271502 h 5857875"/>
              <a:gd name="connsiteX8" fmla="*/ 0 w 10048875"/>
              <a:gd name="connsiteY8" fmla="*/ 586371 h 585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48875" h="5857875" fill="none" extrusionOk="0">
                <a:moveTo>
                  <a:pt x="0" y="586371"/>
                </a:moveTo>
                <a:cubicBezTo>
                  <a:pt x="5552" y="325321"/>
                  <a:pt x="271588" y="-68956"/>
                  <a:pt x="430586" y="0"/>
                </a:cubicBezTo>
                <a:cubicBezTo>
                  <a:pt x="3727388" y="248969"/>
                  <a:pt x="7515223" y="-385798"/>
                  <a:pt x="9618287" y="0"/>
                </a:cubicBezTo>
                <a:cubicBezTo>
                  <a:pt x="9785047" y="-13463"/>
                  <a:pt x="10127027" y="190528"/>
                  <a:pt x="10048875" y="586371"/>
                </a:cubicBezTo>
                <a:cubicBezTo>
                  <a:pt x="10196125" y="2519323"/>
                  <a:pt x="10290311" y="3418346"/>
                  <a:pt x="10048875" y="5271502"/>
                </a:cubicBezTo>
                <a:cubicBezTo>
                  <a:pt x="10003439" y="5652686"/>
                  <a:pt x="9911474" y="5855537"/>
                  <a:pt x="9618287" y="5857874"/>
                </a:cubicBezTo>
                <a:cubicBezTo>
                  <a:pt x="7443461" y="5691963"/>
                  <a:pt x="4598939" y="5770649"/>
                  <a:pt x="430586" y="5857874"/>
                </a:cubicBezTo>
                <a:cubicBezTo>
                  <a:pt x="180661" y="5764567"/>
                  <a:pt x="1181" y="5660034"/>
                  <a:pt x="0" y="5271502"/>
                </a:cubicBezTo>
                <a:cubicBezTo>
                  <a:pt x="-321415" y="3203825"/>
                  <a:pt x="300409" y="2014950"/>
                  <a:pt x="0" y="586371"/>
                </a:cubicBezTo>
                <a:close/>
              </a:path>
              <a:path w="10048875" h="5857875" stroke="0" extrusionOk="0">
                <a:moveTo>
                  <a:pt x="0" y="586371"/>
                </a:moveTo>
                <a:cubicBezTo>
                  <a:pt x="-51267" y="262436"/>
                  <a:pt x="238883" y="-44772"/>
                  <a:pt x="430586" y="0"/>
                </a:cubicBezTo>
                <a:cubicBezTo>
                  <a:pt x="3384943" y="-597258"/>
                  <a:pt x="5023144" y="420890"/>
                  <a:pt x="9618287" y="0"/>
                </a:cubicBezTo>
                <a:cubicBezTo>
                  <a:pt x="9772056" y="-8850"/>
                  <a:pt x="10049171" y="366590"/>
                  <a:pt x="10048875" y="586371"/>
                </a:cubicBezTo>
                <a:cubicBezTo>
                  <a:pt x="10280128" y="1935639"/>
                  <a:pt x="10393867" y="3644242"/>
                  <a:pt x="10048875" y="5271502"/>
                </a:cubicBezTo>
                <a:cubicBezTo>
                  <a:pt x="10064603" y="5643551"/>
                  <a:pt x="9818469" y="5846732"/>
                  <a:pt x="9618287" y="5857874"/>
                </a:cubicBezTo>
                <a:cubicBezTo>
                  <a:pt x="6050773" y="5756670"/>
                  <a:pt x="1438849" y="5883004"/>
                  <a:pt x="430586" y="5857874"/>
                </a:cubicBezTo>
                <a:cubicBezTo>
                  <a:pt x="199480" y="5758998"/>
                  <a:pt x="-21099" y="5524656"/>
                  <a:pt x="0" y="5271502"/>
                </a:cubicBezTo>
                <a:cubicBezTo>
                  <a:pt x="-325866" y="3643925"/>
                  <a:pt x="-367277" y="2456251"/>
                  <a:pt x="0" y="586371"/>
                </a:cubicBezTo>
                <a:close/>
              </a:path>
              <a:path w="10048875" h="5857875" fill="none" stroke="0" extrusionOk="0">
                <a:moveTo>
                  <a:pt x="0" y="586371"/>
                </a:moveTo>
                <a:cubicBezTo>
                  <a:pt x="-23300" y="226830"/>
                  <a:pt x="213360" y="-13979"/>
                  <a:pt x="430586" y="0"/>
                </a:cubicBezTo>
                <a:cubicBezTo>
                  <a:pt x="3229416" y="535633"/>
                  <a:pt x="7609370" y="-197386"/>
                  <a:pt x="9618287" y="0"/>
                </a:cubicBezTo>
                <a:cubicBezTo>
                  <a:pt x="9850883" y="18810"/>
                  <a:pt x="10123540" y="256732"/>
                  <a:pt x="10048875" y="586371"/>
                </a:cubicBezTo>
                <a:cubicBezTo>
                  <a:pt x="10045971" y="2815567"/>
                  <a:pt x="10283076" y="3355824"/>
                  <a:pt x="10048875" y="5271502"/>
                </a:cubicBezTo>
                <a:cubicBezTo>
                  <a:pt x="10019120" y="5653970"/>
                  <a:pt x="9880099" y="5804687"/>
                  <a:pt x="9618287" y="5857874"/>
                </a:cubicBezTo>
                <a:cubicBezTo>
                  <a:pt x="6810301" y="5463004"/>
                  <a:pt x="5004720" y="5764591"/>
                  <a:pt x="430586" y="5857874"/>
                </a:cubicBezTo>
                <a:cubicBezTo>
                  <a:pt x="192796" y="5811542"/>
                  <a:pt x="58608" y="5632363"/>
                  <a:pt x="0" y="5271502"/>
                </a:cubicBezTo>
                <a:cubicBezTo>
                  <a:pt x="-208025" y="3509056"/>
                  <a:pt x="-197789" y="2326991"/>
                  <a:pt x="0" y="586371"/>
                </a:cubicBezTo>
                <a:close/>
              </a:path>
              <a:path w="10048875" h="5857875" fill="none" stroke="0" extrusionOk="0">
                <a:moveTo>
                  <a:pt x="0" y="586371"/>
                </a:moveTo>
                <a:cubicBezTo>
                  <a:pt x="1736" y="286033"/>
                  <a:pt x="264707" y="-29723"/>
                  <a:pt x="430586" y="0"/>
                </a:cubicBezTo>
                <a:cubicBezTo>
                  <a:pt x="3473676" y="325673"/>
                  <a:pt x="7670379" y="-419883"/>
                  <a:pt x="9618287" y="0"/>
                </a:cubicBezTo>
                <a:cubicBezTo>
                  <a:pt x="9799499" y="-6475"/>
                  <a:pt x="10098872" y="228293"/>
                  <a:pt x="10048875" y="586371"/>
                </a:cubicBezTo>
                <a:cubicBezTo>
                  <a:pt x="10062391" y="2616156"/>
                  <a:pt x="10331703" y="3391773"/>
                  <a:pt x="10048875" y="5271502"/>
                </a:cubicBezTo>
                <a:cubicBezTo>
                  <a:pt x="10009086" y="5653500"/>
                  <a:pt x="9872522" y="5827433"/>
                  <a:pt x="9618287" y="5857874"/>
                </a:cubicBezTo>
                <a:cubicBezTo>
                  <a:pt x="7220482" y="5205594"/>
                  <a:pt x="4878420" y="5516922"/>
                  <a:pt x="430586" y="5857874"/>
                </a:cubicBezTo>
                <a:cubicBezTo>
                  <a:pt x="175265" y="5771928"/>
                  <a:pt x="24452" y="5641447"/>
                  <a:pt x="0" y="5271502"/>
                </a:cubicBezTo>
                <a:cubicBezTo>
                  <a:pt x="-302969" y="3494266"/>
                  <a:pt x="240470" y="2125655"/>
                  <a:pt x="0" y="58637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300E61FC-1C38-4F58-1170-3F8A1E8239DF}"/>
              </a:ext>
            </a:extLst>
          </p:cNvPr>
          <p:cNvSpPr/>
          <p:nvPr/>
        </p:nvSpPr>
        <p:spPr>
          <a:xfrm>
            <a:off x="2728971" y="856283"/>
            <a:ext cx="6893612" cy="1322618"/>
          </a:xfrm>
          <a:custGeom>
            <a:avLst/>
            <a:gdLst>
              <a:gd name="connsiteX0" fmla="*/ 0 w 6893612"/>
              <a:gd name="connsiteY0" fmla="*/ 132393 h 1322618"/>
              <a:gd name="connsiteX1" fmla="*/ 295386 w 6893612"/>
              <a:gd name="connsiteY1" fmla="*/ 0 h 1322618"/>
              <a:gd name="connsiteX2" fmla="*/ 6598225 w 6893612"/>
              <a:gd name="connsiteY2" fmla="*/ 0 h 1322618"/>
              <a:gd name="connsiteX3" fmla="*/ 6893612 w 6893612"/>
              <a:gd name="connsiteY3" fmla="*/ 132393 h 1322618"/>
              <a:gd name="connsiteX4" fmla="*/ 6893612 w 6893612"/>
              <a:gd name="connsiteY4" fmla="*/ 1190224 h 1322618"/>
              <a:gd name="connsiteX5" fmla="*/ 6598225 w 6893612"/>
              <a:gd name="connsiteY5" fmla="*/ 1322618 h 1322618"/>
              <a:gd name="connsiteX6" fmla="*/ 295386 w 6893612"/>
              <a:gd name="connsiteY6" fmla="*/ 1322618 h 1322618"/>
              <a:gd name="connsiteX7" fmla="*/ 0 w 6893612"/>
              <a:gd name="connsiteY7" fmla="*/ 1190224 h 1322618"/>
              <a:gd name="connsiteX8" fmla="*/ 0 w 6893612"/>
              <a:gd name="connsiteY8" fmla="*/ 132393 h 1322618"/>
              <a:gd name="connsiteX0" fmla="*/ 0 w 6893612"/>
              <a:gd name="connsiteY0" fmla="*/ 132393 h 1322618"/>
              <a:gd name="connsiteX1" fmla="*/ 295386 w 6893612"/>
              <a:gd name="connsiteY1" fmla="*/ 0 h 1322618"/>
              <a:gd name="connsiteX2" fmla="*/ 6598225 w 6893612"/>
              <a:gd name="connsiteY2" fmla="*/ 0 h 1322618"/>
              <a:gd name="connsiteX3" fmla="*/ 6893612 w 6893612"/>
              <a:gd name="connsiteY3" fmla="*/ 132393 h 1322618"/>
              <a:gd name="connsiteX4" fmla="*/ 6893612 w 6893612"/>
              <a:gd name="connsiteY4" fmla="*/ 1190224 h 1322618"/>
              <a:gd name="connsiteX5" fmla="*/ 6598225 w 6893612"/>
              <a:gd name="connsiteY5" fmla="*/ 1322618 h 1322618"/>
              <a:gd name="connsiteX6" fmla="*/ 295386 w 6893612"/>
              <a:gd name="connsiteY6" fmla="*/ 1322618 h 1322618"/>
              <a:gd name="connsiteX7" fmla="*/ 0 w 6893612"/>
              <a:gd name="connsiteY7" fmla="*/ 1190224 h 1322618"/>
              <a:gd name="connsiteX8" fmla="*/ 0 w 6893612"/>
              <a:gd name="connsiteY8" fmla="*/ 132393 h 1322618"/>
              <a:gd name="connsiteX0" fmla="*/ 0 w 6893612"/>
              <a:gd name="connsiteY0" fmla="*/ 132393 h 1322618"/>
              <a:gd name="connsiteX1" fmla="*/ 295386 w 6893612"/>
              <a:gd name="connsiteY1" fmla="*/ 0 h 1322618"/>
              <a:gd name="connsiteX2" fmla="*/ 6598225 w 6893612"/>
              <a:gd name="connsiteY2" fmla="*/ 0 h 1322618"/>
              <a:gd name="connsiteX3" fmla="*/ 6893612 w 6893612"/>
              <a:gd name="connsiteY3" fmla="*/ 132393 h 1322618"/>
              <a:gd name="connsiteX4" fmla="*/ 6893612 w 6893612"/>
              <a:gd name="connsiteY4" fmla="*/ 1190224 h 1322618"/>
              <a:gd name="connsiteX5" fmla="*/ 6598225 w 6893612"/>
              <a:gd name="connsiteY5" fmla="*/ 1322618 h 1322618"/>
              <a:gd name="connsiteX6" fmla="*/ 295386 w 6893612"/>
              <a:gd name="connsiteY6" fmla="*/ 1322618 h 1322618"/>
              <a:gd name="connsiteX7" fmla="*/ 0 w 6893612"/>
              <a:gd name="connsiteY7" fmla="*/ 1190224 h 1322618"/>
              <a:gd name="connsiteX8" fmla="*/ 0 w 6893612"/>
              <a:gd name="connsiteY8" fmla="*/ 132393 h 1322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3612" h="1322618" fill="none" extrusionOk="0">
                <a:moveTo>
                  <a:pt x="0" y="132393"/>
                </a:moveTo>
                <a:cubicBezTo>
                  <a:pt x="5090" y="94505"/>
                  <a:pt x="171204" y="-14170"/>
                  <a:pt x="295386" y="0"/>
                </a:cubicBezTo>
                <a:cubicBezTo>
                  <a:pt x="2594618" y="58371"/>
                  <a:pt x="5220246" y="-231253"/>
                  <a:pt x="6598225" y="0"/>
                </a:cubicBezTo>
                <a:cubicBezTo>
                  <a:pt x="6730795" y="-2685"/>
                  <a:pt x="6935753" y="39264"/>
                  <a:pt x="6893612" y="132393"/>
                </a:cubicBezTo>
                <a:cubicBezTo>
                  <a:pt x="6921267" y="575523"/>
                  <a:pt x="7017952" y="770932"/>
                  <a:pt x="6893612" y="1190224"/>
                </a:cubicBezTo>
                <a:cubicBezTo>
                  <a:pt x="6863674" y="1283137"/>
                  <a:pt x="6802169" y="1321786"/>
                  <a:pt x="6598225" y="1322618"/>
                </a:cubicBezTo>
                <a:cubicBezTo>
                  <a:pt x="5068961" y="1289322"/>
                  <a:pt x="3211536" y="1298685"/>
                  <a:pt x="295386" y="1322618"/>
                </a:cubicBezTo>
                <a:cubicBezTo>
                  <a:pt x="125244" y="1296717"/>
                  <a:pt x="821" y="1287922"/>
                  <a:pt x="0" y="1190224"/>
                </a:cubicBezTo>
                <a:cubicBezTo>
                  <a:pt x="-174670" y="714285"/>
                  <a:pt x="100548" y="453887"/>
                  <a:pt x="0" y="132393"/>
                </a:cubicBezTo>
                <a:close/>
              </a:path>
              <a:path w="6893612" h="1322618" stroke="0" extrusionOk="0">
                <a:moveTo>
                  <a:pt x="0" y="132393"/>
                </a:moveTo>
                <a:cubicBezTo>
                  <a:pt x="-20072" y="57752"/>
                  <a:pt x="164330" y="-22051"/>
                  <a:pt x="295386" y="0"/>
                </a:cubicBezTo>
                <a:cubicBezTo>
                  <a:pt x="2327290" y="-194472"/>
                  <a:pt x="3463293" y="141658"/>
                  <a:pt x="6598225" y="0"/>
                </a:cubicBezTo>
                <a:cubicBezTo>
                  <a:pt x="6724862" y="-1865"/>
                  <a:pt x="6898704" y="76496"/>
                  <a:pt x="6893612" y="132393"/>
                </a:cubicBezTo>
                <a:cubicBezTo>
                  <a:pt x="7022082" y="443461"/>
                  <a:pt x="7078632" y="795878"/>
                  <a:pt x="6893612" y="1190224"/>
                </a:cubicBezTo>
                <a:cubicBezTo>
                  <a:pt x="6907333" y="1278204"/>
                  <a:pt x="6737090" y="1318736"/>
                  <a:pt x="6598225" y="1322618"/>
                </a:cubicBezTo>
                <a:cubicBezTo>
                  <a:pt x="3449285" y="1342979"/>
                  <a:pt x="1228775" y="1182804"/>
                  <a:pt x="295386" y="1322618"/>
                </a:cubicBezTo>
                <a:cubicBezTo>
                  <a:pt x="135140" y="1298279"/>
                  <a:pt x="-11800" y="1242170"/>
                  <a:pt x="0" y="1190224"/>
                </a:cubicBezTo>
                <a:cubicBezTo>
                  <a:pt x="-207447" y="839710"/>
                  <a:pt x="-186291" y="554286"/>
                  <a:pt x="0" y="132393"/>
                </a:cubicBezTo>
                <a:close/>
              </a:path>
              <a:path w="6893612" h="1322618" fill="none" stroke="0" extrusionOk="0">
                <a:moveTo>
                  <a:pt x="0" y="132393"/>
                </a:moveTo>
                <a:cubicBezTo>
                  <a:pt x="-15000" y="41440"/>
                  <a:pt x="154298" y="-3313"/>
                  <a:pt x="295386" y="0"/>
                </a:cubicBezTo>
                <a:cubicBezTo>
                  <a:pt x="2176330" y="105353"/>
                  <a:pt x="5141153" y="108633"/>
                  <a:pt x="6598225" y="0"/>
                </a:cubicBezTo>
                <a:cubicBezTo>
                  <a:pt x="6742354" y="6009"/>
                  <a:pt x="6923070" y="58867"/>
                  <a:pt x="6893612" y="132393"/>
                </a:cubicBezTo>
                <a:cubicBezTo>
                  <a:pt x="6857389" y="631561"/>
                  <a:pt x="7030435" y="764365"/>
                  <a:pt x="6893612" y="1190224"/>
                </a:cubicBezTo>
                <a:cubicBezTo>
                  <a:pt x="6874054" y="1279949"/>
                  <a:pt x="6767713" y="1308560"/>
                  <a:pt x="6598225" y="1322618"/>
                </a:cubicBezTo>
                <a:cubicBezTo>
                  <a:pt x="4825789" y="1219528"/>
                  <a:pt x="3468265" y="1273109"/>
                  <a:pt x="295386" y="1322618"/>
                </a:cubicBezTo>
                <a:cubicBezTo>
                  <a:pt x="125187" y="1313314"/>
                  <a:pt x="22169" y="1269739"/>
                  <a:pt x="0" y="1190224"/>
                </a:cubicBezTo>
                <a:cubicBezTo>
                  <a:pt x="-151013" y="792295"/>
                  <a:pt x="-67150" y="533370"/>
                  <a:pt x="0" y="132393"/>
                </a:cubicBezTo>
                <a:close/>
              </a:path>
              <a:path w="6893612" h="1322618" fill="none" stroke="0" extrusionOk="0">
                <a:moveTo>
                  <a:pt x="0" y="132393"/>
                </a:moveTo>
                <a:cubicBezTo>
                  <a:pt x="1661" y="59720"/>
                  <a:pt x="175908" y="-3094"/>
                  <a:pt x="295386" y="0"/>
                </a:cubicBezTo>
                <a:cubicBezTo>
                  <a:pt x="2306490" y="283959"/>
                  <a:pt x="5249872" y="-149919"/>
                  <a:pt x="6598225" y="0"/>
                </a:cubicBezTo>
                <a:cubicBezTo>
                  <a:pt x="6719714" y="-759"/>
                  <a:pt x="6931005" y="60071"/>
                  <a:pt x="6893612" y="132393"/>
                </a:cubicBezTo>
                <a:cubicBezTo>
                  <a:pt x="6902718" y="608121"/>
                  <a:pt x="7003879" y="751800"/>
                  <a:pt x="6893612" y="1190224"/>
                </a:cubicBezTo>
                <a:cubicBezTo>
                  <a:pt x="6871247" y="1276723"/>
                  <a:pt x="6777916" y="1308255"/>
                  <a:pt x="6598225" y="1322618"/>
                </a:cubicBezTo>
                <a:cubicBezTo>
                  <a:pt x="4962546" y="1138184"/>
                  <a:pt x="3343787" y="1131080"/>
                  <a:pt x="295386" y="1322618"/>
                </a:cubicBezTo>
                <a:cubicBezTo>
                  <a:pt x="123107" y="1299600"/>
                  <a:pt x="7059" y="1273851"/>
                  <a:pt x="0" y="1190224"/>
                </a:cubicBezTo>
                <a:cubicBezTo>
                  <a:pt x="-163388" y="787114"/>
                  <a:pt x="54794" y="479062"/>
                  <a:pt x="0" y="132393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Hộp Văn bản 13">
            <a:extLst>
              <a:ext uri="{FF2B5EF4-FFF2-40B4-BE49-F238E27FC236}">
                <a16:creationId xmlns:a16="http://schemas.microsoft.com/office/drawing/2014/main" id="{17C39FD5-2F90-CB96-023D-BB4C05B9BA1C}"/>
              </a:ext>
            </a:extLst>
          </p:cNvPr>
          <p:cNvSpPr txBox="1"/>
          <p:nvPr/>
        </p:nvSpPr>
        <p:spPr>
          <a:xfrm>
            <a:off x="3629658" y="866761"/>
            <a:ext cx="5992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5" descr="Icon&#10;&#10;Description automatically generated">
            <a:extLst>
              <a:ext uri="{FF2B5EF4-FFF2-40B4-BE49-F238E27FC236}">
                <a16:creationId xmlns:a16="http://schemas.microsoft.com/office/drawing/2014/main" id="{D18F99F3-2F03-2495-48EE-ACFB7F28A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154" y="484009"/>
            <a:ext cx="1879806" cy="1688119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65CDB9CF-C389-6742-DF10-56EAA8DDC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941" y="995576"/>
            <a:ext cx="4585252" cy="5862424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9936D3F-2800-FB99-397A-7C82F8976952}"/>
              </a:ext>
            </a:extLst>
          </p:cNvPr>
          <p:cNvSpPr/>
          <p:nvPr/>
        </p:nvSpPr>
        <p:spPr>
          <a:xfrm>
            <a:off x="1571626" y="3097788"/>
            <a:ext cx="6619874" cy="22171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an,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bếp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phi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60740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84561F48-201E-F8F3-2B6A-B64A82E272F0}"/>
              </a:ext>
            </a:extLst>
          </p:cNvPr>
          <p:cNvSpPr/>
          <p:nvPr/>
        </p:nvSpPr>
        <p:spPr>
          <a:xfrm>
            <a:off x="1600201" y="313159"/>
            <a:ext cx="8444132" cy="4441721"/>
          </a:xfrm>
          <a:custGeom>
            <a:avLst/>
            <a:gdLst>
              <a:gd name="connsiteX0" fmla="*/ 0 w 8444132"/>
              <a:gd name="connsiteY0" fmla="*/ 444615 h 4441721"/>
              <a:gd name="connsiteX1" fmla="*/ 361824 w 8444132"/>
              <a:gd name="connsiteY1" fmla="*/ 0 h 4441721"/>
              <a:gd name="connsiteX2" fmla="*/ 8082306 w 8444132"/>
              <a:gd name="connsiteY2" fmla="*/ 0 h 4441721"/>
              <a:gd name="connsiteX3" fmla="*/ 8444132 w 8444132"/>
              <a:gd name="connsiteY3" fmla="*/ 444615 h 4441721"/>
              <a:gd name="connsiteX4" fmla="*/ 8444132 w 8444132"/>
              <a:gd name="connsiteY4" fmla="*/ 3997104 h 4441721"/>
              <a:gd name="connsiteX5" fmla="*/ 8082306 w 8444132"/>
              <a:gd name="connsiteY5" fmla="*/ 4441721 h 4441721"/>
              <a:gd name="connsiteX6" fmla="*/ 361824 w 8444132"/>
              <a:gd name="connsiteY6" fmla="*/ 4441721 h 4441721"/>
              <a:gd name="connsiteX7" fmla="*/ 0 w 8444132"/>
              <a:gd name="connsiteY7" fmla="*/ 3997104 h 4441721"/>
              <a:gd name="connsiteX8" fmla="*/ 0 w 8444132"/>
              <a:gd name="connsiteY8" fmla="*/ 444615 h 4441721"/>
              <a:gd name="connsiteX0" fmla="*/ 0 w 8444132"/>
              <a:gd name="connsiteY0" fmla="*/ 444615 h 4441721"/>
              <a:gd name="connsiteX1" fmla="*/ 361824 w 8444132"/>
              <a:gd name="connsiteY1" fmla="*/ 0 h 4441721"/>
              <a:gd name="connsiteX2" fmla="*/ 8082306 w 8444132"/>
              <a:gd name="connsiteY2" fmla="*/ 0 h 4441721"/>
              <a:gd name="connsiteX3" fmla="*/ 8444132 w 8444132"/>
              <a:gd name="connsiteY3" fmla="*/ 444615 h 4441721"/>
              <a:gd name="connsiteX4" fmla="*/ 8444132 w 8444132"/>
              <a:gd name="connsiteY4" fmla="*/ 3997104 h 4441721"/>
              <a:gd name="connsiteX5" fmla="*/ 8082306 w 8444132"/>
              <a:gd name="connsiteY5" fmla="*/ 4441721 h 4441721"/>
              <a:gd name="connsiteX6" fmla="*/ 361824 w 8444132"/>
              <a:gd name="connsiteY6" fmla="*/ 4441721 h 4441721"/>
              <a:gd name="connsiteX7" fmla="*/ 0 w 8444132"/>
              <a:gd name="connsiteY7" fmla="*/ 3997104 h 4441721"/>
              <a:gd name="connsiteX8" fmla="*/ 0 w 8444132"/>
              <a:gd name="connsiteY8" fmla="*/ 444615 h 4441721"/>
              <a:gd name="connsiteX0" fmla="*/ 0 w 8444132"/>
              <a:gd name="connsiteY0" fmla="*/ 444615 h 4441721"/>
              <a:gd name="connsiteX1" fmla="*/ 361824 w 8444132"/>
              <a:gd name="connsiteY1" fmla="*/ 0 h 4441721"/>
              <a:gd name="connsiteX2" fmla="*/ 8082306 w 8444132"/>
              <a:gd name="connsiteY2" fmla="*/ 0 h 4441721"/>
              <a:gd name="connsiteX3" fmla="*/ 8444132 w 8444132"/>
              <a:gd name="connsiteY3" fmla="*/ 444615 h 4441721"/>
              <a:gd name="connsiteX4" fmla="*/ 8444132 w 8444132"/>
              <a:gd name="connsiteY4" fmla="*/ 3997104 h 4441721"/>
              <a:gd name="connsiteX5" fmla="*/ 8082306 w 8444132"/>
              <a:gd name="connsiteY5" fmla="*/ 4441721 h 4441721"/>
              <a:gd name="connsiteX6" fmla="*/ 361824 w 8444132"/>
              <a:gd name="connsiteY6" fmla="*/ 4441721 h 4441721"/>
              <a:gd name="connsiteX7" fmla="*/ 0 w 8444132"/>
              <a:gd name="connsiteY7" fmla="*/ 3997104 h 4441721"/>
              <a:gd name="connsiteX8" fmla="*/ 0 w 8444132"/>
              <a:gd name="connsiteY8" fmla="*/ 444615 h 444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44132" h="4441721" fill="none" extrusionOk="0">
                <a:moveTo>
                  <a:pt x="0" y="444615"/>
                </a:moveTo>
                <a:cubicBezTo>
                  <a:pt x="5423" y="255710"/>
                  <a:pt x="220081" y="-48030"/>
                  <a:pt x="361824" y="0"/>
                </a:cubicBezTo>
                <a:cubicBezTo>
                  <a:pt x="2983377" y="186736"/>
                  <a:pt x="6433639" y="-479155"/>
                  <a:pt x="8082306" y="0"/>
                </a:cubicBezTo>
                <a:cubicBezTo>
                  <a:pt x="8200994" y="-14262"/>
                  <a:pt x="8489326" y="158808"/>
                  <a:pt x="8444132" y="444615"/>
                </a:cubicBezTo>
                <a:cubicBezTo>
                  <a:pt x="8493157" y="1940911"/>
                  <a:pt x="8632689" y="2583766"/>
                  <a:pt x="8444132" y="3997104"/>
                </a:cubicBezTo>
                <a:cubicBezTo>
                  <a:pt x="8410028" y="4283263"/>
                  <a:pt x="8323789" y="4440087"/>
                  <a:pt x="8082306" y="4441721"/>
                </a:cubicBezTo>
                <a:cubicBezTo>
                  <a:pt x="6287857" y="4319715"/>
                  <a:pt x="3919361" y="4379315"/>
                  <a:pt x="361824" y="4441721"/>
                </a:cubicBezTo>
                <a:cubicBezTo>
                  <a:pt x="152428" y="4372564"/>
                  <a:pt x="1326" y="4309263"/>
                  <a:pt x="0" y="3997104"/>
                </a:cubicBezTo>
                <a:cubicBezTo>
                  <a:pt x="-198607" y="2562924"/>
                  <a:pt x="127296" y="1575530"/>
                  <a:pt x="0" y="444615"/>
                </a:cubicBezTo>
                <a:close/>
              </a:path>
              <a:path w="8444132" h="4441721" stroke="0" extrusionOk="0">
                <a:moveTo>
                  <a:pt x="0" y="444615"/>
                </a:moveTo>
                <a:cubicBezTo>
                  <a:pt x="-28373" y="188863"/>
                  <a:pt x="200884" y="-36241"/>
                  <a:pt x="361824" y="0"/>
                </a:cubicBezTo>
                <a:cubicBezTo>
                  <a:pt x="2853078" y="-524467"/>
                  <a:pt x="4160725" y="418973"/>
                  <a:pt x="8082306" y="0"/>
                </a:cubicBezTo>
                <a:cubicBezTo>
                  <a:pt x="8230377" y="-3697"/>
                  <a:pt x="8445771" y="274325"/>
                  <a:pt x="8444132" y="444615"/>
                </a:cubicBezTo>
                <a:cubicBezTo>
                  <a:pt x="8605420" y="1460641"/>
                  <a:pt x="8773887" y="2845602"/>
                  <a:pt x="8444132" y="3997104"/>
                </a:cubicBezTo>
                <a:cubicBezTo>
                  <a:pt x="8442551" y="4275084"/>
                  <a:pt x="8233426" y="4429496"/>
                  <a:pt x="8082306" y="4441721"/>
                </a:cubicBezTo>
                <a:cubicBezTo>
                  <a:pt x="4944075" y="4378468"/>
                  <a:pt x="1210087" y="4495626"/>
                  <a:pt x="361824" y="4441721"/>
                </a:cubicBezTo>
                <a:cubicBezTo>
                  <a:pt x="172459" y="4358378"/>
                  <a:pt x="-14320" y="4194640"/>
                  <a:pt x="0" y="3997104"/>
                </a:cubicBezTo>
                <a:cubicBezTo>
                  <a:pt x="-263964" y="2756917"/>
                  <a:pt x="-301948" y="1861473"/>
                  <a:pt x="0" y="444615"/>
                </a:cubicBezTo>
                <a:close/>
              </a:path>
              <a:path w="8444132" h="4441721" fill="none" stroke="0" extrusionOk="0">
                <a:moveTo>
                  <a:pt x="0" y="444615"/>
                </a:moveTo>
                <a:cubicBezTo>
                  <a:pt x="-18530" y="171174"/>
                  <a:pt x="185992" y="-10525"/>
                  <a:pt x="361824" y="0"/>
                </a:cubicBezTo>
                <a:cubicBezTo>
                  <a:pt x="2845988" y="343212"/>
                  <a:pt x="6329453" y="-32589"/>
                  <a:pt x="8082306" y="0"/>
                </a:cubicBezTo>
                <a:cubicBezTo>
                  <a:pt x="8252702" y="2901"/>
                  <a:pt x="8480439" y="202309"/>
                  <a:pt x="8444132" y="444615"/>
                </a:cubicBezTo>
                <a:cubicBezTo>
                  <a:pt x="8437137" y="2135552"/>
                  <a:pt x="8585890" y="2513675"/>
                  <a:pt x="8444132" y="3997104"/>
                </a:cubicBezTo>
                <a:cubicBezTo>
                  <a:pt x="8430030" y="4303755"/>
                  <a:pt x="8297805" y="4404682"/>
                  <a:pt x="8082306" y="4441721"/>
                </a:cubicBezTo>
                <a:cubicBezTo>
                  <a:pt x="5915211" y="4022240"/>
                  <a:pt x="4236963" y="4233726"/>
                  <a:pt x="361824" y="4441721"/>
                </a:cubicBezTo>
                <a:cubicBezTo>
                  <a:pt x="156024" y="4397147"/>
                  <a:pt x="45473" y="4270105"/>
                  <a:pt x="0" y="3997104"/>
                </a:cubicBezTo>
                <a:cubicBezTo>
                  <a:pt x="-78634" y="2721125"/>
                  <a:pt x="-109484" y="1727850"/>
                  <a:pt x="0" y="444615"/>
                </a:cubicBezTo>
                <a:close/>
              </a:path>
              <a:path w="8444132" h="4441721" fill="none" stroke="0" extrusionOk="0">
                <a:moveTo>
                  <a:pt x="0" y="444615"/>
                </a:moveTo>
                <a:cubicBezTo>
                  <a:pt x="718" y="207293"/>
                  <a:pt x="217119" y="-25463"/>
                  <a:pt x="361824" y="0"/>
                </a:cubicBezTo>
                <a:cubicBezTo>
                  <a:pt x="2855715" y="397016"/>
                  <a:pt x="6509640" y="-368621"/>
                  <a:pt x="8082306" y="0"/>
                </a:cubicBezTo>
                <a:cubicBezTo>
                  <a:pt x="8235760" y="-4881"/>
                  <a:pt x="8484225" y="171233"/>
                  <a:pt x="8444132" y="444615"/>
                </a:cubicBezTo>
                <a:cubicBezTo>
                  <a:pt x="8448792" y="2035771"/>
                  <a:pt x="8607091" y="2534675"/>
                  <a:pt x="8444132" y="3997104"/>
                </a:cubicBezTo>
                <a:cubicBezTo>
                  <a:pt x="8415938" y="4279475"/>
                  <a:pt x="8302143" y="4422926"/>
                  <a:pt x="8082306" y="4441721"/>
                </a:cubicBezTo>
                <a:cubicBezTo>
                  <a:pt x="6076698" y="4089037"/>
                  <a:pt x="4094997" y="4179209"/>
                  <a:pt x="361824" y="4441721"/>
                </a:cubicBezTo>
                <a:cubicBezTo>
                  <a:pt x="147722" y="4375764"/>
                  <a:pt x="11668" y="4277041"/>
                  <a:pt x="0" y="3997104"/>
                </a:cubicBezTo>
                <a:cubicBezTo>
                  <a:pt x="-245618" y="2648522"/>
                  <a:pt x="102395" y="1609264"/>
                  <a:pt x="0" y="44461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Hình ảnh 16" descr="Ảnh có chứa vải&#10;&#10;Mô tả được tạo tự động">
            <a:extLst>
              <a:ext uri="{FF2B5EF4-FFF2-40B4-BE49-F238E27FC236}">
                <a16:creationId xmlns:a16="http://schemas.microsoft.com/office/drawing/2014/main" id="{25BB38AD-7C76-4DA1-83A4-F40E5E9648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38" b="23385" l="48308" r="66308">
                        <a14:foregroundMark x1="51769" y1="14769" x2="51769" y2="14769"/>
                        <a14:foregroundMark x1="48923" y1="14154" x2="48923" y2="14154"/>
                        <a14:foregroundMark x1="48308" y1="17000" x2="48308" y2="17000"/>
                        <a14:foregroundMark x1="48308" y1="15769" x2="48308" y2="15769"/>
                        <a14:foregroundMark x1="52154" y1="15000" x2="52154" y2="15000"/>
                        <a14:foregroundMark x1="52154" y1="13538" x2="50769" y2="16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44" t="2256" r="31402" b="74223"/>
          <a:stretch/>
        </p:blipFill>
        <p:spPr>
          <a:xfrm>
            <a:off x="9270901" y="-611773"/>
            <a:ext cx="1767827" cy="18768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D63D11-7D37-86D4-3A97-504712906B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3301520"/>
            <a:ext cx="3470755" cy="3470755"/>
          </a:xfrm>
          <a:prstGeom prst="rect">
            <a:avLst/>
          </a:prstGeom>
        </p:spPr>
      </p:pic>
      <p:pic>
        <p:nvPicPr>
          <p:cNvPr id="5" name="Picture 4" descr="A picture containing text, furniture&#10;&#10;Description automatically generated">
            <a:extLst>
              <a:ext uri="{FF2B5EF4-FFF2-40B4-BE49-F238E27FC236}">
                <a16:creationId xmlns:a16="http://schemas.microsoft.com/office/drawing/2014/main" id="{E7EB9484-14B9-378C-3698-C9A827DC6D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26" y="4317921"/>
            <a:ext cx="2952750" cy="26353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4F0695B-555E-F29C-11E6-549B4DE3ED8E}"/>
              </a:ext>
            </a:extLst>
          </p:cNvPr>
          <p:cNvGrpSpPr/>
          <p:nvPr/>
        </p:nvGrpSpPr>
        <p:grpSpPr>
          <a:xfrm>
            <a:off x="6100584" y="3807224"/>
            <a:ext cx="3519665" cy="3126976"/>
            <a:chOff x="1901195" y="2605309"/>
            <a:chExt cx="2055644" cy="2321742"/>
          </a:xfrm>
        </p:grpSpPr>
        <p:pic>
          <p:nvPicPr>
            <p:cNvPr id="9" name="Picture 8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42E66C63-D0DE-F47D-3F13-B031FAE36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195" y="2871407"/>
              <a:ext cx="2055644" cy="2055644"/>
            </a:xfrm>
            <a:prstGeom prst="rect">
              <a:avLst/>
            </a:prstGeom>
          </p:spPr>
        </p:pic>
        <p:pic>
          <p:nvPicPr>
            <p:cNvPr id="10" name="Picture 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3F6BF562-8BE8-7F69-EF4D-34956F675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37344" y1="50182" x2="37344" y2="50182"/>
                          <a14:backgroundMark x1="44974" y1="43480" x2="9730" y2="58296"/>
                          <a14:backgroundMark x1="9730" y1="58296" x2="28421" y2="90311"/>
                          <a14:backgroundMark x1="28421" y1="90311" x2="71901" y2="83892"/>
                          <a14:backgroundMark x1="71901" y1="83892" x2="90230" y2="49697"/>
                          <a14:backgroundMark x1="90230" y1="49697" x2="43157" y2="42874"/>
                          <a14:backgroundMark x1="16552" y1="48971" x2="33064" y2="43763"/>
                          <a14:backgroundMark x1="13201" y1="48365" x2="12313" y2="48365"/>
                          <a14:backgroundMark x1="10174" y1="48365" x2="11990" y2="48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8885">
              <a:off x="2217182" y="2605309"/>
              <a:ext cx="1325018" cy="1325018"/>
            </a:xfrm>
            <a:prstGeom prst="rect">
              <a:avLst/>
            </a:prstGeom>
          </p:spPr>
        </p:pic>
      </p:grp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D15BA8A-4E08-E8BA-9616-69E27E2CC3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46" y="3567219"/>
            <a:ext cx="4437846" cy="4437846"/>
          </a:xfrm>
          <a:prstGeom prst="rect">
            <a:avLst/>
          </a:prstGeom>
        </p:spPr>
      </p:pic>
      <p:pic>
        <p:nvPicPr>
          <p:cNvPr id="13" name="Hình ảnh 16" descr="Ảnh có chứa vải&#10;&#10;Mô tả được tạo tự động">
            <a:extLst>
              <a:ext uri="{FF2B5EF4-FFF2-40B4-BE49-F238E27FC236}">
                <a16:creationId xmlns:a16="http://schemas.microsoft.com/office/drawing/2014/main" id="{C52D3D06-8A28-A93F-F5BE-FBE51A6DC1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38" b="23385" l="48308" r="66308">
                        <a14:foregroundMark x1="51769" y1="14769" x2="51769" y2="14769"/>
                        <a14:foregroundMark x1="48923" y1="14154" x2="48923" y2="14154"/>
                        <a14:foregroundMark x1="48308" y1="17000" x2="48308" y2="17000"/>
                        <a14:foregroundMark x1="48308" y1="15769" x2="48308" y2="15769"/>
                        <a14:foregroundMark x1="52154" y1="15000" x2="52154" y2="15000"/>
                        <a14:foregroundMark x1="52154" y1="13538" x2="50769" y2="16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44" t="2256" r="31402" b="74223"/>
          <a:stretch/>
        </p:blipFill>
        <p:spPr>
          <a:xfrm flipH="1">
            <a:off x="732678" y="-383173"/>
            <a:ext cx="1800972" cy="18768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BAFA9F6-41A7-8FCA-0008-FB1DC8C17807}"/>
              </a:ext>
            </a:extLst>
          </p:cNvPr>
          <p:cNvSpPr txBox="1"/>
          <p:nvPr/>
        </p:nvSpPr>
        <p:spPr>
          <a:xfrm>
            <a:off x="2534345" y="265489"/>
            <a:ext cx="6913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……..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CA96FB-5286-1AA6-7C8F-C403A895DF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32207" y="955831"/>
            <a:ext cx="3918036" cy="1024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BEE65F-4B56-EBB0-9BD4-0CB4BF1D45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9463" y="2281801"/>
            <a:ext cx="822421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24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E7E4FC-C971-184A-B6B3-4E144017B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580" y="1964739"/>
            <a:ext cx="9413040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65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443775" y="694662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6360B-EA51-4CB8-B3C4-3B014123E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160" y="1511620"/>
            <a:ext cx="7522779" cy="465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12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0DF0A3-9E2F-4E67-BB2B-E3434E6FB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0" y="1480714"/>
            <a:ext cx="11591224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666240" y="2145818"/>
            <a:ext cx="10225364" cy="269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ỗi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HS </a:t>
            </a:r>
            <a:r>
              <a:rPr lang="en-US" sz="3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ìm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HS chia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hống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 – 5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hoàn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sớm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đính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lên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050B94-2D5C-4F1B-BD88-5FCB0F8401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5854" y="148290"/>
            <a:ext cx="5261304" cy="2036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78377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DCEE98-34B9-4302-9CC7-2F04E87856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3" name="Picture 2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DCD77770-11EC-4D10-BA2B-5AA9232CAA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55690" y="791067"/>
            <a:ext cx="10880604" cy="6066932"/>
          </a:xfrm>
          <a:prstGeom prst="rect">
            <a:avLst/>
          </a:prstGeom>
        </p:spPr>
      </p:pic>
      <p:pic>
        <p:nvPicPr>
          <p:cNvPr id="31" name="Picture 30" descr="Shape&#10;&#10;Description automatically generated">
            <a:extLst>
              <a:ext uri="{FF2B5EF4-FFF2-40B4-BE49-F238E27FC236}">
                <a16:creationId xmlns:a16="http://schemas.microsoft.com/office/drawing/2014/main" id="{55462DD1-959D-42FE-9998-7A600F648EB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B9528A9-A9C8-4420-9A05-4730553692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6E399F-0449-41FE-AF1A-80B32E567DB0}"/>
              </a:ext>
            </a:extLst>
          </p:cNvPr>
          <p:cNvSpPr txBox="1"/>
          <p:nvPr/>
        </p:nvSpPr>
        <p:spPr>
          <a:xfrm>
            <a:off x="655690" y="2347574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7CE287-5FE2-4703-9D26-3F95CA4E9112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19551-56CC-49F9-AD5A-54B5CFE9DA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0131" y="222277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177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6DA0242-43E5-4036-A36B-E12A9BB51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040" y="414340"/>
            <a:ext cx="9155544" cy="56613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6D0EC19-1BD5-4B05-ADBB-4683EC3D1EE0}"/>
              </a:ext>
            </a:extLst>
          </p:cNvPr>
          <p:cNvSpPr/>
          <p:nvPr/>
        </p:nvSpPr>
        <p:spPr>
          <a:xfrm>
            <a:off x="5008880" y="3190240"/>
            <a:ext cx="177800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1E32688-0B7D-48CC-A94C-B7BB6954372A}"/>
              </a:ext>
            </a:extLst>
          </p:cNvPr>
          <p:cNvSpPr/>
          <p:nvPr/>
        </p:nvSpPr>
        <p:spPr>
          <a:xfrm>
            <a:off x="4739640" y="3997960"/>
            <a:ext cx="231648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66A09F-6EEB-42DB-9053-810457019B48}"/>
              </a:ext>
            </a:extLst>
          </p:cNvPr>
          <p:cNvSpPr/>
          <p:nvPr/>
        </p:nvSpPr>
        <p:spPr>
          <a:xfrm>
            <a:off x="4805680" y="4805680"/>
            <a:ext cx="2219960" cy="7315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4201EF-1513-4A63-8B21-A0141FF40371}"/>
              </a:ext>
            </a:extLst>
          </p:cNvPr>
          <p:cNvSpPr/>
          <p:nvPr/>
        </p:nvSpPr>
        <p:spPr>
          <a:xfrm>
            <a:off x="7198360" y="40030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cung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A8B0FAA-2F30-4796-95DE-00ECCF8A396C}"/>
              </a:ext>
            </a:extLst>
          </p:cNvPr>
          <p:cNvSpPr/>
          <p:nvPr/>
        </p:nvSpPr>
        <p:spPr>
          <a:xfrm>
            <a:off x="7330440" y="48847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45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8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643</Words>
  <Application>Microsoft Office PowerPoint</Application>
  <PresentationFormat>Widescreen</PresentationFormat>
  <Paragraphs>114</Paragraphs>
  <Slides>27</Slides>
  <Notes>15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等线</vt:lpstr>
      <vt:lpstr>字魂52号-阿开漫画体</vt:lpstr>
      <vt:lpstr>Arial</vt:lpstr>
      <vt:lpstr>Arial-Rounded</vt:lpstr>
      <vt:lpstr>Calibri</vt:lpstr>
      <vt:lpstr>Calibri Light</vt:lpstr>
      <vt:lpstr>Cambria</vt:lpstr>
      <vt:lpstr>Times New Roman</vt:lpstr>
      <vt:lpstr>千图网拥有20W+精美PPT模板 更多PPT模板下载至：www.58pic.com/office/ppt​​</vt:lpstr>
      <vt:lpstr>Office 主题​​</vt:lpstr>
      <vt:lpstr>Chủ đề Office</vt:lpstr>
      <vt:lpstr>1_Chủ đề Office</vt:lpstr>
      <vt:lpstr>1_Office Theme</vt:lpstr>
      <vt:lpstr>Office Theme</vt:lpstr>
      <vt:lpstr>2_Chủ đề Office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54</cp:revision>
  <dcterms:created xsi:type="dcterms:W3CDTF">2022-08-31T03:16:51Z</dcterms:created>
  <dcterms:modified xsi:type="dcterms:W3CDTF">2025-10-31T01:15:18Z</dcterms:modified>
</cp:coreProperties>
</file>