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694" r:id="rId5"/>
  </p:sldMasterIdLst>
  <p:notesMasterIdLst>
    <p:notesMasterId r:id="rId20"/>
  </p:notesMasterIdLst>
  <p:sldIdLst>
    <p:sldId id="264" r:id="rId6"/>
    <p:sldId id="269" r:id="rId7"/>
    <p:sldId id="295" r:id="rId8"/>
    <p:sldId id="296" r:id="rId9"/>
    <p:sldId id="297" r:id="rId10"/>
    <p:sldId id="288" r:id="rId11"/>
    <p:sldId id="275" r:id="rId12"/>
    <p:sldId id="421" r:id="rId13"/>
    <p:sldId id="265" r:id="rId14"/>
    <p:sldId id="342" r:id="rId15"/>
    <p:sldId id="417" r:id="rId16"/>
    <p:sldId id="5299915" r:id="rId17"/>
    <p:sldId id="290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65A19-5B0D-4CB7-AAE3-076DF7C9363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A980E-BEC4-4D64-B534-A24C71E4E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4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31EC3-F9A7-4B3C-8FEF-6D79E4513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5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E589F6-4EBA-4E43-8D14-56BC3A444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7873" y="2461945"/>
            <a:ext cx="5031267" cy="4379009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153A530-9175-40FD-8ECA-707929D8CFBC}"/>
              </a:ext>
            </a:extLst>
          </p:cNvPr>
          <p:cNvSpPr/>
          <p:nvPr userDrawn="1"/>
        </p:nvSpPr>
        <p:spPr>
          <a:xfrm flipH="1" flipV="1">
            <a:off x="7587370" y="0"/>
            <a:ext cx="4604630" cy="6858000"/>
          </a:xfrm>
          <a:custGeom>
            <a:avLst/>
            <a:gdLst>
              <a:gd name="connsiteX0" fmla="*/ 4604630 w 4604630"/>
              <a:gd name="connsiteY0" fmla="*/ 6858000 h 6858000"/>
              <a:gd name="connsiteX1" fmla="*/ 0 w 4604630"/>
              <a:gd name="connsiteY1" fmla="*/ 6858000 h 6858000"/>
              <a:gd name="connsiteX2" fmla="*/ 0 w 4604630"/>
              <a:gd name="connsiteY2" fmla="*/ 0 h 6858000"/>
              <a:gd name="connsiteX3" fmla="*/ 367240 w 460463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630" h="6858000">
                <a:moveTo>
                  <a:pt x="460463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67240" y="0"/>
                </a:lnTo>
                <a:close/>
              </a:path>
            </a:pathLst>
          </a:custGeom>
          <a:solidFill>
            <a:srgbClr val="B9C9E7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985BD87-37EC-4B1C-9005-B4D8A81F9E18}"/>
              </a:ext>
            </a:extLst>
          </p:cNvPr>
          <p:cNvSpPr/>
          <p:nvPr userDrawn="1"/>
        </p:nvSpPr>
        <p:spPr>
          <a:xfrm>
            <a:off x="0" y="0"/>
            <a:ext cx="11260582" cy="6858000"/>
          </a:xfrm>
          <a:custGeom>
            <a:avLst/>
            <a:gdLst>
              <a:gd name="connsiteX0" fmla="*/ 0 w 11260582"/>
              <a:gd name="connsiteY0" fmla="*/ 0 h 6858000"/>
              <a:gd name="connsiteX1" fmla="*/ 3204522 w 11260582"/>
              <a:gd name="connsiteY1" fmla="*/ 0 h 6858000"/>
              <a:gd name="connsiteX2" fmla="*/ 11260582 w 11260582"/>
              <a:gd name="connsiteY2" fmla="*/ 6858000 h 6858000"/>
              <a:gd name="connsiteX3" fmla="*/ 0 w 112605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6858000">
                <a:moveTo>
                  <a:pt x="0" y="0"/>
                </a:moveTo>
                <a:lnTo>
                  <a:pt x="3204522" y="0"/>
                </a:lnTo>
                <a:lnTo>
                  <a:pt x="112605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82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7241612-7287-4B06-B74F-04D89D45AFA8}"/>
              </a:ext>
            </a:extLst>
          </p:cNvPr>
          <p:cNvSpPr/>
          <p:nvPr userDrawn="1"/>
        </p:nvSpPr>
        <p:spPr>
          <a:xfrm>
            <a:off x="0" y="1867238"/>
            <a:ext cx="11260582" cy="4990762"/>
          </a:xfrm>
          <a:custGeom>
            <a:avLst/>
            <a:gdLst>
              <a:gd name="connsiteX0" fmla="*/ 5406732 w 11260582"/>
              <a:gd name="connsiteY0" fmla="*/ 0 h 4990762"/>
              <a:gd name="connsiteX1" fmla="*/ 11260582 w 11260582"/>
              <a:gd name="connsiteY1" fmla="*/ 4990762 h 4990762"/>
              <a:gd name="connsiteX2" fmla="*/ 0 w 11260582"/>
              <a:gd name="connsiteY2" fmla="*/ 4990762 h 4990762"/>
              <a:gd name="connsiteX3" fmla="*/ 0 w 11260582"/>
              <a:gd name="connsiteY3" fmla="*/ 4609567 h 499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4990762">
                <a:moveTo>
                  <a:pt x="5406732" y="0"/>
                </a:moveTo>
                <a:lnTo>
                  <a:pt x="11260582" y="4990762"/>
                </a:lnTo>
                <a:lnTo>
                  <a:pt x="0" y="4990762"/>
                </a:lnTo>
                <a:lnTo>
                  <a:pt x="0" y="4609567"/>
                </a:lnTo>
                <a:close/>
              </a:path>
            </a:pathLst>
          </a:custGeom>
          <a:solidFill>
            <a:srgbClr val="F3C9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733E74D-3AD7-480B-ADDA-B5CD547FBFFC}"/>
              </a:ext>
            </a:extLst>
          </p:cNvPr>
          <p:cNvGrpSpPr/>
          <p:nvPr userDrawn="1"/>
        </p:nvGrpSpPr>
        <p:grpSpPr>
          <a:xfrm rot="5400000">
            <a:off x="329630" y="331026"/>
            <a:ext cx="1068196" cy="406144"/>
            <a:chOff x="5014913" y="3255963"/>
            <a:chExt cx="2163763" cy="56832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1F4DB1-2BE1-4CC2-8896-A4974A4B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25596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BD9C35A-CF73-4CBB-8A2A-410681362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82976"/>
              <a:ext cx="2163763" cy="115888"/>
            </a:xfrm>
            <a:custGeom>
              <a:avLst/>
              <a:gdLst>
                <a:gd name="T0" fmla="*/ 0 w 1363"/>
                <a:gd name="T1" fmla="*/ 0 h 73"/>
                <a:gd name="T2" fmla="*/ 151 w 1363"/>
                <a:gd name="T3" fmla="*/ 73 h 73"/>
                <a:gd name="T4" fmla="*/ 302 w 1363"/>
                <a:gd name="T5" fmla="*/ 0 h 73"/>
                <a:gd name="T6" fmla="*/ 455 w 1363"/>
                <a:gd name="T7" fmla="*/ 73 h 73"/>
                <a:gd name="T8" fmla="*/ 606 w 1363"/>
                <a:gd name="T9" fmla="*/ 0 h 73"/>
                <a:gd name="T10" fmla="*/ 757 w 1363"/>
                <a:gd name="T11" fmla="*/ 73 h 73"/>
                <a:gd name="T12" fmla="*/ 909 w 1363"/>
                <a:gd name="T13" fmla="*/ 0 h 73"/>
                <a:gd name="T14" fmla="*/ 1060 w 1363"/>
                <a:gd name="T15" fmla="*/ 73 h 73"/>
                <a:gd name="T16" fmla="*/ 1211 w 1363"/>
                <a:gd name="T17" fmla="*/ 0 h 73"/>
                <a:gd name="T18" fmla="*/ 1363 w 1363"/>
                <a:gd name="T1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3">
                  <a:moveTo>
                    <a:pt x="0" y="0"/>
                  </a:moveTo>
                  <a:lnTo>
                    <a:pt x="151" y="73"/>
                  </a:lnTo>
                  <a:lnTo>
                    <a:pt x="302" y="0"/>
                  </a:lnTo>
                  <a:lnTo>
                    <a:pt x="455" y="73"/>
                  </a:lnTo>
                  <a:lnTo>
                    <a:pt x="606" y="0"/>
                  </a:lnTo>
                  <a:lnTo>
                    <a:pt x="757" y="73"/>
                  </a:lnTo>
                  <a:lnTo>
                    <a:pt x="909" y="0"/>
                  </a:lnTo>
                  <a:lnTo>
                    <a:pt x="1060" y="73"/>
                  </a:lnTo>
                  <a:lnTo>
                    <a:pt x="1211" y="0"/>
                  </a:lnTo>
                  <a:lnTo>
                    <a:pt x="1363" y="73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B7BE890-F10F-4AEA-8126-5D4B5450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70681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E29E006-1EB0-4BDF-9944-44EAA84930AF}"/>
              </a:ext>
            </a:extLst>
          </p:cNvPr>
          <p:cNvSpPr/>
          <p:nvPr userDrawn="1"/>
        </p:nvSpPr>
        <p:spPr>
          <a:xfrm>
            <a:off x="465709" y="378154"/>
            <a:ext cx="11260582" cy="61016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9FB158-1B00-41BC-B55F-529DB22EAB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</a:blip>
          <a:srcRect b="48901"/>
          <a:stretch>
            <a:fillRect/>
          </a:stretch>
        </p:blipFill>
        <p:spPr>
          <a:xfrm>
            <a:off x="982848" y="6053098"/>
            <a:ext cx="1664097" cy="804902"/>
          </a:xfrm>
          <a:custGeom>
            <a:avLst/>
            <a:gdLst>
              <a:gd name="connsiteX0" fmla="*/ 0 w 1664097"/>
              <a:gd name="connsiteY0" fmla="*/ 0 h 804902"/>
              <a:gd name="connsiteX1" fmla="*/ 1664097 w 1664097"/>
              <a:gd name="connsiteY1" fmla="*/ 0 h 804902"/>
              <a:gd name="connsiteX2" fmla="*/ 1664097 w 1664097"/>
              <a:gd name="connsiteY2" fmla="*/ 804902 h 804902"/>
              <a:gd name="connsiteX3" fmla="*/ 0 w 1664097"/>
              <a:gd name="connsiteY3" fmla="*/ 804902 h 8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097" h="804902">
                <a:moveTo>
                  <a:pt x="0" y="0"/>
                </a:moveTo>
                <a:lnTo>
                  <a:pt x="1664097" y="0"/>
                </a:lnTo>
                <a:lnTo>
                  <a:pt x="1664097" y="804902"/>
                </a:lnTo>
                <a:lnTo>
                  <a:pt x="0" y="8049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675376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09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841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0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0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5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0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59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0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941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37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56486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87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6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1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6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26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3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1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4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97534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5983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theme" Target="../theme/theme4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13C64E-318E-FC5B-5E11-8F10B2E54B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5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2DA763-DD58-AA87-2FB6-93E64BD089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5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30FC188-FA43-E34F-102B-617ED0C3A5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99" y="0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2.wdp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3022748" y="1561215"/>
            <a:ext cx="8220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CD48BBAF-0BCE-823C-A271-C226D787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508575"/>
            <a:ext cx="1676400" cy="3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202019"/>
            <a:ext cx="11044297" cy="450820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500221" y="1348125"/>
            <a:ext cx="6013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11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ộp Văn bản 4">
            <a:extLst>
              <a:ext uri="{FF2B5EF4-FFF2-40B4-BE49-F238E27FC236}">
                <a16:creationId xmlns:a16="http://schemas.microsoft.com/office/drawing/2014/main" id="{3067A20F-ABEA-4254-B601-6F982BC6BC0B}"/>
              </a:ext>
            </a:extLst>
          </p:cNvPr>
          <p:cNvSpPr txBox="1"/>
          <p:nvPr/>
        </p:nvSpPr>
        <p:spPr>
          <a:xfrm>
            <a:off x="2505264" y="1230657"/>
            <a:ext cx="74361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lvl="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Việc nào cũng phải làm nhiều mới quen tay, làm mới nhanh và đẹp. Chúng ta có thể luyện tập thêm ở nhà để tham gia cuộc thi này vào cuối năm.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2EED7F3-C3EF-4B5C-9E86-97046E88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023" y="2870728"/>
            <a:ext cx="4148457" cy="41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231DBD95-6680-4286-8472-144E3E9E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943" y="2860482"/>
            <a:ext cx="3997519" cy="3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724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859197"/>
            <a:ext cx="1030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làm đồ trang trí cho tổ ấm của mình như: dây trang trí, hoa giấy, tranh lá treo tường, cắm hoa, làm khung ảnh,...</a:t>
            </a: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6C11C7E-0F00-2E85-858E-86548D256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55" y="88551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4FDD3-C2A3-56BE-3D5F-62BF34211657}"/>
              </a:ext>
            </a:extLst>
          </p:cNvPr>
          <p:cNvSpPr txBox="1"/>
          <p:nvPr/>
        </p:nvSpPr>
        <p:spPr>
          <a:xfrm>
            <a:off x="1477926" y="935665"/>
            <a:ext cx="316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3D115-AA84-2009-609E-97E8506D1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918" y="2079233"/>
            <a:ext cx="734022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434856"/>
            <a:ext cx="7573642" cy="367555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765545" y="3141354"/>
            <a:ext cx="6581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</a:rPr>
              <a:t>Chia </a:t>
            </a:r>
            <a:r>
              <a:rPr lang="en-US" sz="4400" b="1" dirty="0" err="1">
                <a:solidFill>
                  <a:srgbClr val="002060"/>
                </a:solidFill>
              </a:rPr>
              <a:t>sẻ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về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việc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hằng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để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chăm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sóc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ngôi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của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mình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241D9-BF23-6982-A62F-23904D11881F}"/>
              </a:ext>
            </a:extLst>
          </p:cNvPr>
          <p:cNvSpPr txBox="1"/>
          <p:nvPr/>
        </p:nvSpPr>
        <p:spPr>
          <a:xfrm>
            <a:off x="758645" y="2051482"/>
            <a:ext cx="1046933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nhận làm công việc gì? Em làm việc này khi nào?</a:t>
            </a:r>
            <a:endParaRPr lang="en-US" sz="3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81BB9-7E8F-6947-6E87-67D2104C0C34}"/>
              </a:ext>
            </a:extLst>
          </p:cNvPr>
          <p:cNvSpPr txBox="1"/>
          <p:nvPr/>
        </p:nvSpPr>
        <p:spPr>
          <a:xfrm>
            <a:off x="1215846" y="2870189"/>
            <a:ext cx="973569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 Sau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C4658-F0DE-E431-033F-60F1835D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524" y="4138724"/>
            <a:ext cx="4260273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EF1DB-D814-D26D-D3FA-C8797F43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484" y="4172061"/>
            <a:ext cx="40100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251</Words>
  <Application>Microsoft Office PowerPoint</Application>
  <PresentationFormat>Widescreen</PresentationFormat>
  <Paragraphs>28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Cambria</vt:lpstr>
      <vt:lpstr>SVN-Poky's</vt:lpstr>
      <vt:lpstr>Symbol</vt:lpstr>
      <vt:lpstr>Times New Roman</vt:lpstr>
      <vt:lpstr>字魂100号-方方先锋体</vt:lpstr>
      <vt:lpstr>字魂59号-创粗黑</vt:lpstr>
      <vt:lpstr>小考拉体</vt:lpstr>
      <vt:lpstr>1_Office 主题​​</vt:lpstr>
      <vt:lpstr>Chủ đề Office</vt:lpstr>
      <vt:lpstr>Custom Design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2022-09-27T08:23:45Z</dcterms:created>
  <dcterms:modified xsi:type="dcterms:W3CDTF">2025-12-14T15:46:54Z</dcterms:modified>
</cp:coreProperties>
</file>