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9"/>
  </p:notesMasterIdLst>
  <p:sldIdLst>
    <p:sldId id="402" r:id="rId4"/>
    <p:sldId id="287" r:id="rId5"/>
    <p:sldId id="288" r:id="rId6"/>
    <p:sldId id="311" r:id="rId7"/>
    <p:sldId id="422" r:id="rId8"/>
    <p:sldId id="331" r:id="rId9"/>
    <p:sldId id="332" r:id="rId10"/>
    <p:sldId id="297" r:id="rId11"/>
    <p:sldId id="423" r:id="rId12"/>
    <p:sldId id="412" r:id="rId13"/>
    <p:sldId id="424" r:id="rId14"/>
    <p:sldId id="425" r:id="rId15"/>
    <p:sldId id="426" r:id="rId16"/>
    <p:sldId id="339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33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794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7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5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3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9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5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1A86CDF-1CB0-84DD-F39D-5963C1E3BC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1" y="266699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567042" y="236324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8000" b="1" kern="0">
                <a:solidFill>
                  <a:srgbClr val="FF657D">
                    <a:lumMod val="50000"/>
                  </a:srgbClr>
                </a:solidFill>
                <a:latin typeface="UVN Bach Tuyet Nang" panose="02090907080705020403" pitchFamily="18" charset="0"/>
              </a:rPr>
              <a:t>KHỞI ĐỘNG</a:t>
            </a:r>
            <a:endParaRPr lang="en-US" sz="8000" kern="0" dirty="0">
              <a:solidFill>
                <a:srgbClr val="FF657D">
                  <a:lumMod val="50000"/>
                </a:srgb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885055"/>
                <a:gd name="connsiteY0" fmla="*/ 127142 h 762836"/>
                <a:gd name="connsiteX1" fmla="*/ 127142 w 5885055"/>
                <a:gd name="connsiteY1" fmla="*/ 0 h 762836"/>
                <a:gd name="connsiteX2" fmla="*/ 5757913 w 5885055"/>
                <a:gd name="connsiteY2" fmla="*/ 0 h 762836"/>
                <a:gd name="connsiteX3" fmla="*/ 5885055 w 5885055"/>
                <a:gd name="connsiteY3" fmla="*/ 127142 h 762836"/>
                <a:gd name="connsiteX4" fmla="*/ 5885055 w 5885055"/>
                <a:gd name="connsiteY4" fmla="*/ 635694 h 762836"/>
                <a:gd name="connsiteX5" fmla="*/ 5757913 w 5885055"/>
                <a:gd name="connsiteY5" fmla="*/ 762836 h 762836"/>
                <a:gd name="connsiteX6" fmla="*/ 127142 w 5885055"/>
                <a:gd name="connsiteY6" fmla="*/ 762836 h 762836"/>
                <a:gd name="connsiteX7" fmla="*/ 0 w 5885055"/>
                <a:gd name="connsiteY7" fmla="*/ 635694 h 762836"/>
                <a:gd name="connsiteX8" fmla="*/ 0 w 5885055"/>
                <a:gd name="connsiteY8" fmla="*/ 127142 h 7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5055" h="762836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1013040" y="-61902"/>
                    <a:pt x="5176093" y="-101778"/>
                    <a:pt x="5757913" y="0"/>
                  </a:cubicBezTo>
                  <a:cubicBezTo>
                    <a:pt x="5825348" y="-873"/>
                    <a:pt x="5888531" y="52290"/>
                    <a:pt x="5885055" y="127142"/>
                  </a:cubicBezTo>
                  <a:cubicBezTo>
                    <a:pt x="5872677" y="269388"/>
                    <a:pt x="5900409" y="452079"/>
                    <a:pt x="5885055" y="635694"/>
                  </a:cubicBezTo>
                  <a:cubicBezTo>
                    <a:pt x="5882470" y="704647"/>
                    <a:pt x="5825443" y="750405"/>
                    <a:pt x="5757913" y="762836"/>
                  </a:cubicBezTo>
                  <a:cubicBezTo>
                    <a:pt x="3580319" y="620444"/>
                    <a:pt x="953976" y="873937"/>
                    <a:pt x="127142" y="762836"/>
                  </a:cubicBezTo>
                  <a:cubicBezTo>
                    <a:pt x="54453" y="764072"/>
                    <a:pt x="-2768" y="718534"/>
                    <a:pt x="0" y="635694"/>
                  </a:cubicBezTo>
                  <a:cubicBezTo>
                    <a:pt x="-9850" y="515843"/>
                    <a:pt x="-7268" y="243129"/>
                    <a:pt x="0" y="127142"/>
                  </a:cubicBezTo>
                  <a:close/>
                </a:path>
                <a:path w="5885055" h="762836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1736829" y="-164947"/>
                    <a:pt x="3290321" y="-52288"/>
                    <a:pt x="5757913" y="0"/>
                  </a:cubicBezTo>
                  <a:cubicBezTo>
                    <a:pt x="5827251" y="-13798"/>
                    <a:pt x="5883855" y="57115"/>
                    <a:pt x="5885055" y="127142"/>
                  </a:cubicBezTo>
                  <a:cubicBezTo>
                    <a:pt x="5907474" y="195590"/>
                    <a:pt x="5905778" y="524115"/>
                    <a:pt x="5885055" y="635694"/>
                  </a:cubicBezTo>
                  <a:cubicBezTo>
                    <a:pt x="5890569" y="713032"/>
                    <a:pt x="5827710" y="762068"/>
                    <a:pt x="5757913" y="762836"/>
                  </a:cubicBezTo>
                  <a:cubicBezTo>
                    <a:pt x="3799862" y="921377"/>
                    <a:pt x="2278412" y="621000"/>
                    <a:pt x="127142" y="762836"/>
                  </a:cubicBezTo>
                  <a:cubicBezTo>
                    <a:pt x="56370" y="772554"/>
                    <a:pt x="7449" y="703323"/>
                    <a:pt x="0" y="635694"/>
                  </a:cubicBezTo>
                  <a:cubicBezTo>
                    <a:pt x="-34076" y="486923"/>
                    <a:pt x="-12460" y="201883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951730"/>
                <a:gd name="connsiteY0" fmla="*/ 127142 h 762835"/>
                <a:gd name="connsiteX1" fmla="*/ 127142 w 5951730"/>
                <a:gd name="connsiteY1" fmla="*/ 0 h 762835"/>
                <a:gd name="connsiteX2" fmla="*/ 5824588 w 5951730"/>
                <a:gd name="connsiteY2" fmla="*/ 0 h 762835"/>
                <a:gd name="connsiteX3" fmla="*/ 5951730 w 5951730"/>
                <a:gd name="connsiteY3" fmla="*/ 127142 h 762835"/>
                <a:gd name="connsiteX4" fmla="*/ 5951730 w 5951730"/>
                <a:gd name="connsiteY4" fmla="*/ 635693 h 762835"/>
                <a:gd name="connsiteX5" fmla="*/ 5824588 w 5951730"/>
                <a:gd name="connsiteY5" fmla="*/ 762835 h 762835"/>
                <a:gd name="connsiteX6" fmla="*/ 127142 w 5951730"/>
                <a:gd name="connsiteY6" fmla="*/ 762835 h 762835"/>
                <a:gd name="connsiteX7" fmla="*/ 0 w 5951730"/>
                <a:gd name="connsiteY7" fmla="*/ 635693 h 762835"/>
                <a:gd name="connsiteX8" fmla="*/ 0 w 5951730"/>
                <a:gd name="connsiteY8" fmla="*/ 127142 h 76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730" h="762835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2594822" y="-61902"/>
                    <a:pt x="3573700" y="-101778"/>
                    <a:pt x="5824588" y="0"/>
                  </a:cubicBezTo>
                  <a:cubicBezTo>
                    <a:pt x="5892023" y="-873"/>
                    <a:pt x="5955206" y="52290"/>
                    <a:pt x="5951730" y="127142"/>
                  </a:cubicBezTo>
                  <a:cubicBezTo>
                    <a:pt x="5936353" y="269678"/>
                    <a:pt x="5960719" y="454194"/>
                    <a:pt x="5951730" y="635693"/>
                  </a:cubicBezTo>
                  <a:cubicBezTo>
                    <a:pt x="5949145" y="704646"/>
                    <a:pt x="5892118" y="750404"/>
                    <a:pt x="5824588" y="762835"/>
                  </a:cubicBezTo>
                  <a:cubicBezTo>
                    <a:pt x="2985048" y="620443"/>
                    <a:pt x="2923220" y="873936"/>
                    <a:pt x="127142" y="762835"/>
                  </a:cubicBezTo>
                  <a:cubicBezTo>
                    <a:pt x="54453" y="764071"/>
                    <a:pt x="-2768" y="718533"/>
                    <a:pt x="0" y="635693"/>
                  </a:cubicBezTo>
                  <a:cubicBezTo>
                    <a:pt x="-8147" y="512180"/>
                    <a:pt x="-4497" y="243028"/>
                    <a:pt x="0" y="127142"/>
                  </a:cubicBezTo>
                  <a:close/>
                </a:path>
                <a:path w="5951730" h="762835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2426472" y="-164947"/>
                    <a:pt x="3730515" y="-52288"/>
                    <a:pt x="5824588" y="0"/>
                  </a:cubicBezTo>
                  <a:cubicBezTo>
                    <a:pt x="5893926" y="-13798"/>
                    <a:pt x="5950530" y="57115"/>
                    <a:pt x="5951730" y="127142"/>
                  </a:cubicBezTo>
                  <a:cubicBezTo>
                    <a:pt x="5973692" y="197974"/>
                    <a:pt x="5967374" y="526102"/>
                    <a:pt x="5951730" y="635693"/>
                  </a:cubicBezTo>
                  <a:cubicBezTo>
                    <a:pt x="5957244" y="713031"/>
                    <a:pt x="5894385" y="762067"/>
                    <a:pt x="5824588" y="762835"/>
                  </a:cubicBezTo>
                  <a:cubicBezTo>
                    <a:pt x="2998038" y="921376"/>
                    <a:pt x="1750095" y="620999"/>
                    <a:pt x="127142" y="762835"/>
                  </a:cubicBezTo>
                  <a:cubicBezTo>
                    <a:pt x="56370" y="772553"/>
                    <a:pt x="7449" y="703322"/>
                    <a:pt x="0" y="635693"/>
                  </a:cubicBezTo>
                  <a:cubicBezTo>
                    <a:pt x="-27836" y="479930"/>
                    <a:pt x="-12413" y="197591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6379616"/>
                <a:gd name="connsiteY0" fmla="*/ 143017 h 858086"/>
                <a:gd name="connsiteX1" fmla="*/ 143017 w 6379616"/>
                <a:gd name="connsiteY1" fmla="*/ 0 h 858086"/>
                <a:gd name="connsiteX2" fmla="*/ 6236599 w 6379616"/>
                <a:gd name="connsiteY2" fmla="*/ 0 h 858086"/>
                <a:gd name="connsiteX3" fmla="*/ 6379616 w 6379616"/>
                <a:gd name="connsiteY3" fmla="*/ 143017 h 858086"/>
                <a:gd name="connsiteX4" fmla="*/ 6379616 w 6379616"/>
                <a:gd name="connsiteY4" fmla="*/ 715069 h 858086"/>
                <a:gd name="connsiteX5" fmla="*/ 6236599 w 6379616"/>
                <a:gd name="connsiteY5" fmla="*/ 858086 h 858086"/>
                <a:gd name="connsiteX6" fmla="*/ 143017 w 6379616"/>
                <a:gd name="connsiteY6" fmla="*/ 858086 h 858086"/>
                <a:gd name="connsiteX7" fmla="*/ 0 w 6379616"/>
                <a:gd name="connsiteY7" fmla="*/ 715069 h 858086"/>
                <a:gd name="connsiteX8" fmla="*/ 0 w 6379616"/>
                <a:gd name="connsiteY8" fmla="*/ 143017 h 8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616" h="858086" fill="none" extrusionOk="0">
                  <a:moveTo>
                    <a:pt x="0" y="143017"/>
                  </a:moveTo>
                  <a:cubicBezTo>
                    <a:pt x="-9303" y="60140"/>
                    <a:pt x="65671" y="1866"/>
                    <a:pt x="143017" y="0"/>
                  </a:cubicBezTo>
                  <a:cubicBezTo>
                    <a:pt x="1258297" y="-61902"/>
                    <a:pt x="5449919" y="-101778"/>
                    <a:pt x="6236599" y="0"/>
                  </a:cubicBezTo>
                  <a:cubicBezTo>
                    <a:pt x="6305737" y="-3088"/>
                    <a:pt x="6388884" y="51681"/>
                    <a:pt x="6379616" y="143017"/>
                  </a:cubicBezTo>
                  <a:cubicBezTo>
                    <a:pt x="6394976" y="360378"/>
                    <a:pt x="6422177" y="528301"/>
                    <a:pt x="6379616" y="715069"/>
                  </a:cubicBezTo>
                  <a:cubicBezTo>
                    <a:pt x="6371979" y="790316"/>
                    <a:pt x="6312810" y="845261"/>
                    <a:pt x="6236599" y="858086"/>
                  </a:cubicBezTo>
                  <a:cubicBezTo>
                    <a:pt x="5097150" y="715694"/>
                    <a:pt x="2160842" y="969187"/>
                    <a:pt x="143017" y="858086"/>
                  </a:cubicBezTo>
                  <a:cubicBezTo>
                    <a:pt x="55725" y="862242"/>
                    <a:pt x="-387" y="795818"/>
                    <a:pt x="0" y="715069"/>
                  </a:cubicBezTo>
                  <a:cubicBezTo>
                    <a:pt x="-36967" y="464898"/>
                    <a:pt x="31093" y="309944"/>
                    <a:pt x="0" y="143017"/>
                  </a:cubicBezTo>
                  <a:close/>
                </a:path>
                <a:path w="6379616" h="858086" stroke="0" extrusionOk="0">
                  <a:moveTo>
                    <a:pt x="0" y="143017"/>
                  </a:moveTo>
                  <a:cubicBezTo>
                    <a:pt x="-5461" y="56814"/>
                    <a:pt x="60303" y="-6236"/>
                    <a:pt x="143017" y="0"/>
                  </a:cubicBezTo>
                  <a:cubicBezTo>
                    <a:pt x="1858820" y="-164947"/>
                    <a:pt x="5264230" y="-52288"/>
                    <a:pt x="6236599" y="0"/>
                  </a:cubicBezTo>
                  <a:cubicBezTo>
                    <a:pt x="6315212" y="-5850"/>
                    <a:pt x="6369235" y="65693"/>
                    <a:pt x="6379616" y="143017"/>
                  </a:cubicBezTo>
                  <a:cubicBezTo>
                    <a:pt x="6402591" y="313847"/>
                    <a:pt x="6392038" y="490752"/>
                    <a:pt x="6379616" y="715069"/>
                  </a:cubicBezTo>
                  <a:cubicBezTo>
                    <a:pt x="6383137" y="798602"/>
                    <a:pt x="6311504" y="850660"/>
                    <a:pt x="6236599" y="858086"/>
                  </a:cubicBezTo>
                  <a:cubicBezTo>
                    <a:pt x="5222895" y="1016627"/>
                    <a:pt x="2065017" y="716250"/>
                    <a:pt x="143017" y="858086"/>
                  </a:cubicBezTo>
                  <a:cubicBezTo>
                    <a:pt x="63749" y="863032"/>
                    <a:pt x="13582" y="789332"/>
                    <a:pt x="0" y="715069"/>
                  </a:cubicBezTo>
                  <a:cubicBezTo>
                    <a:pt x="34035" y="637656"/>
                    <a:pt x="-3864" y="239344"/>
                    <a:pt x="0" y="143017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565" y="-133427"/>
            <a:ext cx="7614255" cy="7057227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790139" y="2034503"/>
            <a:ext cx="3493997" cy="27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34" y="-242108"/>
            <a:ext cx="2696527" cy="339338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08291" y="4015134"/>
            <a:ext cx="8202357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Khởi</a:t>
            </a:r>
            <a:r>
              <a:rPr lang="en-US" sz="6400" b="1" kern="0" dirty="0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 </a:t>
            </a:r>
          </a:p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động</a:t>
            </a:r>
            <a:endParaRPr lang="en-US" sz="6400" b="1" kern="0" dirty="0">
              <a:ln w="13462">
                <a:solidFill>
                  <a:srgbClr val="72B5CA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AC539"/>
                </a:outerShdw>
              </a:effectLst>
              <a:latin typeface="UTM Showcard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0739" y="1633475"/>
            <a:ext cx="2661376" cy="4598384"/>
            <a:chOff x="5362868" y="1160331"/>
            <a:chExt cx="1996032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867" kern="0">
                <a:solidFill>
                  <a:srgbClr val="72B5CA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173" y="1330562"/>
              <a:ext cx="1630495" cy="3023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ONG 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ĐI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TÌM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MẬT</a:t>
              </a:r>
              <a:endParaRPr lang="en-US" sz="6400" kern="0" dirty="0">
                <a:solidFill>
                  <a:srgbClr val="000000"/>
                </a:solidFill>
                <a:latin typeface="UTM Cooper Black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709" y="220639"/>
            <a:ext cx="2633785" cy="2061141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5" y="508714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405292" cy="128505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9820516" y="-389529"/>
            <a:ext cx="3493997" cy="27057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75394" y="711676"/>
            <a:ext cx="3090976" cy="2175389"/>
            <a:chOff x="3356543" y="533756"/>
            <a:chExt cx="2318232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272728" cy="1631542"/>
              <a:chOff x="821543" y="1521288"/>
              <a:chExt cx="2272728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3" y="2225006"/>
                <a:ext cx="1671908" cy="927824"/>
              </a:xfrm>
              <a:prstGeom prst="roundRect">
                <a:avLst/>
              </a:prstGeom>
              <a:solidFill>
                <a:srgbClr val="CCFFCC">
                  <a:alpha val="48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:(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906986" y="759506"/>
            <a:ext cx="3161063" cy="2175391"/>
            <a:chOff x="5930238" y="569628"/>
            <a:chExt cx="237079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370797" cy="1631542"/>
              <a:chOff x="821543" y="1521288"/>
              <a:chExt cx="2370797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769976" cy="927824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𝟔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928537" y="4425239"/>
            <a:ext cx="2216953" cy="1913483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𝟑𝟔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5425839" y="4445945"/>
            <a:ext cx="2216953" cy="1913483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914841" y="4445945"/>
            <a:ext cx="2216953" cy="1913483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334877" y="759506"/>
            <a:ext cx="2777363" cy="2175391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(TIẾT 2)</a:t>
            </a: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377327" y="253677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</a:t>
            </a:r>
            <a:r>
              <a:rPr lang="en-US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415</Words>
  <Application>Microsoft Office PowerPoint</Application>
  <PresentationFormat>Widescreen</PresentationFormat>
  <Paragraphs>117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微软雅黑</vt:lpstr>
      <vt:lpstr>宋体</vt:lpstr>
      <vt:lpstr>Arial</vt:lpstr>
      <vt:lpstr>Bahiana</vt:lpstr>
      <vt:lpstr>Calibri</vt:lpstr>
      <vt:lpstr>Calibri Light</vt:lpstr>
      <vt:lpstr>Cambria Math</vt:lpstr>
      <vt:lpstr>Didact Gothic</vt:lpstr>
      <vt:lpstr>Tahoma</vt:lpstr>
      <vt:lpstr>Times New Roman</vt:lpstr>
      <vt:lpstr>UTM Cooper Black</vt:lpstr>
      <vt:lpstr>UTM Showcard</vt:lpstr>
      <vt:lpstr>UTM Staccato </vt:lpstr>
      <vt:lpstr>UVN Bach Tuyet Nang</vt:lpstr>
      <vt:lpstr>字魂105号-简雅黑</vt:lpstr>
      <vt:lpstr>Math Mystery Escape Room by Slidesgo</vt:lpstr>
      <vt:lpstr>1_Math Mystery Escape Room by Slidesgo</vt:lpstr>
      <vt:lpstr>1_Office Theme</vt:lpstr>
      <vt:lpstr>PowerPoint Presentation</vt:lpstr>
      <vt:lpstr>PowerPoint Presentation</vt:lpstr>
      <vt:lpstr>PowerPoint Presentation</vt:lpstr>
      <vt:lpstr>Bài 72: LUYỆN TẬP CHUNG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ADMIN</cp:lastModifiedBy>
  <cp:revision>13</cp:revision>
  <dcterms:created xsi:type="dcterms:W3CDTF">2023-02-06T08:50:36Z</dcterms:created>
  <dcterms:modified xsi:type="dcterms:W3CDTF">2025-04-29T14:02:31Z</dcterms:modified>
</cp:coreProperties>
</file>