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3" r:id="rId2"/>
  </p:sldMasterIdLst>
  <p:notesMasterIdLst>
    <p:notesMasterId r:id="rId21"/>
  </p:notesMasterIdLst>
  <p:sldIdLst>
    <p:sldId id="11612" r:id="rId3"/>
    <p:sldId id="11701" r:id="rId4"/>
    <p:sldId id="11702" r:id="rId5"/>
    <p:sldId id="347" r:id="rId6"/>
    <p:sldId id="11708" r:id="rId7"/>
    <p:sldId id="392" r:id="rId8"/>
    <p:sldId id="278" r:id="rId9"/>
    <p:sldId id="11709" r:id="rId10"/>
    <p:sldId id="11703" r:id="rId11"/>
    <p:sldId id="1062" r:id="rId12"/>
    <p:sldId id="11587" r:id="rId13"/>
    <p:sldId id="11704" r:id="rId14"/>
    <p:sldId id="1484" r:id="rId15"/>
    <p:sldId id="11710" r:id="rId16"/>
    <p:sldId id="11608" r:id="rId17"/>
    <p:sldId id="11607" r:id="rId18"/>
    <p:sldId id="11711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73" d="100"/>
          <a:sy n="73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0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3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6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0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C9B49-B771-62F4-BEB2-36265FB642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97201-4E4B-005B-A3DD-EA67AA9569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4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869576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516233" y="667526"/>
              <a:ext cx="6027997" cy="5745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: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049397" y="1494327"/>
            <a:ext cx="3609928" cy="5186965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42185" y="3749087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98515" y="3773946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636809" y="2969252"/>
              <a:ext cx="539496" cy="61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1750500" y="400636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pic>
        <p:nvPicPr>
          <p:cNvPr id="2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24505C56-2990-44F9-B06F-2F4EF1284C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3955890"/>
            <a:ext cx="487363" cy="487363"/>
          </a:xfrm>
          <a:prstGeom prst="rect">
            <a:avLst/>
          </a:prstGeom>
        </p:spPr>
      </p:pic>
      <p:pic>
        <p:nvPicPr>
          <p:cNvPr id="46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49802628-5D31-4D4E-B296-B4FD6C0D5D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34963" y="4108290"/>
            <a:ext cx="487363" cy="487363"/>
          </a:xfrm>
          <a:prstGeom prst="rect">
            <a:avLst/>
          </a:prstGeom>
        </p:spPr>
      </p:pic>
      <p:pic>
        <p:nvPicPr>
          <p:cNvPr id="51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74E9C946-3780-4FA2-A0A5-EA2924D1B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30216" y="4087809"/>
            <a:ext cx="487363" cy="487363"/>
          </a:xfrm>
          <a:prstGeom prst="rect">
            <a:avLst/>
          </a:prstGeom>
        </p:spPr>
      </p:pic>
      <p:pic>
        <p:nvPicPr>
          <p:cNvPr id="52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19333DB4-3D32-4646-BD25-FDC4EA5A8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6903" y="4191525"/>
            <a:ext cx="487363" cy="487363"/>
          </a:xfrm>
          <a:prstGeom prst="rect">
            <a:avLst/>
          </a:prstGeom>
        </p:spPr>
      </p:pic>
      <p:pic>
        <p:nvPicPr>
          <p:cNvPr id="55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5CC9C115-C242-48BE-80B4-4D4A10DC1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97999" y="4213402"/>
            <a:ext cx="298000" cy="298000"/>
          </a:xfrm>
          <a:prstGeom prst="rect">
            <a:avLst/>
          </a:prstGeom>
        </p:spPr>
      </p:pic>
      <p:pic>
        <p:nvPicPr>
          <p:cNvPr id="56" name="bee-noises-2-218273">
            <a:hlinkClick r:id="" action="ppaction://media"/>
            <a:extLst>
              <a:ext uri="{FF2B5EF4-FFF2-40B4-BE49-F238E27FC236}">
                <a16:creationId xmlns:a16="http://schemas.microsoft.com/office/drawing/2014/main" id="{E4D7A3B5-9E49-4910-B5E9-24700991B8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42469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6582" y="4117501"/>
            <a:ext cx="396419" cy="3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46945E-17 L 1.875E-6 -0.00069 C 0.05781 -0.03681 0.02344 -0.02014 0.13594 -0.00671 C 0.13802 -0.00671 0.14036 -0.00255 0.14245 3.46945E-17 C 0.1526 0.01157 0.14453 0.0037 0.15221 0.01088 C 0.15338 0.01412 0.15469 0.01759 0.15586 0.02106 C 0.1569 0.02361 0.15911 0.02801 0.15911 0.02755 " pathEditMode="relative" rAng="0" ptsTypes="AAAAA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25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56 0.01875 -0.00924 0.03171 -0.01419 0.05463 C -0.01679 0.06736 -0.01849 0.08148 -0.02109 0.09375 C -0.02916 0.13055 -0.04674 0.19907 -0.05781 0.22546 C -0.06185 0.23495 -0.06588 0.24398 -0.06992 0.25393 C -0.07252 0.26064 -0.07448 0.26967 -0.07747 0.27523 C -0.08385 0.2875 -0.09153 0.29467 -0.09765 0.30717 C -0.10104 0.31412 -0.10807 0.328 -0.11106 0.33564 C -0.11224 0.33912 -0.11289 0.34375 -0.11419 0.34652 C -0.1151 0.34838 -0.1164 0.34838 -0.11744 0.34976 C -0.11901 0.35231 -0.11953 0.35416 -0.12031 0.35763 " pathEditMode="relative" rAng="0" ptsTypes="AAAAAAAAAA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787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2.08333E-6 0.00023 C 0.0086 0.00324 0.01745 0.00648 0.02617 0.01088 C 0.03711 0.01574 0.04766 0.02222 0.05873 0.02732 C 0.06992 0.03194 0.10729 0.04421 0.11745 0.0463 C 0.12318 0.04792 0.12917 0.04792 0.1349 0.04931 C 0.19375 0.06273 0.13229 0.05139 0.17474 0.0588 C 0.1862 0.06412 0.19089 0.06366 0.20039 0.07685 C 0.20104 0.07778 0.20183 0.07847 0.20235 0.0794 C 0.20352 0.08125 0.20534 0.08519 0.20534 0.08565 " pathEditMode="relative" rAng="0" ptsTypes="AAAAAAAA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428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0.00671 L -0.04831 -0.00625 C -0.05391 -0.00602 -0.05951 -0.00625 -0.06471 -0.00486 C -0.06862 -0.00393 -0.07227 -0.00116 -0.07617 0.00116 C -0.07917 0.00255 -0.08229 0.00324 -0.08542 0.00486 C -0.10078 0.01296 -0.07969 0.00533 -0.09609 0.01134 C -0.10326 0.00417 -0.11081 0.00139 -0.11745 -0.00879 C -0.12292 -0.01759 -0.12708 -0.03333 -0.1319 -0.04467 C -0.13711 -0.05625 -0.14245 -0.06597 -0.14766 -0.07824 C -0.1526 -0.08958 -0.15703 -0.10254 -0.16198 -0.11342 C -0.16484 -0.11967 -0.16797 -0.12315 -0.17083 -0.12916 C -0.17409 -0.1375 -0.17682 -0.14838 -0.18021 -0.15694 C -0.18477 -0.16944 -0.19076 -0.17754 -0.19466 -0.19282 C -0.19635 -0.1993 -0.19779 -0.20648 -0.19961 -0.21227 C -0.20182 -0.21967 -0.20521 -0.22407 -0.20716 -0.23241 C -0.20781 -0.23495 -0.20833 -0.23773 -0.20911 -0.24004 C -0.21589 -0.26366 -0.21042 -0.2419 -0.21471 -0.26018 C -0.21523 -0.26782 -0.21536 -0.27384 -0.21667 -0.28148 C -0.21706 -0.28495 -0.21784 -0.28819 -0.21849 -0.29166 C -0.21966 -0.3081 -0.21966 -0.30185 -0.21966 -0.30879 " pathEditMode="relative" rAng="0" ptsTypes="AAAAAAAAAAAAAAAAAAAA">
                                      <p:cBhvr>
                                        <p:cTn id="9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1421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L -1.04167E-6 0.00047 C 0.00807 -0.11759 -0.0013 -0.01504 0.01511 -0.12731 C 0.01914 -0.15509 0.02214 -0.18356 0.02565 -0.2118 C 0.02891 -0.23865 0.02891 -0.24444 0.0332 -0.26828 C 0.03464 -0.27662 0.0362 -0.28587 0.03854 -0.29328 C 0.04115 -0.30185 0.04453 -0.3081 0.04779 -0.31504 C 0.04935 -0.31898 0.053 -0.32546 0.05534 -0.32777 C 0.05807 -0.33078 0.06016 -0.33125 0.06289 -0.3331 C 0.0763 -0.34189 0.06146 -0.33217 0.07201 -0.34027 C 0.0737 -0.34166 0.07761 -0.34351 0.07761 -0.34328 " pathEditMode="relative" rAng="0" ptsTypes="AAAAAAAAA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713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0.07916 L 0.02578 -0.07893 C 0.0237 -0.08333 0.02149 -0.08703 0.01967 -0.0912 C 0.01615 -0.09976 0.01693 -0.10162 0.01446 -0.11134 C 0.00352 -0.15439 0.01459 -0.10416 0.00547 -0.15115 C 0.00404 -0.15833 0.00222 -0.16527 0.00092 -0.17245 C -0.00078 -0.18217 -0.00169 -0.19236 -0.00351 -0.20185 C -0.0052 -0.21018 -0.00768 -0.21782 -0.0095 -0.22592 C -0.01224 -0.23796 -0.0151 -0.25486 -0.01849 -0.26713 C -0.02161 -0.27847 -0.02604 -0.28865 -0.02825 -0.30046 C -0.03398 -0.33055 -0.02708 -0.29745 -0.03346 -0.32037 C -0.03424 -0.32291 -0.03385 -0.32639 -0.03502 -0.32847 L -0.04244 -0.34166 " pathEditMode="relative" rAng="0" ptsTypes="AAAAAAAAAAA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2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12" name="Picture 11" descr="A black and orange text&#10;&#10;AI-generated content may be incorrect.">
            <a:extLst>
              <a:ext uri="{FF2B5EF4-FFF2-40B4-BE49-F238E27FC236}">
                <a16:creationId xmlns:a16="http://schemas.microsoft.com/office/drawing/2014/main" id="{9535291C-3619-2301-3D37-1477A82EB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1889692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21E6A-254C-420C-9995-BEA36C06B40B}"/>
              </a:ext>
            </a:extLst>
          </p:cNvPr>
          <p:cNvSpPr txBox="1"/>
          <p:nvPr/>
        </p:nvSpPr>
        <p:spPr>
          <a:xfrm>
            <a:off x="882451" y="471099"/>
            <a:ext cx="9239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Trò ch</a:t>
            </a:r>
            <a:r>
              <a:rPr lang="vi-VN" sz="44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ơi</a:t>
            </a:r>
            <a:r>
              <a:rPr lang="en-US" sz="4400" b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: </a:t>
            </a:r>
            <a:r>
              <a:rPr lang="en-US" sz="4400" b="1" i="1">
                <a:solidFill>
                  <a:srgbClr val="FF0000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Tiếp sức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202AF-2562-49C4-B6DB-38099711EBAE}"/>
              </a:ext>
            </a:extLst>
          </p:cNvPr>
          <p:cNvSpPr/>
          <p:nvPr/>
        </p:nvSpPr>
        <p:spPr>
          <a:xfrm>
            <a:off x="740664" y="1117430"/>
            <a:ext cx="10725912" cy="456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*Cách chơi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 lớp thành 2 đội (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HS/ đội):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Sau hiệu lệnh "bắt đầu" thì lần lượt từng thành viên của mỗi đội lên tìm nối </a:t>
            </a:r>
            <a:r>
              <a:rPr lang="nl-NL" sz="3600">
                <a:latin typeface="Times New Roman" panose="02020603050405020304" pitchFamily="18" charset="0"/>
                <a:cs typeface="Times New Roman" panose="02020603050405020304" pitchFamily="18" charset="0"/>
              </a:rPr>
              <a:t>2 phép tính ghi trên chén với đĩa có cùng kết quả với nhau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Trong vòng 30 giây, đội nào nối đúng và nhanh hơn là đội chiến thắng.</a:t>
            </a:r>
          </a:p>
          <a:p>
            <a:pPr>
              <a:lnSpc>
                <a:spcPct val="115000"/>
              </a:lnSpc>
            </a:pPr>
            <a:r>
              <a:rPr lang="nl-NL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nl-NL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Mỗi lượt chạy lên chỉ được nối 1 lần.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3AF9C688-67B7-436C-8187-0B25C2A4E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7363" y="5439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2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435A9C36-A828-E798-BA60-6B8509953F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68" y="2218126"/>
            <a:ext cx="6914132" cy="1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A6B4-23FA-460B-95BB-867813D8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3DE515-58B7-449D-ADCC-0D7B657E7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4357" cy="68874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735053-5FB5-4D73-8B01-BE11656BF2EA}"/>
              </a:ext>
            </a:extLst>
          </p:cNvPr>
          <p:cNvGrpSpPr/>
          <p:nvPr/>
        </p:nvGrpSpPr>
        <p:grpSpPr>
          <a:xfrm>
            <a:off x="6198446" y="2586694"/>
            <a:ext cx="3693744" cy="869482"/>
            <a:chOff x="3657600" y="270884"/>
            <a:chExt cx="3551044" cy="733199"/>
          </a:xfrm>
          <a:solidFill>
            <a:srgbClr val="FFFF00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00ADD8-3352-4C6A-8614-81205CF3E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9C3790-D4A6-4ECE-8C31-E1C8AAB93368}"/>
                </a:ext>
              </a:extLst>
            </p:cNvPr>
            <p:cNvSpPr txBox="1"/>
            <p:nvPr/>
          </p:nvSpPr>
          <p:spPr>
            <a:xfrm>
              <a:off x="3838710" y="270884"/>
              <a:ext cx="3302038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21 : 3 = 7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C3A20B-255F-4E38-9175-6C15CDC7019E}"/>
              </a:ext>
            </a:extLst>
          </p:cNvPr>
          <p:cNvGrpSpPr/>
          <p:nvPr/>
        </p:nvGrpSpPr>
        <p:grpSpPr>
          <a:xfrm>
            <a:off x="452938" y="2595070"/>
            <a:ext cx="3693744" cy="829262"/>
            <a:chOff x="3657600" y="304800"/>
            <a:chExt cx="3551044" cy="699283"/>
          </a:xfrm>
          <a:solidFill>
            <a:srgbClr val="FFFF00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D988C-A168-4150-B712-E3CF6B1DC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EE7E55-9471-4618-9BEB-748E85A89072}"/>
                </a:ext>
              </a:extLst>
            </p:cNvPr>
            <p:cNvSpPr txBox="1"/>
            <p:nvPr/>
          </p:nvSpPr>
          <p:spPr>
            <a:xfrm>
              <a:off x="4154929" y="304800"/>
              <a:ext cx="2578813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6 : 3 = 2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222C67-E16F-4798-BF7C-5871EAD9F56D}"/>
              </a:ext>
            </a:extLst>
          </p:cNvPr>
          <p:cNvGrpSpPr/>
          <p:nvPr/>
        </p:nvGrpSpPr>
        <p:grpSpPr>
          <a:xfrm>
            <a:off x="473608" y="3638967"/>
            <a:ext cx="3693744" cy="829262"/>
            <a:chOff x="3657600" y="304800"/>
            <a:chExt cx="3551044" cy="699283"/>
          </a:xfrm>
          <a:solidFill>
            <a:srgbClr val="FFFF00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153945-7839-4396-90E4-AD4B6C537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8F8B3C-DC7C-4FF5-8D4A-D5A76CEFA911}"/>
                </a:ext>
              </a:extLst>
            </p:cNvPr>
            <p:cNvSpPr txBox="1"/>
            <p:nvPr/>
          </p:nvSpPr>
          <p:spPr>
            <a:xfrm>
              <a:off x="4154929" y="304800"/>
              <a:ext cx="2578813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9 : 3 = 3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40557-D778-49AA-882E-9606C6621248}"/>
              </a:ext>
            </a:extLst>
          </p:cNvPr>
          <p:cNvGrpSpPr/>
          <p:nvPr/>
        </p:nvGrpSpPr>
        <p:grpSpPr>
          <a:xfrm>
            <a:off x="530359" y="4705905"/>
            <a:ext cx="4015013" cy="846934"/>
            <a:chOff x="3485918" y="289898"/>
            <a:chExt cx="3859901" cy="714185"/>
          </a:xfrm>
          <a:solidFill>
            <a:srgbClr val="FFFF00"/>
          </a:solidFill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8DE8EF-95BC-4F3C-BCC9-7AD849A2F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DD706E-6D0A-419F-B315-B97BA0254AD3}"/>
                </a:ext>
              </a:extLst>
            </p:cNvPr>
            <p:cNvSpPr txBox="1"/>
            <p:nvPr/>
          </p:nvSpPr>
          <p:spPr>
            <a:xfrm>
              <a:off x="3485918" y="289898"/>
              <a:ext cx="3859901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12 : 3 = 4 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1C770B-8AB9-42D9-B2BF-C7423B0853F7}"/>
              </a:ext>
            </a:extLst>
          </p:cNvPr>
          <p:cNvGrpSpPr/>
          <p:nvPr/>
        </p:nvGrpSpPr>
        <p:grpSpPr>
          <a:xfrm>
            <a:off x="1056485" y="5772162"/>
            <a:ext cx="3693744" cy="849280"/>
            <a:chOff x="3657600" y="287920"/>
            <a:chExt cx="3551044" cy="716163"/>
          </a:xfrm>
          <a:solidFill>
            <a:srgbClr val="FFFF00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0D72C-1B18-4698-B115-93CF334D0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E37AFA-3172-4898-BE22-DAF13F35FF0A}"/>
                </a:ext>
              </a:extLst>
            </p:cNvPr>
            <p:cNvSpPr txBox="1"/>
            <p:nvPr/>
          </p:nvSpPr>
          <p:spPr>
            <a:xfrm>
              <a:off x="3657600" y="287920"/>
              <a:ext cx="3525783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15 : 3 = 5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FB9FDB-FE8B-4496-B611-8496BEA382DF}"/>
              </a:ext>
            </a:extLst>
          </p:cNvPr>
          <p:cNvGrpSpPr/>
          <p:nvPr/>
        </p:nvGrpSpPr>
        <p:grpSpPr>
          <a:xfrm>
            <a:off x="6605975" y="1554299"/>
            <a:ext cx="3693744" cy="881050"/>
            <a:chOff x="3657600" y="261129"/>
            <a:chExt cx="3551044" cy="742954"/>
          </a:xfrm>
          <a:solidFill>
            <a:srgbClr val="FFFF00"/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320D19-3870-400B-BE43-B966C7DE4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3E510C-328C-4BB2-9853-883EAEEECBAD}"/>
                </a:ext>
              </a:extLst>
            </p:cNvPr>
            <p:cNvSpPr txBox="1"/>
            <p:nvPr/>
          </p:nvSpPr>
          <p:spPr>
            <a:xfrm>
              <a:off x="3898684" y="261129"/>
              <a:ext cx="3309960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18 : 3 = 6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7C39ED-D68C-4C8B-AF50-25C234059C76}"/>
              </a:ext>
            </a:extLst>
          </p:cNvPr>
          <p:cNvGrpSpPr/>
          <p:nvPr/>
        </p:nvGrpSpPr>
        <p:grpSpPr>
          <a:xfrm>
            <a:off x="967146" y="1600807"/>
            <a:ext cx="3693744" cy="829262"/>
            <a:chOff x="3657600" y="304800"/>
            <a:chExt cx="3551044" cy="699283"/>
          </a:xfrm>
          <a:solidFill>
            <a:srgbClr val="FFFF00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BFCAC5-BE42-4F9F-A297-1C59A7D0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5BAFD7-8BAB-4906-80A0-7CDDA18AB105}"/>
                </a:ext>
              </a:extLst>
            </p:cNvPr>
            <p:cNvSpPr txBox="1"/>
            <p:nvPr/>
          </p:nvSpPr>
          <p:spPr>
            <a:xfrm>
              <a:off x="4154929" y="304800"/>
              <a:ext cx="2578813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3 : 3 = 1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CF3BF7-DE4C-482D-A7AE-94C9D393A053}"/>
              </a:ext>
            </a:extLst>
          </p:cNvPr>
          <p:cNvGrpSpPr/>
          <p:nvPr/>
        </p:nvGrpSpPr>
        <p:grpSpPr>
          <a:xfrm>
            <a:off x="5509217" y="3638966"/>
            <a:ext cx="3737834" cy="841067"/>
            <a:chOff x="3657600" y="294845"/>
            <a:chExt cx="3593431" cy="709238"/>
          </a:xfrm>
          <a:solidFill>
            <a:srgbClr val="FFFF00"/>
          </a:solidFill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06B36F-39F6-42E3-8969-45DA1320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FB6F7D-6999-43C8-AE33-82B023FD797C}"/>
                </a:ext>
              </a:extLst>
            </p:cNvPr>
            <p:cNvSpPr txBox="1"/>
            <p:nvPr/>
          </p:nvSpPr>
          <p:spPr>
            <a:xfrm>
              <a:off x="3830481" y="294845"/>
              <a:ext cx="3420550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24 : 3 = 8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B80E34-69D7-466D-B3DB-D453FE655D89}"/>
              </a:ext>
            </a:extLst>
          </p:cNvPr>
          <p:cNvGrpSpPr/>
          <p:nvPr/>
        </p:nvGrpSpPr>
        <p:grpSpPr>
          <a:xfrm>
            <a:off x="6384779" y="4723166"/>
            <a:ext cx="3693744" cy="845851"/>
            <a:chOff x="3657600" y="290811"/>
            <a:chExt cx="3551044" cy="713272"/>
          </a:xfrm>
          <a:solidFill>
            <a:srgbClr val="FFFF00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15F6E4-C348-4436-9210-60C65179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DD0424-9560-4A35-83D9-36FFB9642816}"/>
                </a:ext>
              </a:extLst>
            </p:cNvPr>
            <p:cNvSpPr txBox="1"/>
            <p:nvPr/>
          </p:nvSpPr>
          <p:spPr>
            <a:xfrm>
              <a:off x="3906606" y="290811"/>
              <a:ext cx="3122904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27 : 3 = 9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90FFDB-66AD-421D-82A4-68955220C190}"/>
              </a:ext>
            </a:extLst>
          </p:cNvPr>
          <p:cNvGrpSpPr/>
          <p:nvPr/>
        </p:nvGrpSpPr>
        <p:grpSpPr>
          <a:xfrm>
            <a:off x="6950734" y="5792179"/>
            <a:ext cx="3693744" cy="829262"/>
            <a:chOff x="3657600" y="304800"/>
            <a:chExt cx="3551044" cy="699283"/>
          </a:xfrm>
          <a:solidFill>
            <a:srgbClr val="FFFF00"/>
          </a:solidFill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3B1467F-6019-45CC-8E22-B2D21D291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304800"/>
              <a:ext cx="3551044" cy="699283"/>
            </a:xfrm>
            <a:prstGeom prst="rect">
              <a:avLst/>
            </a:prstGeom>
            <a:grpFill/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01D89B-F1BF-4E6B-9880-2E66874C590A}"/>
                </a:ext>
              </a:extLst>
            </p:cNvPr>
            <p:cNvSpPr txBox="1"/>
            <p:nvPr/>
          </p:nvSpPr>
          <p:spPr>
            <a:xfrm>
              <a:off x="3898684" y="304800"/>
              <a:ext cx="3309960" cy="64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30 : 3 = 10</a:t>
              </a:r>
              <a:endParaRPr lang="en-US" sz="4800" b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9F9E28-E9BA-443E-BEF7-85BB2B91067E}"/>
              </a:ext>
            </a:extLst>
          </p:cNvPr>
          <p:cNvGrpSpPr/>
          <p:nvPr/>
        </p:nvGrpSpPr>
        <p:grpSpPr>
          <a:xfrm>
            <a:off x="530359" y="221781"/>
            <a:ext cx="11010000" cy="1637253"/>
            <a:chOff x="1623403" y="395286"/>
            <a:chExt cx="10584652" cy="779425"/>
          </a:xfrm>
          <a:solidFill>
            <a:srgbClr val="FFFF00"/>
          </a:solidFill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4E072FC-53F3-4AD5-B21C-E99161BB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3403" y="395286"/>
              <a:ext cx="10584652" cy="576352"/>
            </a:xfrm>
            <a:prstGeom prst="rect">
              <a:avLst/>
            </a:prstGeom>
            <a:grpFill/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9BEA14-B9A1-4D77-8887-21E42C5219A6}"/>
                </a:ext>
              </a:extLst>
            </p:cNvPr>
            <p:cNvSpPr txBox="1"/>
            <p:nvPr/>
          </p:nvSpPr>
          <p:spPr>
            <a:xfrm>
              <a:off x="3116930" y="526467"/>
              <a:ext cx="7657330" cy="648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4800" b="1" i="1">
                  <a:solidFill>
                    <a:srgbClr val="FF0000"/>
                  </a:solidFill>
                  <a:latin typeface="Broadway" panose="04040905080B02020502" pitchFamily="82" charset="0"/>
                  <a:ea typeface="Cambria" panose="02040503050406030204" pitchFamily="18" charset="0"/>
                </a:rPr>
                <a:t>BẢNG CHIA 3 VUI NHỘN</a:t>
              </a:r>
              <a:endParaRPr lang="en-US" sz="4800" b="1" i="1" dirty="0">
                <a:solidFill>
                  <a:srgbClr val="FF0000"/>
                </a:solidFill>
                <a:latin typeface="Broadway" panose="04040905080B02020502" pitchFamily="8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Bảng Chia Ba">
            <a:hlinkClick r:id="" action="ppaction://media"/>
            <a:extLst>
              <a:ext uri="{FF2B5EF4-FFF2-40B4-BE49-F238E27FC236}">
                <a16:creationId xmlns:a16="http://schemas.microsoft.com/office/drawing/2014/main" id="{5392C463-91A8-4906-AE7F-9254105F3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514" y="45949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3476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5" presetClass="entr" presetSubtype="0" fill="hold" nodeType="withEffect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5" presetClass="entr" presetSubtype="0" fill="hold" nodeType="withEffect">
                                      <p:stCondLst>
                                        <p:cond delay="30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5" presetClass="entr" presetSubtype="0" fill="hold" nodeType="withEffect">
                                      <p:stCondLst>
                                        <p:cond delay="38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5" presetClass="entr" presetSubtype="0" fill="hold" nodeType="withEffect">
                                      <p:stCondLst>
                                        <p:cond delay="4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5" presetClass="entr" presetSubtype="0" fill="hold" nodeType="withEffect">
                                      <p:stCondLst>
                                        <p:cond delay="45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48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3476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5" presetClass="entr" presetSubtype="0" fill="hold" nodeType="withEffect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5" presetClass="entr" presetSubtype="0" fill="hold" nodeType="withEffect">
                                      <p:stCondLst>
                                        <p:cond delay="30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5" presetClass="entr" presetSubtype="0" fill="hold" nodeType="withEffect">
                                      <p:stCondLst>
                                        <p:cond delay="38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5" presetClass="entr" presetSubtype="0" fill="hold" nodeType="withEffect">
                                      <p:stCondLst>
                                        <p:cond delay="4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5" presetClass="entr" presetSubtype="0" fill="hold" nodeType="withEffect">
                                      <p:stCondLst>
                                        <p:cond delay="45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48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795D5-5417-F61A-1DF1-611EE2A9A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05" y="2187318"/>
            <a:ext cx="7089520" cy="21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3968584" y="528338"/>
            <a:ext cx="3943626" cy="341376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6866" y="4277127"/>
            <a:ext cx="3150556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6275006" y="4338574"/>
            <a:ext cx="2974098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5544846" y="4568696"/>
            <a:ext cx="692735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8A4E95B6-A981-4524-A7AF-684EF723EF5C}"/>
              </a:ext>
            </a:extLst>
          </p:cNvPr>
          <p:cNvSpPr/>
          <p:nvPr/>
        </p:nvSpPr>
        <p:spPr>
          <a:xfrm>
            <a:off x="4373255" y="821272"/>
            <a:ext cx="1429818" cy="1322025"/>
          </a:xfrm>
          <a:custGeom>
            <a:avLst/>
            <a:gdLst/>
            <a:ahLst/>
            <a:cxnLst/>
            <a:rect l="l" t="t" r="r" b="b"/>
            <a:pathLst>
              <a:path w="2467064" h="2457791">
                <a:moveTo>
                  <a:pt x="0" y="0"/>
                </a:moveTo>
                <a:lnTo>
                  <a:pt x="2467064" y="0"/>
                </a:lnTo>
                <a:lnTo>
                  <a:pt x="2467064" y="2457791"/>
                </a:lnTo>
                <a:lnTo>
                  <a:pt x="0" y="2457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336" t="-386179" r="-1116646" b="-743841"/>
            </a:stretch>
          </a:blipFill>
        </p:spPr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4DDE228A-97A5-493B-886A-F63A736646F4}"/>
              </a:ext>
            </a:extLst>
          </p:cNvPr>
          <p:cNvSpPr/>
          <p:nvPr/>
        </p:nvSpPr>
        <p:spPr>
          <a:xfrm>
            <a:off x="4377120" y="2356868"/>
            <a:ext cx="1429818" cy="1322025"/>
          </a:xfrm>
          <a:custGeom>
            <a:avLst/>
            <a:gdLst/>
            <a:ahLst/>
            <a:cxnLst/>
            <a:rect l="l" t="t" r="r" b="b"/>
            <a:pathLst>
              <a:path w="2467064" h="2457791">
                <a:moveTo>
                  <a:pt x="0" y="0"/>
                </a:moveTo>
                <a:lnTo>
                  <a:pt x="2467064" y="0"/>
                </a:lnTo>
                <a:lnTo>
                  <a:pt x="2467064" y="2457791"/>
                </a:lnTo>
                <a:lnTo>
                  <a:pt x="0" y="2457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336" t="-386179" r="-1116646" b="-743841"/>
            </a:stretch>
          </a:blipFill>
        </p:spPr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5638265C-E70B-47CF-94DE-51D1A93F0CFD}"/>
              </a:ext>
            </a:extLst>
          </p:cNvPr>
          <p:cNvSpPr/>
          <p:nvPr/>
        </p:nvSpPr>
        <p:spPr>
          <a:xfrm>
            <a:off x="6168520" y="801695"/>
            <a:ext cx="1429818" cy="1322025"/>
          </a:xfrm>
          <a:custGeom>
            <a:avLst/>
            <a:gdLst/>
            <a:ahLst/>
            <a:cxnLst/>
            <a:rect l="l" t="t" r="r" b="b"/>
            <a:pathLst>
              <a:path w="2467064" h="2457791">
                <a:moveTo>
                  <a:pt x="0" y="0"/>
                </a:moveTo>
                <a:lnTo>
                  <a:pt x="2467064" y="0"/>
                </a:lnTo>
                <a:lnTo>
                  <a:pt x="2467064" y="2457791"/>
                </a:lnTo>
                <a:lnTo>
                  <a:pt x="0" y="2457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336" t="-386179" r="-1116646" b="-743841"/>
            </a:stretch>
          </a:blipFill>
        </p:spPr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66E1AC20-71C4-452F-BFE0-7DC86C2A9C42}"/>
              </a:ext>
            </a:extLst>
          </p:cNvPr>
          <p:cNvSpPr/>
          <p:nvPr/>
        </p:nvSpPr>
        <p:spPr>
          <a:xfrm>
            <a:off x="6144665" y="2356868"/>
            <a:ext cx="1429818" cy="1322025"/>
          </a:xfrm>
          <a:custGeom>
            <a:avLst/>
            <a:gdLst/>
            <a:ahLst/>
            <a:cxnLst/>
            <a:rect l="l" t="t" r="r" b="b"/>
            <a:pathLst>
              <a:path w="2467064" h="2457791">
                <a:moveTo>
                  <a:pt x="0" y="0"/>
                </a:moveTo>
                <a:lnTo>
                  <a:pt x="2467064" y="0"/>
                </a:lnTo>
                <a:lnTo>
                  <a:pt x="2467064" y="2457791"/>
                </a:lnTo>
                <a:lnTo>
                  <a:pt x="0" y="2457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336" t="-386179" r="-1116646" b="-743841"/>
            </a:stretch>
          </a:blipFill>
        </p:spPr>
      </p:sp>
      <p:pic>
        <p:nvPicPr>
          <p:cNvPr id="34" name="Picture 6">
            <a:hlinkClick r:id="" action="ppaction://media"/>
            <a:extLst>
              <a:ext uri="{FF2B5EF4-FFF2-40B4-BE49-F238E27FC236}">
                <a16:creationId xmlns:a16="http://schemas.microsoft.com/office/drawing/2014/main" id="{FE0501A2-5EB7-4514-A4E6-EE64CAAD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-1315279" y="3942098"/>
            <a:ext cx="1028700" cy="1028700"/>
          </a:xfrm>
          <a:prstGeom prst="rect">
            <a:avLst/>
          </a:prstGeom>
        </p:spPr>
      </p:pic>
      <p:pic>
        <p:nvPicPr>
          <p:cNvPr id="36" name="Picture 35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40031472-9CA9-4BE2-BA10-D991B9D09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6403" y="2315920"/>
            <a:ext cx="4281055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7"/>
                <p:tgtEl>
                  <p:spTgt spid="34"/>
                </p:tgtEl>
              </p:cMediaNode>
            </p:audio>
          </p:childTnLst>
        </p:cTn>
      </p:par>
    </p:tnLst>
    <p:bldLst>
      <p:bldP spid="9" grpId="0" animBg="1"/>
      <p:bldP spid="4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1530450" y="833385"/>
            <a:ext cx="3461457" cy="563231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24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27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30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1706076" y="187054"/>
            <a:ext cx="285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2C95D-688E-4694-853C-781D4BDCB8B1}"/>
              </a:ext>
            </a:extLst>
          </p:cNvPr>
          <p:cNvSpPr txBox="1"/>
          <p:nvPr/>
        </p:nvSpPr>
        <p:spPr>
          <a:xfrm>
            <a:off x="6994373" y="833384"/>
            <a:ext cx="3285591" cy="1200329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3 : 3 =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6 : 3 =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EF25B-D590-4033-A469-23158FC1323F}"/>
              </a:ext>
            </a:extLst>
          </p:cNvPr>
          <p:cNvSpPr txBox="1"/>
          <p:nvPr/>
        </p:nvSpPr>
        <p:spPr>
          <a:xfrm>
            <a:off x="8637168" y="833385"/>
            <a:ext cx="853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1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13E61-AD11-400F-9BA7-7A556960AA6C}"/>
              </a:ext>
            </a:extLst>
          </p:cNvPr>
          <p:cNvSpPr txBox="1"/>
          <p:nvPr/>
        </p:nvSpPr>
        <p:spPr>
          <a:xfrm>
            <a:off x="8604893" y="1395633"/>
            <a:ext cx="853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sz="40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541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/>
      <p:bldP spid="21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2022805" y="833382"/>
            <a:ext cx="2757771" cy="563231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24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27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30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2022804" y="187051"/>
            <a:ext cx="285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A4B9A-B6CE-425A-AD1A-E89ED4848A39}"/>
              </a:ext>
            </a:extLst>
          </p:cNvPr>
          <p:cNvSpPr txBox="1"/>
          <p:nvPr/>
        </p:nvSpPr>
        <p:spPr>
          <a:xfrm>
            <a:off x="6994373" y="187054"/>
            <a:ext cx="328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3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92C95D-688E-4694-853C-781D4BDCB8B1}"/>
              </a:ext>
            </a:extLst>
          </p:cNvPr>
          <p:cNvSpPr txBox="1"/>
          <p:nvPr/>
        </p:nvSpPr>
        <p:spPr>
          <a:xfrm>
            <a:off x="6994374" y="833384"/>
            <a:ext cx="2601572" cy="563231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3 : 3 =  1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6 : 3 =  2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9 : 3 =  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3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: 3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3 =  6</a:t>
            </a:r>
            <a:endParaRPr lang="en-US" sz="36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 : 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7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8</a:t>
            </a:r>
            <a:endParaRPr lang="en-US" sz="3600" b="1" kern="0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27 : 3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9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3</a:t>
            </a:r>
            <a:r>
              <a:rPr lang="en-US" sz="3600" b="1" kern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1A650797-B2DB-4245-BA2C-5CD27666512D}"/>
              </a:ext>
            </a:extLst>
          </p:cNvPr>
          <p:cNvSpPr/>
          <p:nvPr/>
        </p:nvSpPr>
        <p:spPr>
          <a:xfrm>
            <a:off x="5094933" y="3531092"/>
            <a:ext cx="1772211" cy="91289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729E7B-37EE-4C12-990B-F79F080381CE}"/>
              </a:ext>
            </a:extLst>
          </p:cNvPr>
          <p:cNvSpPr/>
          <p:nvPr/>
        </p:nvSpPr>
        <p:spPr>
          <a:xfrm>
            <a:off x="7059561" y="885590"/>
            <a:ext cx="602480" cy="5527898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21C23E-F3F0-4604-AD1B-E0C7303A3483}"/>
              </a:ext>
            </a:extLst>
          </p:cNvPr>
          <p:cNvSpPr/>
          <p:nvPr/>
        </p:nvSpPr>
        <p:spPr>
          <a:xfrm>
            <a:off x="7887369" y="911694"/>
            <a:ext cx="384089" cy="5527898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A15495-F628-4039-8AFF-C38635B1D53E}"/>
              </a:ext>
            </a:extLst>
          </p:cNvPr>
          <p:cNvSpPr/>
          <p:nvPr/>
        </p:nvSpPr>
        <p:spPr>
          <a:xfrm>
            <a:off x="8664196" y="833382"/>
            <a:ext cx="602480" cy="5580105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7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/>
      <p:bldP spid="20" grpId="0"/>
      <p:bldP spid="21" grpId="0" animBg="1"/>
      <p:bldP spid="12" grpId="0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500499" cy="2651760"/>
            <a:chOff x="6713922" y="3793436"/>
            <a:chExt cx="1500499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715757" y="455124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52903" y="3963015"/>
            <a:ext cx="1413448" cy="2593905"/>
            <a:chOff x="5350435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50435" y="4670888"/>
              <a:ext cx="1498664" cy="1604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FF0066"/>
                  </a:solidFill>
                  <a:latin typeface="Calibri" panose="020F0502020204030204"/>
                </a:rPr>
                <a:t>7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FF0066"/>
                  </a:solidFill>
                  <a:latin typeface="Calibri" panose="020F0502020204030204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993966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1</a:t>
              </a: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393160" y="268759"/>
            <a:ext cx="1419044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819836" y="59160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650586" y="168680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80164" y="290449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1464" y="384216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30119" y="4115096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3118459" flipH="1">
            <a:off x="4125796" y="396125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464433" y="295337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300696" y="169804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20905" y="476959"/>
            <a:ext cx="140864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14437" y="2778505"/>
            <a:ext cx="1890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28745" y="779550"/>
            <a:ext cx="1516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681996" y="115448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629522" y="208144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66"/>
                </a:solidFill>
                <a:latin typeface="Calibri" panose="020F0502020204030204"/>
              </a:rPr>
              <a:t>9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562548" y="333006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674878" y="429151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350401" y="480598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3981895" y="456416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150940" y="3544884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2948367" y="212753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952299" y="1021591"/>
            <a:ext cx="1498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40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8F986FE-0165-E77D-7B4B-E0967CC34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4" y="2098903"/>
            <a:ext cx="8875235" cy="3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1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571</Words>
  <Application>Microsoft Office PowerPoint</Application>
  <PresentationFormat>Widescreen</PresentationFormat>
  <Paragraphs>153</Paragraphs>
  <Slides>18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等线 Light</vt:lpstr>
      <vt:lpstr>MS Mincho</vt:lpstr>
      <vt:lpstr>Arial</vt:lpstr>
      <vt:lpstr>Broad</vt:lpstr>
      <vt:lpstr>Broadway</vt:lpstr>
      <vt:lpstr>Bubblegum Sans</vt:lpstr>
      <vt:lpstr>Calibri</vt:lpstr>
      <vt:lpstr>Cambria</vt:lpstr>
      <vt:lpstr>Coiny</vt:lpstr>
      <vt:lpstr>Times New Roman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60</cp:revision>
  <dcterms:created xsi:type="dcterms:W3CDTF">2022-05-08T07:29:07Z</dcterms:created>
  <dcterms:modified xsi:type="dcterms:W3CDTF">2025-09-17T15:36:26Z</dcterms:modified>
</cp:coreProperties>
</file>