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647" r:id="rId3"/>
    <p:sldId id="259" r:id="rId4"/>
    <p:sldId id="312" r:id="rId5"/>
    <p:sldId id="313" r:id="rId6"/>
    <p:sldId id="314" r:id="rId7"/>
    <p:sldId id="315" r:id="rId8"/>
    <p:sldId id="257" r:id="rId9"/>
    <p:sldId id="2634" r:id="rId10"/>
    <p:sldId id="346" r:id="rId11"/>
    <p:sldId id="271" r:id="rId12"/>
    <p:sldId id="272" r:id="rId13"/>
    <p:sldId id="274" r:id="rId14"/>
    <p:sldId id="2646" r:id="rId15"/>
    <p:sldId id="2652" r:id="rId16"/>
    <p:sldId id="2636" r:id="rId17"/>
    <p:sldId id="2649" r:id="rId18"/>
    <p:sldId id="2654" r:id="rId19"/>
    <p:sldId id="2651" r:id="rId20"/>
    <p:sldId id="2644" r:id="rId21"/>
    <p:sldId id="2653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0A49A-32D3-4631-9F1D-28638D92404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9500E-A5DD-40C5-8D4B-DAFDACB6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36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89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092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Treasure Hunt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748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5846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4946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741841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24734975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08751516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04281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19879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182694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2394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616014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63651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01036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35323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8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1460996" y="-1837054"/>
            <a:ext cx="13490653" cy="9334041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35832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3897048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0024881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0649601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228623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60467176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049124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445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544646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3674190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684905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5990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42565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291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4881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810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886392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546939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996533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38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9" r:id="rId4"/>
    <p:sldLayoutId id="2147483670" r:id="rId5"/>
    <p:sldLayoutId id="2147483671" r:id="rId6"/>
    <p:sldLayoutId id="214748369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010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6" r:id="rId23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34" Type="http://schemas.openxmlformats.org/officeDocument/2006/relationships/image" Target="../media/image3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33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17.png"/><Relationship Id="rId20" Type="http://schemas.microsoft.com/office/2007/relationships/hdphoto" Target="../media/hdphoto2.wdp"/><Relationship Id="rId29" Type="http://schemas.openxmlformats.org/officeDocument/2006/relationships/image" Target="../media/image28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4.png"/><Relationship Id="rId32" Type="http://schemas.openxmlformats.org/officeDocument/2006/relationships/image" Target="../media/image31.png"/><Relationship Id="rId5" Type="http://schemas.openxmlformats.org/officeDocument/2006/relationships/image" Target="../media/image7.png"/><Relationship Id="rId15" Type="http://schemas.microsoft.com/office/2007/relationships/hdphoto" Target="../media/hdphoto1.wdp"/><Relationship Id="rId23" Type="http://schemas.openxmlformats.org/officeDocument/2006/relationships/image" Target="../media/image23.png"/><Relationship Id="rId28" Type="http://schemas.microsoft.com/office/2007/relationships/hdphoto" Target="../media/hdphoto3.wdp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31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29.png"/><Relationship Id="rId8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18" Type="http://schemas.openxmlformats.org/officeDocument/2006/relationships/image" Target="../media/image28.gif"/><Relationship Id="rId3" Type="http://schemas.openxmlformats.org/officeDocument/2006/relationships/image" Target="../media/image33.jpg"/><Relationship Id="rId21" Type="http://schemas.openxmlformats.org/officeDocument/2006/relationships/slide" Target="slide5.xml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5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24" Type="http://schemas.openxmlformats.org/officeDocument/2006/relationships/image" Target="../media/image36.png"/><Relationship Id="rId5" Type="http://schemas.openxmlformats.org/officeDocument/2006/relationships/image" Target="../media/image8.png"/><Relationship Id="rId15" Type="http://schemas.openxmlformats.org/officeDocument/2006/relationships/image" Target="../media/image22.png"/><Relationship Id="rId23" Type="http://schemas.openxmlformats.org/officeDocument/2006/relationships/slide" Target="slide6.xml"/><Relationship Id="rId10" Type="http://schemas.microsoft.com/office/2007/relationships/hdphoto" Target="../media/hdphoto1.wdp"/><Relationship Id="rId19" Type="http://schemas.openxmlformats.org/officeDocument/2006/relationships/image" Target="../media/image32.png"/><Relationship Id="rId4" Type="http://schemas.openxmlformats.org/officeDocument/2006/relationships/slide" Target="slide19.xml"/><Relationship Id="rId9" Type="http://schemas.openxmlformats.org/officeDocument/2006/relationships/image" Target="../media/image16.png"/><Relationship Id="rId14" Type="http://schemas.microsoft.com/office/2007/relationships/hdphoto" Target="../media/hdphoto2.wdp"/><Relationship Id="rId2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2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11" Type="http://schemas.openxmlformats.org/officeDocument/2006/relationships/slide" Target="slide4.xml"/><Relationship Id="rId5" Type="http://schemas.openxmlformats.org/officeDocument/2006/relationships/image" Target="../media/image37.png"/><Relationship Id="rId10" Type="http://schemas.microsoft.com/office/2007/relationships/hdphoto" Target="../media/hdphoto7.wdp"/><Relationship Id="rId4" Type="http://schemas.openxmlformats.org/officeDocument/2006/relationships/image" Target="../media/image33.jp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11" Type="http://schemas.openxmlformats.org/officeDocument/2006/relationships/image" Target="../media/image28.gif"/><Relationship Id="rId5" Type="http://schemas.openxmlformats.org/officeDocument/2006/relationships/image" Target="../media/image37.png"/><Relationship Id="rId10" Type="http://schemas.openxmlformats.org/officeDocument/2006/relationships/slide" Target="slide4.xml"/><Relationship Id="rId4" Type="http://schemas.openxmlformats.org/officeDocument/2006/relationships/image" Target="../media/image33.jp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D86B9D-6570-46F4-96C2-64141DA855B4}"/>
              </a:ext>
            </a:extLst>
          </p:cNvPr>
          <p:cNvSpPr txBox="1"/>
          <p:nvPr/>
        </p:nvSpPr>
        <p:spPr>
          <a:xfrm>
            <a:off x="1504335" y="698090"/>
            <a:ext cx="10609007" cy="144655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 QUÝ </a:t>
            </a: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THẦY CÔ VỀ DỰ GIỜ THĂM LỚP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92480-EE0B-46C3-80AE-A746BB0AD49A}"/>
              </a:ext>
            </a:extLst>
          </p:cNvPr>
          <p:cNvSpPr txBox="1"/>
          <p:nvPr/>
        </p:nvSpPr>
        <p:spPr>
          <a:xfrm>
            <a:off x="4739149" y="3667433"/>
            <a:ext cx="5152103" cy="132343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2800" b="1" dirty="0"/>
              <a:t>GVCN: ĐOÀN THỊ LÝ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35007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663904" y="1508986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20519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528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25062" y="304549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43550" y="4249979"/>
            <a:ext cx="1761640" cy="55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9780" y="404377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6397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51876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639253" y="3036960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66">
            <a:extLst>
              <a:ext uri="{FF2B5EF4-FFF2-40B4-BE49-F238E27FC236}">
                <a16:creationId xmlns:a16="http://schemas.microsoft.com/office/drawing/2014/main" id="{0359B106-ACAC-4432-9DB3-D6B5FD22E9F6}"/>
              </a:ext>
            </a:extLst>
          </p:cNvPr>
          <p:cNvSpPr/>
          <p:nvPr/>
        </p:nvSpPr>
        <p:spPr>
          <a:xfrm>
            <a:off x="7820383" y="4414362"/>
            <a:ext cx="1403016" cy="10636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pic>
        <p:nvPicPr>
          <p:cNvPr id="20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4AC3AD97-C72B-4CDD-8F9B-DD12F7F052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9710" y="5551947"/>
            <a:ext cx="1060228" cy="83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979862" y="1678591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4683" y="167859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5692" y="291788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19226" y="312559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02468" y="4320391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43897" y="415718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21200" y="41606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Rounded Rectangle 67">
            <a:extLst>
              <a:ext uri="{FF2B5EF4-FFF2-40B4-BE49-F238E27FC236}">
                <a16:creationId xmlns:a16="http://schemas.microsoft.com/office/drawing/2014/main" id="{4D461226-720F-4327-970F-3CCCED321BB3}"/>
              </a:ext>
            </a:extLst>
          </p:cNvPr>
          <p:cNvSpPr/>
          <p:nvPr/>
        </p:nvSpPr>
        <p:spPr>
          <a:xfrm>
            <a:off x="8018835" y="4307110"/>
            <a:ext cx="1510863" cy="126980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pic>
        <p:nvPicPr>
          <p:cNvPr id="10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01E50E3-E709-4FEC-890F-804F10C45D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7310" y="5399547"/>
            <a:ext cx="1060228" cy="83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9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596106" y="1627895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16759" y="167859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7768" y="291788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1302" y="312559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86773" y="4270765"/>
            <a:ext cx="1828478" cy="101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0213" y="416268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69371" y="420473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Rounded Rectangle 67">
            <a:extLst>
              <a:ext uri="{FF2B5EF4-FFF2-40B4-BE49-F238E27FC236}">
                <a16:creationId xmlns:a16="http://schemas.microsoft.com/office/drawing/2014/main" id="{A8E14BA4-2BFE-4175-9479-11D486459813}"/>
              </a:ext>
            </a:extLst>
          </p:cNvPr>
          <p:cNvSpPr/>
          <p:nvPr/>
        </p:nvSpPr>
        <p:spPr>
          <a:xfrm>
            <a:off x="7897849" y="4371975"/>
            <a:ext cx="1460889" cy="108930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pic>
        <p:nvPicPr>
          <p:cNvPr id="11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A2ED4248-B413-45FD-AD9C-E66DDCEAD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7310" y="5399547"/>
            <a:ext cx="1060228" cy="83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35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F63388-6DA1-31F1-14DA-40A474CCAFFD}"/>
              </a:ext>
            </a:extLst>
          </p:cNvPr>
          <p:cNvGrpSpPr/>
          <p:nvPr/>
        </p:nvGrpSpPr>
        <p:grpSpPr>
          <a:xfrm>
            <a:off x="545226" y="321059"/>
            <a:ext cx="605826" cy="830997"/>
            <a:chOff x="315522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DE35AAD-5FA1-1695-D562-E1271A5B3335}"/>
                </a:ext>
              </a:extLst>
            </p:cNvPr>
            <p:cNvSpPr/>
            <p:nvPr/>
          </p:nvSpPr>
          <p:spPr>
            <a:xfrm>
              <a:off x="315522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424B20-96D2-EC9F-AFEA-63F29B5548B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29099EC7-EA46-C314-E6F3-5B705BCAD8F0}"/>
              </a:ext>
            </a:extLst>
          </p:cNvPr>
          <p:cNvSpPr/>
          <p:nvPr/>
        </p:nvSpPr>
        <p:spPr>
          <a:xfrm>
            <a:off x="1206458" y="641604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273B3-4CE2-3575-1571-8E1C07ABFF7C}"/>
              </a:ext>
            </a:extLst>
          </p:cNvPr>
          <p:cNvSpPr txBox="1"/>
          <p:nvPr/>
        </p:nvSpPr>
        <p:spPr>
          <a:xfrm>
            <a:off x="1237892" y="650351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Đ, S?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764153-936F-1005-B17E-9F7DC429244A}"/>
              </a:ext>
            </a:extLst>
          </p:cNvPr>
          <p:cNvGrpSpPr/>
          <p:nvPr/>
        </p:nvGrpSpPr>
        <p:grpSpPr>
          <a:xfrm>
            <a:off x="2198816" y="1404509"/>
            <a:ext cx="8360490" cy="2386015"/>
            <a:chOff x="2270364" y="2352136"/>
            <a:chExt cx="8360490" cy="23860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4A5CD9D-9E1F-B6A8-1B90-FF6E9FAF5411}"/>
                </a:ext>
              </a:extLst>
            </p:cNvPr>
            <p:cNvGrpSpPr/>
            <p:nvPr/>
          </p:nvGrpSpPr>
          <p:grpSpPr>
            <a:xfrm>
              <a:off x="2270364" y="2352136"/>
              <a:ext cx="7319730" cy="2386015"/>
              <a:chOff x="2270364" y="2352136"/>
              <a:chExt cx="7319730" cy="238601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A446A0-1C5F-BE57-458C-3EBF84F8F51B}"/>
                  </a:ext>
                </a:extLst>
              </p:cNvPr>
              <p:cNvSpPr/>
              <p:nvPr/>
            </p:nvSpPr>
            <p:spPr>
              <a:xfrm>
                <a:off x="2586160" y="2352136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35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41F3D3E-AF9A-CC37-FB0A-D0CB7EC8FE12}"/>
                  </a:ext>
                </a:extLst>
              </p:cNvPr>
              <p:cNvSpPr/>
              <p:nvPr/>
            </p:nvSpPr>
            <p:spPr>
              <a:xfrm>
                <a:off x="2270364" y="2801811"/>
                <a:ext cx="45397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8AB88DA-0EA8-EA92-3DC4-0518F7FF45E7}"/>
                  </a:ext>
                </a:extLst>
              </p:cNvPr>
              <p:cNvSpPr/>
              <p:nvPr/>
            </p:nvSpPr>
            <p:spPr>
              <a:xfrm>
                <a:off x="2579058" y="3143547"/>
                <a:ext cx="44944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780DECC-4199-B3A6-08F9-9576D32D864E}"/>
                  </a:ext>
                </a:extLst>
              </p:cNvPr>
              <p:cNvCxnSpPr/>
              <p:nvPr/>
            </p:nvCxnSpPr>
            <p:spPr>
              <a:xfrm>
                <a:off x="2444626" y="3910019"/>
                <a:ext cx="880635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D944497-9964-92D8-B203-07A385A62725}"/>
                  </a:ext>
                </a:extLst>
              </p:cNvPr>
              <p:cNvSpPr/>
              <p:nvPr/>
            </p:nvSpPr>
            <p:spPr>
              <a:xfrm>
                <a:off x="2881125" y="4020860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832766-5B88-6C79-B4D5-9497E3A0ABB5}"/>
                  </a:ext>
                </a:extLst>
              </p:cNvPr>
              <p:cNvSpPr/>
              <p:nvPr/>
            </p:nvSpPr>
            <p:spPr>
              <a:xfrm>
                <a:off x="2600030" y="4020364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149C148-D1B2-59FC-2E5F-0BFA45B916B0}"/>
                  </a:ext>
                </a:extLst>
              </p:cNvPr>
              <p:cNvSpPr/>
              <p:nvPr/>
            </p:nvSpPr>
            <p:spPr>
              <a:xfrm>
                <a:off x="5692302" y="2361541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59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A4CDCFF-FE42-5D45-B18A-B8624B384889}"/>
                  </a:ext>
                </a:extLst>
              </p:cNvPr>
              <p:cNvSpPr/>
              <p:nvPr/>
            </p:nvSpPr>
            <p:spPr>
              <a:xfrm>
                <a:off x="5330012" y="2811216"/>
                <a:ext cx="33855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DA7E703-643C-862D-2AB8-3D960048E794}"/>
                  </a:ext>
                </a:extLst>
              </p:cNvPr>
              <p:cNvSpPr/>
              <p:nvPr/>
            </p:nvSpPr>
            <p:spPr>
              <a:xfrm>
                <a:off x="5921222" y="3191052"/>
                <a:ext cx="64742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B2F2CE4-FEDB-1D34-B7FF-8DE47583BA89}"/>
                  </a:ext>
                </a:extLst>
              </p:cNvPr>
              <p:cNvCxnSpPr/>
              <p:nvPr/>
            </p:nvCxnSpPr>
            <p:spPr>
              <a:xfrm>
                <a:off x="5550768" y="3919424"/>
                <a:ext cx="880635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681AE6A-97FF-105B-ABFA-E5D2E523CF89}"/>
                  </a:ext>
                </a:extLst>
              </p:cNvPr>
              <p:cNvSpPr/>
              <p:nvPr/>
            </p:nvSpPr>
            <p:spPr>
              <a:xfrm>
                <a:off x="5987267" y="4030265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1D5C633-0EAA-54BC-526C-ADDCAB42FF8F}"/>
                  </a:ext>
                </a:extLst>
              </p:cNvPr>
              <p:cNvSpPr/>
              <p:nvPr/>
            </p:nvSpPr>
            <p:spPr>
              <a:xfrm>
                <a:off x="5706172" y="4029769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1E5E565-0838-9AD4-369D-4BAA11053E87}"/>
                  </a:ext>
                </a:extLst>
              </p:cNvPr>
              <p:cNvSpPr/>
              <p:nvPr/>
            </p:nvSpPr>
            <p:spPr>
              <a:xfrm>
                <a:off x="8650039" y="2361541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87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C911EB2-84C9-AFEA-B4DB-E99331C00DE9}"/>
                  </a:ext>
                </a:extLst>
              </p:cNvPr>
              <p:cNvSpPr/>
              <p:nvPr/>
            </p:nvSpPr>
            <p:spPr>
              <a:xfrm>
                <a:off x="8334243" y="2811216"/>
                <a:ext cx="33855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BF51A27-A35D-465B-C64D-6E629E77C990}"/>
                  </a:ext>
                </a:extLst>
              </p:cNvPr>
              <p:cNvSpPr/>
              <p:nvPr/>
            </p:nvSpPr>
            <p:spPr>
              <a:xfrm>
                <a:off x="8672797" y="3191052"/>
                <a:ext cx="88063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32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D469670-048C-B900-6B53-78FC50316789}"/>
                  </a:ext>
                </a:extLst>
              </p:cNvPr>
              <p:cNvCxnSpPr/>
              <p:nvPr/>
            </p:nvCxnSpPr>
            <p:spPr>
              <a:xfrm>
                <a:off x="8524525" y="3919424"/>
                <a:ext cx="106556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D6D3028-37A8-288D-51AF-204E4ABFADA4}"/>
                  </a:ext>
                </a:extLst>
              </p:cNvPr>
              <p:cNvSpPr/>
              <p:nvPr/>
            </p:nvSpPr>
            <p:spPr>
              <a:xfrm>
                <a:off x="8945004" y="4030265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9FA2344-5E5C-D2E4-1B82-F8DBBC516CC4}"/>
                  </a:ext>
                </a:extLst>
              </p:cNvPr>
              <p:cNvSpPr/>
              <p:nvPr/>
            </p:nvSpPr>
            <p:spPr>
              <a:xfrm>
                <a:off x="8663909" y="4029769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</p:grpSp>
        <p:sp>
          <p:nvSpPr>
            <p:cNvPr id="10" name="Rounded Rectangle 63">
              <a:extLst>
                <a:ext uri="{FF2B5EF4-FFF2-40B4-BE49-F238E27FC236}">
                  <a16:creationId xmlns:a16="http://schemas.microsoft.com/office/drawing/2014/main" id="{1BEC20CD-54FB-3401-7FF5-9FCE9F9AADF1}"/>
                </a:ext>
              </a:extLst>
            </p:cNvPr>
            <p:cNvSpPr/>
            <p:nvPr/>
          </p:nvSpPr>
          <p:spPr>
            <a:xfrm>
              <a:off x="3674962" y="3966483"/>
              <a:ext cx="78734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ounded Rectangle 64">
              <a:extLst>
                <a:ext uri="{FF2B5EF4-FFF2-40B4-BE49-F238E27FC236}">
                  <a16:creationId xmlns:a16="http://schemas.microsoft.com/office/drawing/2014/main" id="{39B2A102-FC92-5EF6-3C06-5E458D20D8F8}"/>
                </a:ext>
              </a:extLst>
            </p:cNvPr>
            <p:cNvSpPr/>
            <p:nvPr/>
          </p:nvSpPr>
          <p:spPr>
            <a:xfrm>
              <a:off x="6849530" y="3967985"/>
              <a:ext cx="78734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65">
              <a:extLst>
                <a:ext uri="{FF2B5EF4-FFF2-40B4-BE49-F238E27FC236}">
                  <a16:creationId xmlns:a16="http://schemas.microsoft.com/office/drawing/2014/main" id="{3581630C-E301-188A-641B-F424DF9003A5}"/>
                </a:ext>
              </a:extLst>
            </p:cNvPr>
            <p:cNvSpPr/>
            <p:nvPr/>
          </p:nvSpPr>
          <p:spPr>
            <a:xfrm>
              <a:off x="9843513" y="3952487"/>
              <a:ext cx="78734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2" name="Rounded Rectangle 66">
            <a:extLst>
              <a:ext uri="{FF2B5EF4-FFF2-40B4-BE49-F238E27FC236}">
                <a16:creationId xmlns:a16="http://schemas.microsoft.com/office/drawing/2014/main" id="{4401B96A-C0BD-1CAD-B53D-282A05925B8D}"/>
              </a:ext>
            </a:extLst>
          </p:cNvPr>
          <p:cNvSpPr/>
          <p:nvPr/>
        </p:nvSpPr>
        <p:spPr>
          <a:xfrm>
            <a:off x="3603414" y="3018042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33" name="Rounded Rectangle 67">
            <a:extLst>
              <a:ext uri="{FF2B5EF4-FFF2-40B4-BE49-F238E27FC236}">
                <a16:creationId xmlns:a16="http://schemas.microsoft.com/office/drawing/2014/main" id="{44BEC737-5E38-F2FD-E2F4-014EE22EB879}"/>
              </a:ext>
            </a:extLst>
          </p:cNvPr>
          <p:cNvSpPr/>
          <p:nvPr/>
        </p:nvSpPr>
        <p:spPr>
          <a:xfrm>
            <a:off x="6781604" y="3018042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34" name="Rounded Rectangle 68">
            <a:extLst>
              <a:ext uri="{FF2B5EF4-FFF2-40B4-BE49-F238E27FC236}">
                <a16:creationId xmlns:a16="http://schemas.microsoft.com/office/drawing/2014/main" id="{3FA2456C-1C11-A17E-DA39-DABF91FF4602}"/>
              </a:ext>
            </a:extLst>
          </p:cNvPr>
          <p:cNvSpPr/>
          <p:nvPr/>
        </p:nvSpPr>
        <p:spPr>
          <a:xfrm>
            <a:off x="9775587" y="300254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050" y="231400"/>
            <a:ext cx="1670800" cy="1670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B80FCD-3A48-40F1-9928-8EA2CC12E596}"/>
              </a:ext>
            </a:extLst>
          </p:cNvPr>
          <p:cNvSpPr txBox="1"/>
          <p:nvPr/>
        </p:nvSpPr>
        <p:spPr>
          <a:xfrm>
            <a:off x="1022555" y="1710813"/>
            <a:ext cx="45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575107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640754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B517BF-75E9-770A-B8A4-9A083F449085}"/>
              </a:ext>
            </a:extLst>
          </p:cNvPr>
          <p:cNvGrpSpPr/>
          <p:nvPr/>
        </p:nvGrpSpPr>
        <p:grpSpPr>
          <a:xfrm>
            <a:off x="1021015" y="46784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F6DA8F5-A3F5-1935-258A-FCF9EACC952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BFF8EE-4A66-3D0F-ED08-CC745D8135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0093D76-97C3-E8AA-5BC2-F12075DEE7DA}"/>
              </a:ext>
            </a:extLst>
          </p:cNvPr>
          <p:cNvSpPr txBox="1"/>
          <p:nvPr/>
        </p:nvSpPr>
        <p:spPr>
          <a:xfrm>
            <a:off x="1681210" y="692949"/>
            <a:ext cx="9435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Những phép tính nào dưới đây có kết quả </a:t>
            </a: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bé hơn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8F8A86-8B1A-BCB8-E347-D22A0CAA1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"/>
          <a:stretch/>
        </p:blipFill>
        <p:spPr>
          <a:xfrm>
            <a:off x="1626841" y="1647056"/>
            <a:ext cx="8528050" cy="461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106930" y="512445"/>
            <a:ext cx="8147050" cy="5372100"/>
            <a:chOff x="3318" y="807"/>
            <a:chExt cx="12830" cy="8460"/>
          </a:xfrm>
        </p:grpSpPr>
        <p:grpSp>
          <p:nvGrpSpPr>
            <p:cNvPr id="34" name="组合 33"/>
            <p:cNvGrpSpPr/>
            <p:nvPr/>
          </p:nvGrpSpPr>
          <p:grpSpPr>
            <a:xfrm>
              <a:off x="3318" y="807"/>
              <a:ext cx="12830" cy="8460"/>
              <a:chOff x="3318" y="807"/>
              <a:chExt cx="12830" cy="8460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318" y="807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Trò</a:t>
                </a:r>
                <a:r>
                  <a:rPr kumimoji="0" lang="en-US" altLang="zh-CN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chơi</a:t>
                </a:r>
                <a:r>
                  <a:rPr kumimoji="0" lang="en-US" altLang="zh-CN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7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Tiếp</a:t>
                </a:r>
                <a:r>
                  <a:rPr lang="en-US" altLang="zh-CN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7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sức</a:t>
                </a:r>
                <a:endParaRPr kumimoji="0" lang="zh-CN" alt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80855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450780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106930" y="512445"/>
            <a:ext cx="8147050" cy="5372100"/>
            <a:chOff x="3318" y="807"/>
            <a:chExt cx="12830" cy="8460"/>
          </a:xfrm>
        </p:grpSpPr>
        <p:grpSp>
          <p:nvGrpSpPr>
            <p:cNvPr id="34" name="组合 33"/>
            <p:cNvGrpSpPr/>
            <p:nvPr/>
          </p:nvGrpSpPr>
          <p:grpSpPr>
            <a:xfrm>
              <a:off x="3318" y="807"/>
              <a:ext cx="12830" cy="8460"/>
              <a:chOff x="3318" y="807"/>
              <a:chExt cx="12830" cy="8460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318" y="807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8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Chia </a:t>
                </a:r>
                <a:r>
                  <a:rPr lang="en-US" altLang="zh-CN" sz="8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sẻ</a:t>
                </a:r>
                <a:endParaRPr kumimoji="0" lang="zh-CN" alt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81200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AB17-3245-495A-91ED-6B4107896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8F41D3-D44F-462E-AFD1-6BC2B9E271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9F683A-B9F4-439B-BF6B-9B40090E567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FAC8785-7064-4240-9957-FD4D9DDAA689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2C5D06-A8D9-4BAB-A6DB-CF04D37F23F0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C8D0B4-B9B2-4F1A-921B-35B8095FD9FB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67">
            <a:extLst>
              <a:ext uri="{FF2B5EF4-FFF2-40B4-BE49-F238E27FC236}">
                <a16:creationId xmlns:a16="http://schemas.microsoft.com/office/drawing/2014/main" id="{E38745CB-4827-4B79-91A5-6BAE5AF65081}"/>
              </a:ext>
            </a:extLst>
          </p:cNvPr>
          <p:cNvSpPr txBox="1">
            <a:spLocks/>
          </p:cNvSpPr>
          <p:nvPr/>
        </p:nvSpPr>
        <p:spPr>
          <a:xfrm>
            <a:off x="2428875" y="1938338"/>
            <a:ext cx="2424113" cy="2017712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Love Ya Like A Sister" panose="02000000000000000000"/>
              <a:buNone/>
              <a:defRPr sz="14666" b="0" i="0" u="none" strike="noStrike" cap="none">
                <a:solidFill>
                  <a:schemeClr val="accent4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Love Ya Like A Sister" panose="02000000000000000000"/>
              <a:buNone/>
              <a:defRPr sz="8000" b="0" i="0" u="none" strike="noStrike" cap="none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Love Ya Like A Sister" panose="02000000000000000000"/>
              <a:buNone/>
              <a:defRPr sz="8000" b="0" i="0" u="none" strike="noStrike" cap="none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Love Ya Like A Sister" panose="02000000000000000000"/>
              <a:buNone/>
              <a:defRPr sz="8000" b="0" i="0" u="none" strike="noStrike" cap="none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Love Ya Like A Sister" panose="02000000000000000000"/>
              <a:buNone/>
              <a:defRPr sz="8000" b="0" i="0" u="none" strike="noStrike" cap="none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Love Ya Like A Sister" panose="02000000000000000000"/>
              <a:buNone/>
              <a:defRPr sz="8000" b="0" i="0" u="none" strike="noStrike" cap="none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Love Ya Like A Sister" panose="02000000000000000000"/>
              <a:buNone/>
              <a:defRPr sz="8000" b="0" i="0" u="none" strike="noStrike" cap="none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Love Ya Like A Sister" panose="02000000000000000000"/>
              <a:buNone/>
              <a:defRPr sz="8000" b="0" i="0" u="none" strike="noStrike" cap="none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Love Ya Like A Sister" panose="02000000000000000000"/>
              <a:buNone/>
              <a:defRPr sz="8000" b="0" i="0" u="none" strike="noStrike" cap="none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en-VN" sz="3600" kern="1200">
                <a:solidFill>
                  <a:srgbClr val="FF0000"/>
                </a:solidFill>
                <a:latin typeface="Arial"/>
                <a:cs typeface="+mn-cs"/>
              </a:rPr>
              <a:t>Đ</a:t>
            </a:r>
            <a:endParaRPr lang="en-VN" sz="3600" kern="1200" dirty="0">
              <a:solidFill>
                <a:srgbClr val="FF0000"/>
              </a:solidFill>
              <a:latin typeface="Arial"/>
              <a:cs typeface="+mn-cs"/>
            </a:endParaRPr>
          </a:p>
        </p:txBody>
      </p:sp>
      <p:pic>
        <p:nvPicPr>
          <p:cNvPr id="9" name="Em Đi Chăn Bò Trời Nắng Chang Chang  Hoạt Hình 3D Vui Nhộn Cho Bé  - YouTube">
            <a:hlinkClick r:id="" action="ppaction://media"/>
            <a:extLst>
              <a:ext uri="{FF2B5EF4-FFF2-40B4-BE49-F238E27FC236}">
                <a16:creationId xmlns:a16="http://schemas.microsoft.com/office/drawing/2014/main" id="{433D76BB-78A2-49DD-9A01-BD593B05A6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9491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6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143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40" y="5258501"/>
            <a:ext cx="15300448" cy="4670156"/>
          </a:xfrm>
          <a:prstGeom prst="rect">
            <a:avLst/>
          </a:prstGeom>
        </p:spPr>
      </p:pic>
      <p:grpSp>
        <p:nvGrpSpPr>
          <p:cNvPr id="12" name="Google Shape;2441;p64"/>
          <p:cNvGrpSpPr/>
          <p:nvPr/>
        </p:nvGrpSpPr>
        <p:grpSpPr>
          <a:xfrm>
            <a:off x="-718686" y="1373206"/>
            <a:ext cx="6298945" cy="8812125"/>
            <a:chOff x="1919588" y="1932925"/>
            <a:chExt cx="5075100" cy="7132475"/>
          </a:xfrm>
        </p:grpSpPr>
        <p:sp>
          <p:nvSpPr>
            <p:cNvPr id="13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71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8" name="图片 20">
            <a:extLst>
              <a:ext uri="{FF2B5EF4-FFF2-40B4-BE49-F238E27FC236}">
                <a16:creationId xmlns:a16="http://schemas.microsoft.com/office/drawing/2014/main" id="{31EE71BF-E533-42B8-A4EE-DD6A90EC8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012" y="3271486"/>
            <a:ext cx="3181925" cy="302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56B620-1F32-8D9A-8BD1-C854EA1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091" y="2112407"/>
            <a:ext cx="7273158" cy="1591194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905" y="0"/>
            <a:ext cx="1670800" cy="167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AF7-3D4B-4AC1-9B90-19FA13024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C5A6146-3C40-4371-B6AC-04A4F9733EC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209800" y="470399"/>
            <a:ext cx="8934449" cy="1270730"/>
          </a:xfrm>
        </p:spPr>
        <p:txBody>
          <a:bodyPr/>
          <a:lstStyle/>
          <a:p>
            <a:pPr algn="l"/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Đàn trâu và bò của nhà bác Bình có 28 con, trong đó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algn="l"/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 12 con trâu. Hỏi bác Bình có bao nhiêu con bò? 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9E51D6-0DBA-4864-997D-BC9C37406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741129"/>
            <a:ext cx="7619999" cy="4328875"/>
          </a:xfrm>
          <a:prstGeom prst="round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189B025-2F55-4788-90F4-86533F64ADD4}"/>
              </a:ext>
            </a:extLst>
          </p:cNvPr>
          <p:cNvGrpSpPr/>
          <p:nvPr/>
        </p:nvGrpSpPr>
        <p:grpSpPr>
          <a:xfrm>
            <a:off x="1352595" y="470399"/>
            <a:ext cx="605826" cy="830997"/>
            <a:chOff x="3174278" y="287156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5F8A76E-E657-45B6-99BE-B7B1B99D5F2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41A242-AD29-4158-922B-B6F01BFDA289}"/>
                </a:ext>
              </a:extLst>
            </p:cNvPr>
            <p:cNvSpPr txBox="1"/>
            <p:nvPr/>
          </p:nvSpPr>
          <p:spPr>
            <a:xfrm>
              <a:off x="3278187" y="287156"/>
              <a:ext cx="3091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731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3" y="416413"/>
            <a:ext cx="8026125" cy="3763248"/>
          </a:xfrm>
          <a:prstGeom prst="rect">
            <a:avLst/>
          </a:prstGeom>
        </p:spPr>
      </p:pic>
      <p:sp>
        <p:nvSpPr>
          <p:cNvPr id="2661" name="Google Shape;2661;p69"/>
          <p:cNvSpPr/>
          <p:nvPr/>
        </p:nvSpPr>
        <p:spPr>
          <a:xfrm>
            <a:off x="-66000" y="659763"/>
            <a:ext cx="1672907" cy="152"/>
          </a:xfrm>
          <a:custGeom>
            <a:avLst/>
            <a:gdLst/>
            <a:ahLst/>
            <a:cxnLst/>
            <a:rect l="l" t="t" r="r" b="b"/>
            <a:pathLst>
              <a:path w="11012" h="1" extrusionOk="0">
                <a:moveTo>
                  <a:pt x="10992" y="0"/>
                </a:moveTo>
                <a:lnTo>
                  <a:pt x="1" y="0"/>
                </a:lnTo>
                <a:lnTo>
                  <a:pt x="1" y="0"/>
                </a:lnTo>
                <a:cubicBezTo>
                  <a:pt x="131" y="0"/>
                  <a:pt x="8268" y="0"/>
                  <a:pt x="11011" y="0"/>
                </a:cubicBezTo>
                <a:close/>
              </a:path>
            </a:pathLst>
          </a:custGeom>
          <a:solidFill>
            <a:srgbClr val="B82A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6" y="-2863234"/>
            <a:ext cx="12011377" cy="4307492"/>
          </a:xfrm>
          <a:prstGeom prst="rect">
            <a:avLst/>
          </a:prstGeom>
        </p:spPr>
      </p:pic>
      <p:grpSp>
        <p:nvGrpSpPr>
          <p:cNvPr id="18" name="Google Shape;2582;p65"/>
          <p:cNvGrpSpPr/>
          <p:nvPr/>
        </p:nvGrpSpPr>
        <p:grpSpPr>
          <a:xfrm>
            <a:off x="6795890" y="3429001"/>
            <a:ext cx="4794573" cy="4048332"/>
            <a:chOff x="1529144" y="1403352"/>
            <a:chExt cx="1541229" cy="1273199"/>
          </a:xfrm>
        </p:grpSpPr>
        <p:sp>
          <p:nvSpPr>
            <p:cNvPr id="19" name="Google Shape;2583;p65"/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584;p65"/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585;p65"/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586;p65"/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587;p65"/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588;p65"/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89;p65"/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590;p65"/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591;p65"/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592;p65"/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593;p65"/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594;p65"/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595;p65"/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596;p65"/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597;p65"/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598;p65"/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599;p65"/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00;p65"/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01;p65"/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02;p65"/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03;p65"/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04;p65"/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47BC9484-BF0F-43A1-9AA0-313AB507E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5" y="499005"/>
            <a:ext cx="8548821" cy="3600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1"/>
            <a:ext cx="12416647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1" y="5552229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00" y="5142449"/>
            <a:ext cx="1059945" cy="1613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6" y="5146072"/>
            <a:ext cx="1059945" cy="1613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9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2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7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8" y="6441473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5" y="6403995"/>
            <a:ext cx="476697" cy="2744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3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6" y="6495065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4" y="6495063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9" y="6678458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1" y="6541226"/>
            <a:ext cx="675797" cy="3900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7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3" y="6616733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4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41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9" y="6385223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8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7" y="5039815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8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50" y="5372526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5" y="486009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41" y="4736086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2" y="4668845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5" y="4223653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1" y="3962354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9" y="485534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5" y="3174447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90" y="3826562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90"/>
            <a:ext cx="1099571" cy="65974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8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1" y="6005986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9" y="5171197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2" y="5722494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0" y="4862994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8" y="3804149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7" y="5364896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8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8"/>
            <a:ext cx="336471" cy="33647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9" y="650831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6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8" y="5269578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5" y="6048950"/>
            <a:ext cx="1279687" cy="74885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7" y="4336178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1"/>
            <a:ext cx="1073520" cy="489499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7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7" y="4233239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1" y="910786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9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7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9" y="1038170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8" y="3615646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045153" y="-131528"/>
            <a:ext cx="1545659" cy="154565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1" y="4464196"/>
            <a:ext cx="1098355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32831" y="2814028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1" y="791108"/>
            <a:ext cx="12675737" cy="1325907"/>
            <a:chOff x="1766870" y="987951"/>
            <a:chExt cx="9485618" cy="1325908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6" y="896107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90" y="5335403"/>
            <a:ext cx="1059945" cy="1613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" y="5189915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4"/>
            <a:ext cx="1042939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9" y="2285329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536857" y="6029589"/>
            <a:ext cx="567412" cy="7578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3" y="1562391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6" y="1696798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6"/>
            <a:ext cx="1058135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9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3" y="249825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3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7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9" y="3724613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1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5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2389" y="4150155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23261" y="3948806"/>
            <a:ext cx="2139881" cy="1950889"/>
          </a:xfrm>
          <a:prstGeom prst="rect">
            <a:avLst/>
          </a:prstGeom>
        </p:spPr>
      </p:pic>
      <p:sp>
        <p:nvSpPr>
          <p:cNvPr id="37" name="Arrow: Striped Right 1">
            <a:hlinkClick r:id="rId25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658476" y="6084165"/>
            <a:ext cx="1379794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09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9366739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75555" y="761603"/>
            <a:ext cx="7807136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nl-NL" sz="46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35 - 3 = 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207158" y="2151915"/>
            <a:ext cx="8724124" cy="4789573"/>
            <a:chOff x="3302950" y="2229493"/>
            <a:chExt cx="7762217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4789272" y="743171"/>
              <a:ext cx="4789573" cy="776221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204870" y="3798477"/>
              <a:ext cx="57728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32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8847315" y="3938006"/>
            <a:ext cx="3561415" cy="2991233"/>
          </a:xfrm>
          <a:prstGeom prst="rect">
            <a:avLst/>
          </a:prstGeom>
        </p:spPr>
      </p:pic>
      <p:sp>
        <p:nvSpPr>
          <p:cNvPr id="2" name="Arrow: Striped Right 1">
            <a:hlinkClick r:id="rId11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0" y="1220337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320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1010529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82334" y="1055629"/>
            <a:ext cx="7588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 + 20 = 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384097" y="2571897"/>
            <a:ext cx="5468931" cy="4789573"/>
            <a:chOff x="3605209" y="2498738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44887" y="2159060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48447" y="4328873"/>
              <a:ext cx="35034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FF0000"/>
                  </a:solidFill>
                  <a:latin typeface="Arial Black" panose="020B0A04020102020204" pitchFamily="34" charset="0"/>
                  <a:cs typeface="Arial"/>
                  <a:sym typeface="Arial"/>
                </a:rPr>
                <a:t>50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858989" y="1627211"/>
            <a:ext cx="3505200" cy="5734259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1" name="Google Shape;2441;p64">
            <a:extLst>
              <a:ext uri="{FF2B5EF4-FFF2-40B4-BE49-F238E27FC236}">
                <a16:creationId xmlns:a16="http://schemas.microsoft.com/office/drawing/2014/main" id="{35917A7F-EC3B-44E9-BF43-6095B4984D3D}"/>
              </a:ext>
            </a:extLst>
          </p:cNvPr>
          <p:cNvGrpSpPr/>
          <p:nvPr/>
        </p:nvGrpSpPr>
        <p:grpSpPr>
          <a:xfrm flipH="1">
            <a:off x="5883259" y="56520"/>
            <a:ext cx="7158092" cy="9519243"/>
            <a:chOff x="1919588" y="1932925"/>
            <a:chExt cx="5075100" cy="7132475"/>
          </a:xfrm>
        </p:grpSpPr>
        <p:sp>
          <p:nvSpPr>
            <p:cNvPr id="412" name="Google Shape;2442;p64">
              <a:extLst>
                <a:ext uri="{FF2B5EF4-FFF2-40B4-BE49-F238E27FC236}">
                  <a16:creationId xmlns:a16="http://schemas.microsoft.com/office/drawing/2014/main" id="{1E962E2D-81D6-49FB-B683-645DD504BA7F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2443;p64">
              <a:extLst>
                <a:ext uri="{FF2B5EF4-FFF2-40B4-BE49-F238E27FC236}">
                  <a16:creationId xmlns:a16="http://schemas.microsoft.com/office/drawing/2014/main" id="{672B2127-5B4E-4744-8FBE-52AEAEDAF688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2444;p64">
              <a:extLst>
                <a:ext uri="{FF2B5EF4-FFF2-40B4-BE49-F238E27FC236}">
                  <a16:creationId xmlns:a16="http://schemas.microsoft.com/office/drawing/2014/main" id="{680E1775-897E-476D-B9F3-DC9E4B2EB11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2445;p64">
              <a:extLst>
                <a:ext uri="{FF2B5EF4-FFF2-40B4-BE49-F238E27FC236}">
                  <a16:creationId xmlns:a16="http://schemas.microsoft.com/office/drawing/2014/main" id="{17C290E8-BB4F-41E8-A4CD-C806E68B50FB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2446;p64">
              <a:extLst>
                <a:ext uri="{FF2B5EF4-FFF2-40B4-BE49-F238E27FC236}">
                  <a16:creationId xmlns:a16="http://schemas.microsoft.com/office/drawing/2014/main" id="{5FD740F1-237D-45B8-8A13-AC5174C63759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2447;p64">
              <a:extLst>
                <a:ext uri="{FF2B5EF4-FFF2-40B4-BE49-F238E27FC236}">
                  <a16:creationId xmlns:a16="http://schemas.microsoft.com/office/drawing/2014/main" id="{1A507E82-10DD-4313-9607-9A2568057780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2448;p64">
              <a:extLst>
                <a:ext uri="{FF2B5EF4-FFF2-40B4-BE49-F238E27FC236}">
                  <a16:creationId xmlns:a16="http://schemas.microsoft.com/office/drawing/2014/main" id="{434B02D0-4E5B-4BDE-A10C-6B5206A18B78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2449;p64">
              <a:extLst>
                <a:ext uri="{FF2B5EF4-FFF2-40B4-BE49-F238E27FC236}">
                  <a16:creationId xmlns:a16="http://schemas.microsoft.com/office/drawing/2014/main" id="{D10A7E8D-2587-49B2-9426-BE40F83B6D41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2450;p64">
              <a:extLst>
                <a:ext uri="{FF2B5EF4-FFF2-40B4-BE49-F238E27FC236}">
                  <a16:creationId xmlns:a16="http://schemas.microsoft.com/office/drawing/2014/main" id="{4C6F9B9D-11AB-4D4E-88AE-6F979B720724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2451;p64">
              <a:extLst>
                <a:ext uri="{FF2B5EF4-FFF2-40B4-BE49-F238E27FC236}">
                  <a16:creationId xmlns:a16="http://schemas.microsoft.com/office/drawing/2014/main" id="{D6063A6A-4A77-487D-9ED8-529052BC4CAA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2452;p64">
              <a:extLst>
                <a:ext uri="{FF2B5EF4-FFF2-40B4-BE49-F238E27FC236}">
                  <a16:creationId xmlns:a16="http://schemas.microsoft.com/office/drawing/2014/main" id="{69F7C2F3-ABEB-4225-80EA-8E8607908AB7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2453;p64">
              <a:extLst>
                <a:ext uri="{FF2B5EF4-FFF2-40B4-BE49-F238E27FC236}">
                  <a16:creationId xmlns:a16="http://schemas.microsoft.com/office/drawing/2014/main" id="{B88D127F-D469-4346-A71F-DDA0F800AA70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2454;p64">
              <a:extLst>
                <a:ext uri="{FF2B5EF4-FFF2-40B4-BE49-F238E27FC236}">
                  <a16:creationId xmlns:a16="http://schemas.microsoft.com/office/drawing/2014/main" id="{A4F82757-2355-464B-B093-551B66493B6C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2455;p64">
              <a:extLst>
                <a:ext uri="{FF2B5EF4-FFF2-40B4-BE49-F238E27FC236}">
                  <a16:creationId xmlns:a16="http://schemas.microsoft.com/office/drawing/2014/main" id="{2C9C6650-B13B-45DC-86CA-02E7212C52E6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2456;p64">
              <a:extLst>
                <a:ext uri="{FF2B5EF4-FFF2-40B4-BE49-F238E27FC236}">
                  <a16:creationId xmlns:a16="http://schemas.microsoft.com/office/drawing/2014/main" id="{AB8753C8-E549-4687-944B-3E27AB3ADA65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2457;p64">
              <a:extLst>
                <a:ext uri="{FF2B5EF4-FFF2-40B4-BE49-F238E27FC236}">
                  <a16:creationId xmlns:a16="http://schemas.microsoft.com/office/drawing/2014/main" id="{E9785D85-871C-464A-A24C-A5D4815918C5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2458;p64">
              <a:extLst>
                <a:ext uri="{FF2B5EF4-FFF2-40B4-BE49-F238E27FC236}">
                  <a16:creationId xmlns:a16="http://schemas.microsoft.com/office/drawing/2014/main" id="{EE00FB3C-7A8A-451E-A5C8-984DB6B6B77A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2459;p64">
              <a:extLst>
                <a:ext uri="{FF2B5EF4-FFF2-40B4-BE49-F238E27FC236}">
                  <a16:creationId xmlns:a16="http://schemas.microsoft.com/office/drawing/2014/main" id="{6C99E743-8B8B-4CAF-95BF-12EE22AC9CB1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2460;p64">
              <a:extLst>
                <a:ext uri="{FF2B5EF4-FFF2-40B4-BE49-F238E27FC236}">
                  <a16:creationId xmlns:a16="http://schemas.microsoft.com/office/drawing/2014/main" id="{52AEAD90-EAF7-42B3-AF54-E369B3B6DE4D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2461;p64">
              <a:extLst>
                <a:ext uri="{FF2B5EF4-FFF2-40B4-BE49-F238E27FC236}">
                  <a16:creationId xmlns:a16="http://schemas.microsoft.com/office/drawing/2014/main" id="{D35324DF-9559-44F6-9084-E1169A1C6F2B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2462;p64">
              <a:extLst>
                <a:ext uri="{FF2B5EF4-FFF2-40B4-BE49-F238E27FC236}">
                  <a16:creationId xmlns:a16="http://schemas.microsoft.com/office/drawing/2014/main" id="{BF0311BD-98C9-4A27-ABF2-AF72A9C50FC2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2463;p64">
              <a:extLst>
                <a:ext uri="{FF2B5EF4-FFF2-40B4-BE49-F238E27FC236}">
                  <a16:creationId xmlns:a16="http://schemas.microsoft.com/office/drawing/2014/main" id="{80F630FC-B41D-48A7-8790-73BAAA412A76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2464;p64">
              <a:extLst>
                <a:ext uri="{FF2B5EF4-FFF2-40B4-BE49-F238E27FC236}">
                  <a16:creationId xmlns:a16="http://schemas.microsoft.com/office/drawing/2014/main" id="{B62A6E41-94EA-4CE5-A0ED-533AE3B2A8D2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2465;p64">
              <a:extLst>
                <a:ext uri="{FF2B5EF4-FFF2-40B4-BE49-F238E27FC236}">
                  <a16:creationId xmlns:a16="http://schemas.microsoft.com/office/drawing/2014/main" id="{9663E730-ECC4-496B-8065-43B00C547207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2466;p64">
              <a:extLst>
                <a:ext uri="{FF2B5EF4-FFF2-40B4-BE49-F238E27FC236}">
                  <a16:creationId xmlns:a16="http://schemas.microsoft.com/office/drawing/2014/main" id="{9F58D0CD-50C8-4604-B08B-E5EA290862E2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2467;p64">
              <a:extLst>
                <a:ext uri="{FF2B5EF4-FFF2-40B4-BE49-F238E27FC236}">
                  <a16:creationId xmlns:a16="http://schemas.microsoft.com/office/drawing/2014/main" id="{09B17165-2E81-4917-9C4F-FD28F34AB48F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2468;p64">
              <a:extLst>
                <a:ext uri="{FF2B5EF4-FFF2-40B4-BE49-F238E27FC236}">
                  <a16:creationId xmlns:a16="http://schemas.microsoft.com/office/drawing/2014/main" id="{BCE8CFF9-100F-44A4-8FD1-7197430B16A0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2469;p64">
              <a:extLst>
                <a:ext uri="{FF2B5EF4-FFF2-40B4-BE49-F238E27FC236}">
                  <a16:creationId xmlns:a16="http://schemas.microsoft.com/office/drawing/2014/main" id="{F1C93B48-E713-4B3D-99B7-0A37EB7BA42B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2470;p64">
              <a:extLst>
                <a:ext uri="{FF2B5EF4-FFF2-40B4-BE49-F238E27FC236}">
                  <a16:creationId xmlns:a16="http://schemas.microsoft.com/office/drawing/2014/main" id="{16C313BF-64CD-46BD-94A3-4FC0443B7FE6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2471;p64">
              <a:extLst>
                <a:ext uri="{FF2B5EF4-FFF2-40B4-BE49-F238E27FC236}">
                  <a16:creationId xmlns:a16="http://schemas.microsoft.com/office/drawing/2014/main" id="{71E00BE1-66DA-4E56-BC76-F55F84747AC5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2472;p64">
              <a:extLst>
                <a:ext uri="{FF2B5EF4-FFF2-40B4-BE49-F238E27FC236}">
                  <a16:creationId xmlns:a16="http://schemas.microsoft.com/office/drawing/2014/main" id="{DF3B4FF1-0B92-4C5F-A7BD-3C1038CDE27E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2473;p64">
              <a:extLst>
                <a:ext uri="{FF2B5EF4-FFF2-40B4-BE49-F238E27FC236}">
                  <a16:creationId xmlns:a16="http://schemas.microsoft.com/office/drawing/2014/main" id="{F197EDAE-6EC9-4DEB-80BB-565C0922AA0D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2474;p64">
              <a:extLst>
                <a:ext uri="{FF2B5EF4-FFF2-40B4-BE49-F238E27FC236}">
                  <a16:creationId xmlns:a16="http://schemas.microsoft.com/office/drawing/2014/main" id="{09E11297-D168-4E01-A592-BEF58D415C33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2475;p64">
              <a:extLst>
                <a:ext uri="{FF2B5EF4-FFF2-40B4-BE49-F238E27FC236}">
                  <a16:creationId xmlns:a16="http://schemas.microsoft.com/office/drawing/2014/main" id="{F4AF519D-F7B4-468A-AA5F-32434A801463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2476;p64">
              <a:extLst>
                <a:ext uri="{FF2B5EF4-FFF2-40B4-BE49-F238E27FC236}">
                  <a16:creationId xmlns:a16="http://schemas.microsoft.com/office/drawing/2014/main" id="{AD612D98-5C92-44F4-98BA-6067C0D1EA15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2477;p64">
              <a:extLst>
                <a:ext uri="{FF2B5EF4-FFF2-40B4-BE49-F238E27FC236}">
                  <a16:creationId xmlns:a16="http://schemas.microsoft.com/office/drawing/2014/main" id="{57F30B23-41B8-43B8-93F3-E21233990CCE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2478;p64">
              <a:extLst>
                <a:ext uri="{FF2B5EF4-FFF2-40B4-BE49-F238E27FC236}">
                  <a16:creationId xmlns:a16="http://schemas.microsoft.com/office/drawing/2014/main" id="{F622D3D2-2E2E-4CA3-A8BD-212A250B95F9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2479;p64">
              <a:extLst>
                <a:ext uri="{FF2B5EF4-FFF2-40B4-BE49-F238E27FC236}">
                  <a16:creationId xmlns:a16="http://schemas.microsoft.com/office/drawing/2014/main" id="{13038881-5BCA-4D8E-9DA9-3BEAA3E805CB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2480;p64">
              <a:extLst>
                <a:ext uri="{FF2B5EF4-FFF2-40B4-BE49-F238E27FC236}">
                  <a16:creationId xmlns:a16="http://schemas.microsoft.com/office/drawing/2014/main" id="{3A8EF870-F234-48F2-981B-43F742369480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2481;p64">
              <a:extLst>
                <a:ext uri="{FF2B5EF4-FFF2-40B4-BE49-F238E27FC236}">
                  <a16:creationId xmlns:a16="http://schemas.microsoft.com/office/drawing/2014/main" id="{9C12FA81-0D50-470E-9A5E-597E543612A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2482;p64">
              <a:extLst>
                <a:ext uri="{FF2B5EF4-FFF2-40B4-BE49-F238E27FC236}">
                  <a16:creationId xmlns:a16="http://schemas.microsoft.com/office/drawing/2014/main" id="{C0DC036C-7ECB-45D9-8B19-042C8F47220B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2483;p64">
              <a:extLst>
                <a:ext uri="{FF2B5EF4-FFF2-40B4-BE49-F238E27FC236}">
                  <a16:creationId xmlns:a16="http://schemas.microsoft.com/office/drawing/2014/main" id="{CE247A04-C0FE-489A-942C-84FB47979214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2484;p64">
              <a:extLst>
                <a:ext uri="{FF2B5EF4-FFF2-40B4-BE49-F238E27FC236}">
                  <a16:creationId xmlns:a16="http://schemas.microsoft.com/office/drawing/2014/main" id="{7F4109EE-5828-460E-9B58-2FA8C1D4657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2485;p64">
              <a:extLst>
                <a:ext uri="{FF2B5EF4-FFF2-40B4-BE49-F238E27FC236}">
                  <a16:creationId xmlns:a16="http://schemas.microsoft.com/office/drawing/2014/main" id="{44DAC894-0A61-4365-A43E-30DF3E7433F0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2486;p64">
              <a:extLst>
                <a:ext uri="{FF2B5EF4-FFF2-40B4-BE49-F238E27FC236}">
                  <a16:creationId xmlns:a16="http://schemas.microsoft.com/office/drawing/2014/main" id="{29FBC9FC-46CD-4A3A-9F44-1E303C3D1B82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2487;p64">
              <a:extLst>
                <a:ext uri="{FF2B5EF4-FFF2-40B4-BE49-F238E27FC236}">
                  <a16:creationId xmlns:a16="http://schemas.microsoft.com/office/drawing/2014/main" id="{6EF701E9-C0B3-469C-B9E3-828D37FB0D92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2488;p64">
              <a:extLst>
                <a:ext uri="{FF2B5EF4-FFF2-40B4-BE49-F238E27FC236}">
                  <a16:creationId xmlns:a16="http://schemas.microsoft.com/office/drawing/2014/main" id="{F4B38B96-89ED-4A59-B3F1-0FCF70EA8091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2489;p64">
              <a:extLst>
                <a:ext uri="{FF2B5EF4-FFF2-40B4-BE49-F238E27FC236}">
                  <a16:creationId xmlns:a16="http://schemas.microsoft.com/office/drawing/2014/main" id="{8B30DBFB-46A0-4213-B463-077A5B765177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2490;p64">
              <a:extLst>
                <a:ext uri="{FF2B5EF4-FFF2-40B4-BE49-F238E27FC236}">
                  <a16:creationId xmlns:a16="http://schemas.microsoft.com/office/drawing/2014/main" id="{870A0E35-3306-4F24-8346-4E315853DAD3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2491;p64">
              <a:extLst>
                <a:ext uri="{FF2B5EF4-FFF2-40B4-BE49-F238E27FC236}">
                  <a16:creationId xmlns:a16="http://schemas.microsoft.com/office/drawing/2014/main" id="{B690CBFF-0155-41A7-AD88-F56ED9075734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2492;p64">
              <a:extLst>
                <a:ext uri="{FF2B5EF4-FFF2-40B4-BE49-F238E27FC236}">
                  <a16:creationId xmlns:a16="http://schemas.microsoft.com/office/drawing/2014/main" id="{45F66EE8-F126-4BFA-8C3E-9EDF337DFC17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2493;p64">
              <a:extLst>
                <a:ext uri="{FF2B5EF4-FFF2-40B4-BE49-F238E27FC236}">
                  <a16:creationId xmlns:a16="http://schemas.microsoft.com/office/drawing/2014/main" id="{0542F50D-1EFB-4973-B13D-3230B5D08A23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2494;p64">
              <a:extLst>
                <a:ext uri="{FF2B5EF4-FFF2-40B4-BE49-F238E27FC236}">
                  <a16:creationId xmlns:a16="http://schemas.microsoft.com/office/drawing/2014/main" id="{3FB4BB8D-D707-431A-ABD5-3AC1170E883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2495;p64">
              <a:extLst>
                <a:ext uri="{FF2B5EF4-FFF2-40B4-BE49-F238E27FC236}">
                  <a16:creationId xmlns:a16="http://schemas.microsoft.com/office/drawing/2014/main" id="{4154E8ED-E132-40F4-8220-6B32935233F5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2496;p64">
              <a:extLst>
                <a:ext uri="{FF2B5EF4-FFF2-40B4-BE49-F238E27FC236}">
                  <a16:creationId xmlns:a16="http://schemas.microsoft.com/office/drawing/2014/main" id="{825BC41D-0DE9-4EA1-A23E-776B60920244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2497;p64">
              <a:extLst>
                <a:ext uri="{FF2B5EF4-FFF2-40B4-BE49-F238E27FC236}">
                  <a16:creationId xmlns:a16="http://schemas.microsoft.com/office/drawing/2014/main" id="{2B828E0D-A42D-4B09-B0B9-3E525582F881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2498;p64">
              <a:extLst>
                <a:ext uri="{FF2B5EF4-FFF2-40B4-BE49-F238E27FC236}">
                  <a16:creationId xmlns:a16="http://schemas.microsoft.com/office/drawing/2014/main" id="{529D2E7B-11DA-4AE3-B47F-77826A7CDF5E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69" name="Google Shape;2499;p64">
              <a:extLst>
                <a:ext uri="{FF2B5EF4-FFF2-40B4-BE49-F238E27FC236}">
                  <a16:creationId xmlns:a16="http://schemas.microsoft.com/office/drawing/2014/main" id="{7F55D9CD-6553-409C-8129-123BB6F3DFEC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470" name="Google Shape;2500;p64">
                <a:extLst>
                  <a:ext uri="{FF2B5EF4-FFF2-40B4-BE49-F238E27FC236}">
                    <a16:creationId xmlns:a16="http://schemas.microsoft.com/office/drawing/2014/main" id="{359E6818-9126-42ED-B6A9-EE4036912D86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2501;p64">
                <a:extLst>
                  <a:ext uri="{FF2B5EF4-FFF2-40B4-BE49-F238E27FC236}">
                    <a16:creationId xmlns:a16="http://schemas.microsoft.com/office/drawing/2014/main" id="{7123F8E3-6429-4B4D-9418-076047810FAC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2502;p64">
                <a:extLst>
                  <a:ext uri="{FF2B5EF4-FFF2-40B4-BE49-F238E27FC236}">
                    <a16:creationId xmlns:a16="http://schemas.microsoft.com/office/drawing/2014/main" id="{223A1B39-8EE8-492C-8EDD-8C7E690C1F83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2503;p64">
                <a:extLst>
                  <a:ext uri="{FF2B5EF4-FFF2-40B4-BE49-F238E27FC236}">
                    <a16:creationId xmlns:a16="http://schemas.microsoft.com/office/drawing/2014/main" id="{6EE112DB-9D88-4134-BBF6-97EE3D7CB5BF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2504;p64">
                <a:extLst>
                  <a:ext uri="{FF2B5EF4-FFF2-40B4-BE49-F238E27FC236}">
                    <a16:creationId xmlns:a16="http://schemas.microsoft.com/office/drawing/2014/main" id="{F1F0CC3D-5CC4-46B6-9832-259E75D6A755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2505;p64">
                <a:extLst>
                  <a:ext uri="{FF2B5EF4-FFF2-40B4-BE49-F238E27FC236}">
                    <a16:creationId xmlns:a16="http://schemas.microsoft.com/office/drawing/2014/main" id="{72AB4DBB-6AE7-48FB-B255-379806635DFE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2506;p64">
                <a:extLst>
                  <a:ext uri="{FF2B5EF4-FFF2-40B4-BE49-F238E27FC236}">
                    <a16:creationId xmlns:a16="http://schemas.microsoft.com/office/drawing/2014/main" id="{3AEB9A02-3CAA-4170-936D-F5C804F599A8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2507;p64">
                <a:extLst>
                  <a:ext uri="{FF2B5EF4-FFF2-40B4-BE49-F238E27FC236}">
                    <a16:creationId xmlns:a16="http://schemas.microsoft.com/office/drawing/2014/main" id="{DEB6567B-F0E5-4D5A-B6B7-694A667EA5F2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2508;p64">
                <a:extLst>
                  <a:ext uri="{FF2B5EF4-FFF2-40B4-BE49-F238E27FC236}">
                    <a16:creationId xmlns:a16="http://schemas.microsoft.com/office/drawing/2014/main" id="{2137F937-647A-4063-96DA-51BEEAB3337C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2509;p64">
                <a:extLst>
                  <a:ext uri="{FF2B5EF4-FFF2-40B4-BE49-F238E27FC236}">
                    <a16:creationId xmlns:a16="http://schemas.microsoft.com/office/drawing/2014/main" id="{3E1874F1-E3ED-4652-AC85-F0B88001F0D6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2510;p64">
                <a:extLst>
                  <a:ext uri="{FF2B5EF4-FFF2-40B4-BE49-F238E27FC236}">
                    <a16:creationId xmlns:a16="http://schemas.microsoft.com/office/drawing/2014/main" id="{FAD8C8BF-75C2-4802-8A7C-FA9DB6D5C89F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2511;p64">
                <a:extLst>
                  <a:ext uri="{FF2B5EF4-FFF2-40B4-BE49-F238E27FC236}">
                    <a16:creationId xmlns:a16="http://schemas.microsoft.com/office/drawing/2014/main" id="{2383B71F-3EB6-4DEC-8AEB-30CE6E25E618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2512;p64">
                <a:extLst>
                  <a:ext uri="{FF2B5EF4-FFF2-40B4-BE49-F238E27FC236}">
                    <a16:creationId xmlns:a16="http://schemas.microsoft.com/office/drawing/2014/main" id="{2484EF00-16D3-45E0-80C7-5E0509A48DA8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2513;p64">
                <a:extLst>
                  <a:ext uri="{FF2B5EF4-FFF2-40B4-BE49-F238E27FC236}">
                    <a16:creationId xmlns:a16="http://schemas.microsoft.com/office/drawing/2014/main" id="{FD4542E9-1E0C-4547-A118-9ED838C52792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2514;p64">
                <a:extLst>
                  <a:ext uri="{FF2B5EF4-FFF2-40B4-BE49-F238E27FC236}">
                    <a16:creationId xmlns:a16="http://schemas.microsoft.com/office/drawing/2014/main" id="{55484BBA-1380-4722-AE49-C28B4BB947DD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2515;p64">
                <a:extLst>
                  <a:ext uri="{FF2B5EF4-FFF2-40B4-BE49-F238E27FC236}">
                    <a16:creationId xmlns:a16="http://schemas.microsoft.com/office/drawing/2014/main" id="{EF286693-5E80-4F8E-878A-390630D4E787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2516;p64">
                <a:extLst>
                  <a:ext uri="{FF2B5EF4-FFF2-40B4-BE49-F238E27FC236}">
                    <a16:creationId xmlns:a16="http://schemas.microsoft.com/office/drawing/2014/main" id="{4A743A6F-2C4B-4DBB-B4CA-541177530FEE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2517;p64">
                <a:extLst>
                  <a:ext uri="{FF2B5EF4-FFF2-40B4-BE49-F238E27FC236}">
                    <a16:creationId xmlns:a16="http://schemas.microsoft.com/office/drawing/2014/main" id="{3DE442C0-FDA6-42A1-BF47-36CB0D77450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2518;p64">
                <a:extLst>
                  <a:ext uri="{FF2B5EF4-FFF2-40B4-BE49-F238E27FC236}">
                    <a16:creationId xmlns:a16="http://schemas.microsoft.com/office/drawing/2014/main" id="{089D1AD9-B442-432D-A15B-0F8E0F0F7671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2519;p64">
                <a:extLst>
                  <a:ext uri="{FF2B5EF4-FFF2-40B4-BE49-F238E27FC236}">
                    <a16:creationId xmlns:a16="http://schemas.microsoft.com/office/drawing/2014/main" id="{333F2217-AB4F-448A-A3E1-42D3A8CA3864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0" name="Google Shape;2520;p64">
                <a:extLst>
                  <a:ext uri="{FF2B5EF4-FFF2-40B4-BE49-F238E27FC236}">
                    <a16:creationId xmlns:a16="http://schemas.microsoft.com/office/drawing/2014/main" id="{F0E56954-A399-4AA0-B3F3-227E6A4E7F16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2521;p64">
                <a:extLst>
                  <a:ext uri="{FF2B5EF4-FFF2-40B4-BE49-F238E27FC236}">
                    <a16:creationId xmlns:a16="http://schemas.microsoft.com/office/drawing/2014/main" id="{EF9E7F57-933B-4A8A-9F6A-5BB5A20B33CD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2522;p64">
                <a:extLst>
                  <a:ext uri="{FF2B5EF4-FFF2-40B4-BE49-F238E27FC236}">
                    <a16:creationId xmlns:a16="http://schemas.microsoft.com/office/drawing/2014/main" id="{38214329-A7A5-481A-BF0E-A961DAA832A3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2523;p64">
                <a:extLst>
                  <a:ext uri="{FF2B5EF4-FFF2-40B4-BE49-F238E27FC236}">
                    <a16:creationId xmlns:a16="http://schemas.microsoft.com/office/drawing/2014/main" id="{74158295-99A2-427A-8487-851908136A3F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4" name="Google Shape;2524;p64">
                <a:extLst>
                  <a:ext uri="{FF2B5EF4-FFF2-40B4-BE49-F238E27FC236}">
                    <a16:creationId xmlns:a16="http://schemas.microsoft.com/office/drawing/2014/main" id="{DAEE5677-3DE5-4106-90AF-9B69BC68FA23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5" name="Google Shape;2525;p64">
                <a:extLst>
                  <a:ext uri="{FF2B5EF4-FFF2-40B4-BE49-F238E27FC236}">
                    <a16:creationId xmlns:a16="http://schemas.microsoft.com/office/drawing/2014/main" id="{CCB86BAB-6DC6-4F02-9B42-88E3CE759058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6" name="Google Shape;2526;p64">
                <a:extLst>
                  <a:ext uri="{FF2B5EF4-FFF2-40B4-BE49-F238E27FC236}">
                    <a16:creationId xmlns:a16="http://schemas.microsoft.com/office/drawing/2014/main" id="{AECF5348-868D-4759-9456-08BE4510367A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7" name="Google Shape;2527;p64">
                <a:extLst>
                  <a:ext uri="{FF2B5EF4-FFF2-40B4-BE49-F238E27FC236}">
                    <a16:creationId xmlns:a16="http://schemas.microsoft.com/office/drawing/2014/main" id="{81F8BFE5-ADBC-4D45-9350-6FED40382BD5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8" name="Google Shape;2528;p64">
                <a:extLst>
                  <a:ext uri="{FF2B5EF4-FFF2-40B4-BE49-F238E27FC236}">
                    <a16:creationId xmlns:a16="http://schemas.microsoft.com/office/drawing/2014/main" id="{7C6FBB39-6784-4EB6-8588-468759C27F8E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9" name="Google Shape;2529;p64">
                <a:extLst>
                  <a:ext uri="{FF2B5EF4-FFF2-40B4-BE49-F238E27FC236}">
                    <a16:creationId xmlns:a16="http://schemas.microsoft.com/office/drawing/2014/main" id="{E23DF9CF-494E-4905-8083-8515D0B14B9D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0" name="Google Shape;2530;p64">
                <a:extLst>
                  <a:ext uri="{FF2B5EF4-FFF2-40B4-BE49-F238E27FC236}">
                    <a16:creationId xmlns:a16="http://schemas.microsoft.com/office/drawing/2014/main" id="{723CA92C-B626-4C02-A76B-6F29682593A3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1" name="Google Shape;2531;p64">
                <a:extLst>
                  <a:ext uri="{FF2B5EF4-FFF2-40B4-BE49-F238E27FC236}">
                    <a16:creationId xmlns:a16="http://schemas.microsoft.com/office/drawing/2014/main" id="{0188017C-E395-4F70-8305-EF9FCE7A87D1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2" name="Google Shape;2532;p64">
                <a:extLst>
                  <a:ext uri="{FF2B5EF4-FFF2-40B4-BE49-F238E27FC236}">
                    <a16:creationId xmlns:a16="http://schemas.microsoft.com/office/drawing/2014/main" id="{A689AAFF-2DF3-497D-8E47-BBF895A9A40C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3" name="Google Shape;2533;p64">
                <a:extLst>
                  <a:ext uri="{FF2B5EF4-FFF2-40B4-BE49-F238E27FC236}">
                    <a16:creationId xmlns:a16="http://schemas.microsoft.com/office/drawing/2014/main" id="{D8D0EFEA-4872-4528-8ED5-73182EA2DF3C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4" name="Google Shape;2534;p64">
                <a:extLst>
                  <a:ext uri="{FF2B5EF4-FFF2-40B4-BE49-F238E27FC236}">
                    <a16:creationId xmlns:a16="http://schemas.microsoft.com/office/drawing/2014/main" id="{1B744E4B-74EE-4336-B9E6-351BE0D6E8D7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5" name="Google Shape;2535;p64">
                <a:extLst>
                  <a:ext uri="{FF2B5EF4-FFF2-40B4-BE49-F238E27FC236}">
                    <a16:creationId xmlns:a16="http://schemas.microsoft.com/office/drawing/2014/main" id="{A546BEE0-B255-4C31-B15A-23B382C09568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2536;p64">
                <a:extLst>
                  <a:ext uri="{FF2B5EF4-FFF2-40B4-BE49-F238E27FC236}">
                    <a16:creationId xmlns:a16="http://schemas.microsoft.com/office/drawing/2014/main" id="{05893509-B326-462C-B616-ABA98E2FE417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2537;p64">
                <a:extLst>
                  <a:ext uri="{FF2B5EF4-FFF2-40B4-BE49-F238E27FC236}">
                    <a16:creationId xmlns:a16="http://schemas.microsoft.com/office/drawing/2014/main" id="{29EAF977-BD68-421A-A2F5-93F76C57F394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2538;p64">
                <a:extLst>
                  <a:ext uri="{FF2B5EF4-FFF2-40B4-BE49-F238E27FC236}">
                    <a16:creationId xmlns:a16="http://schemas.microsoft.com/office/drawing/2014/main" id="{1D85E611-3AC4-4ECD-BF9E-4656C060354E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2539;p64">
                <a:extLst>
                  <a:ext uri="{FF2B5EF4-FFF2-40B4-BE49-F238E27FC236}">
                    <a16:creationId xmlns:a16="http://schemas.microsoft.com/office/drawing/2014/main" id="{0CFB884A-5103-43A3-9039-15266F6404FF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2540;p64">
                <a:extLst>
                  <a:ext uri="{FF2B5EF4-FFF2-40B4-BE49-F238E27FC236}">
                    <a16:creationId xmlns:a16="http://schemas.microsoft.com/office/drawing/2014/main" id="{8839EE25-3BE7-4544-A85A-A9148EC08416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2541;p64">
                <a:extLst>
                  <a:ext uri="{FF2B5EF4-FFF2-40B4-BE49-F238E27FC236}">
                    <a16:creationId xmlns:a16="http://schemas.microsoft.com/office/drawing/2014/main" id="{DF171458-2BB9-4809-A8DC-170E21F0EEF2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2542;p64">
                <a:extLst>
                  <a:ext uri="{FF2B5EF4-FFF2-40B4-BE49-F238E27FC236}">
                    <a16:creationId xmlns:a16="http://schemas.microsoft.com/office/drawing/2014/main" id="{3B9D9EF3-62CB-45BD-9E4E-868092626F66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2543;p64">
                <a:extLst>
                  <a:ext uri="{FF2B5EF4-FFF2-40B4-BE49-F238E27FC236}">
                    <a16:creationId xmlns:a16="http://schemas.microsoft.com/office/drawing/2014/main" id="{457222E4-814A-47BD-AF93-DB11FF8291C8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2544;p64">
                <a:extLst>
                  <a:ext uri="{FF2B5EF4-FFF2-40B4-BE49-F238E27FC236}">
                    <a16:creationId xmlns:a16="http://schemas.microsoft.com/office/drawing/2014/main" id="{CA229692-4E0D-4E97-9BA7-CD996ED845CD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2545;p64">
                <a:extLst>
                  <a:ext uri="{FF2B5EF4-FFF2-40B4-BE49-F238E27FC236}">
                    <a16:creationId xmlns:a16="http://schemas.microsoft.com/office/drawing/2014/main" id="{3F10402C-29EE-44C2-8336-C24D475367C5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2546;p64">
                <a:extLst>
                  <a:ext uri="{FF2B5EF4-FFF2-40B4-BE49-F238E27FC236}">
                    <a16:creationId xmlns:a16="http://schemas.microsoft.com/office/drawing/2014/main" id="{93E0905F-5760-4D8B-95F8-9237EEA5D278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2547;p64">
                <a:extLst>
                  <a:ext uri="{FF2B5EF4-FFF2-40B4-BE49-F238E27FC236}">
                    <a16:creationId xmlns:a16="http://schemas.microsoft.com/office/drawing/2014/main" id="{1F4B9CA3-2604-4CCA-AF7B-22F7BA99376D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2548;p64">
                <a:extLst>
                  <a:ext uri="{FF2B5EF4-FFF2-40B4-BE49-F238E27FC236}">
                    <a16:creationId xmlns:a16="http://schemas.microsoft.com/office/drawing/2014/main" id="{F585D925-8BB9-40A1-9D22-1FE53AE4B611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9" name="Google Shape;2549;p64">
                <a:extLst>
                  <a:ext uri="{FF2B5EF4-FFF2-40B4-BE49-F238E27FC236}">
                    <a16:creationId xmlns:a16="http://schemas.microsoft.com/office/drawing/2014/main" id="{56D1344E-7B7D-42D6-892D-7CEFA219D679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2550;p64">
                <a:extLst>
                  <a:ext uri="{FF2B5EF4-FFF2-40B4-BE49-F238E27FC236}">
                    <a16:creationId xmlns:a16="http://schemas.microsoft.com/office/drawing/2014/main" id="{03012EB1-E5CE-4636-91DD-29F5E24E9A0E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2551;p64">
                <a:extLst>
                  <a:ext uri="{FF2B5EF4-FFF2-40B4-BE49-F238E27FC236}">
                    <a16:creationId xmlns:a16="http://schemas.microsoft.com/office/drawing/2014/main" id="{B9168D54-7A19-478F-AEEC-1E221AC045EA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2552;p64">
                <a:extLst>
                  <a:ext uri="{FF2B5EF4-FFF2-40B4-BE49-F238E27FC236}">
                    <a16:creationId xmlns:a16="http://schemas.microsoft.com/office/drawing/2014/main" id="{AC14012C-D95C-4544-A0B8-AEBDD0520281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2553;p64">
                <a:extLst>
                  <a:ext uri="{FF2B5EF4-FFF2-40B4-BE49-F238E27FC236}">
                    <a16:creationId xmlns:a16="http://schemas.microsoft.com/office/drawing/2014/main" id="{367FBDC0-F633-4B72-B509-2C6B3DF437A9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2554;p64">
                <a:extLst>
                  <a:ext uri="{FF2B5EF4-FFF2-40B4-BE49-F238E27FC236}">
                    <a16:creationId xmlns:a16="http://schemas.microsoft.com/office/drawing/2014/main" id="{DADE4D0A-CC20-4C3B-B8B1-39A6FAA992A7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2555;p64">
                <a:extLst>
                  <a:ext uri="{FF2B5EF4-FFF2-40B4-BE49-F238E27FC236}">
                    <a16:creationId xmlns:a16="http://schemas.microsoft.com/office/drawing/2014/main" id="{BF50B4FE-1A4F-4144-A76C-8592EB76A2D3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2556;p64">
                <a:extLst>
                  <a:ext uri="{FF2B5EF4-FFF2-40B4-BE49-F238E27FC236}">
                    <a16:creationId xmlns:a16="http://schemas.microsoft.com/office/drawing/2014/main" id="{2C0BE2B8-125C-4537-8260-A70E6F337B48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2557;p64">
                <a:extLst>
                  <a:ext uri="{FF2B5EF4-FFF2-40B4-BE49-F238E27FC236}">
                    <a16:creationId xmlns:a16="http://schemas.microsoft.com/office/drawing/2014/main" id="{2B2C0DA6-6133-4AB1-B5B6-D21F7F76CB51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2558;p64">
                <a:extLst>
                  <a:ext uri="{FF2B5EF4-FFF2-40B4-BE49-F238E27FC236}">
                    <a16:creationId xmlns:a16="http://schemas.microsoft.com/office/drawing/2014/main" id="{32F38E9C-D476-4609-AB11-4E8D6419758B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2559;p64">
                <a:extLst>
                  <a:ext uri="{FF2B5EF4-FFF2-40B4-BE49-F238E27FC236}">
                    <a16:creationId xmlns:a16="http://schemas.microsoft.com/office/drawing/2014/main" id="{99A9EA39-40FB-44A3-9660-358938794542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0" name="Google Shape;2560;p64">
                <a:extLst>
                  <a:ext uri="{FF2B5EF4-FFF2-40B4-BE49-F238E27FC236}">
                    <a16:creationId xmlns:a16="http://schemas.microsoft.com/office/drawing/2014/main" id="{6FF92319-6E23-4F82-AD99-9EC6DADA1529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2561;p64">
                <a:extLst>
                  <a:ext uri="{FF2B5EF4-FFF2-40B4-BE49-F238E27FC236}">
                    <a16:creationId xmlns:a16="http://schemas.microsoft.com/office/drawing/2014/main" id="{BD77D6CB-5E67-4F5F-8468-F756E17FC030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2562;p64">
                <a:extLst>
                  <a:ext uri="{FF2B5EF4-FFF2-40B4-BE49-F238E27FC236}">
                    <a16:creationId xmlns:a16="http://schemas.microsoft.com/office/drawing/2014/main" id="{B4A1D158-E763-43B2-BB1F-659C0E78E8D5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2563;p64">
                <a:extLst>
                  <a:ext uri="{FF2B5EF4-FFF2-40B4-BE49-F238E27FC236}">
                    <a16:creationId xmlns:a16="http://schemas.microsoft.com/office/drawing/2014/main" id="{CFE10CD2-B6B4-41C5-9063-FBA786574203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2564;p64">
                <a:extLst>
                  <a:ext uri="{FF2B5EF4-FFF2-40B4-BE49-F238E27FC236}">
                    <a16:creationId xmlns:a16="http://schemas.microsoft.com/office/drawing/2014/main" id="{0C65BC4F-93CD-4F33-B517-DBE02D7EE775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2565;p64">
                <a:extLst>
                  <a:ext uri="{FF2B5EF4-FFF2-40B4-BE49-F238E27FC236}">
                    <a16:creationId xmlns:a16="http://schemas.microsoft.com/office/drawing/2014/main" id="{7E98F07E-24C0-4A5C-B408-03A4D8E6A84D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2566;p64">
                <a:extLst>
                  <a:ext uri="{FF2B5EF4-FFF2-40B4-BE49-F238E27FC236}">
                    <a16:creationId xmlns:a16="http://schemas.microsoft.com/office/drawing/2014/main" id="{4FBA7BCB-68EB-4B10-98A6-5E4D3CB08DE0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2567;p64">
                <a:extLst>
                  <a:ext uri="{FF2B5EF4-FFF2-40B4-BE49-F238E27FC236}">
                    <a16:creationId xmlns:a16="http://schemas.microsoft.com/office/drawing/2014/main" id="{E7702752-B3E8-4D72-AF14-D5AA9F995346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2568;p64">
                <a:extLst>
                  <a:ext uri="{FF2B5EF4-FFF2-40B4-BE49-F238E27FC236}">
                    <a16:creationId xmlns:a16="http://schemas.microsoft.com/office/drawing/2014/main" id="{CA34E954-FD74-4CCB-B69D-48D8B1CA57BB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9" name="Google Shape;2569;p64">
                <a:extLst>
                  <a:ext uri="{FF2B5EF4-FFF2-40B4-BE49-F238E27FC236}">
                    <a16:creationId xmlns:a16="http://schemas.microsoft.com/office/drawing/2014/main" id="{FB4DBACC-3335-4CBC-A14F-D0177C32505B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2570;p64">
                <a:extLst>
                  <a:ext uri="{FF2B5EF4-FFF2-40B4-BE49-F238E27FC236}">
                    <a16:creationId xmlns:a16="http://schemas.microsoft.com/office/drawing/2014/main" id="{FB02F825-8A50-4273-9959-28D0B4743C9A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2571;p64">
                <a:extLst>
                  <a:ext uri="{FF2B5EF4-FFF2-40B4-BE49-F238E27FC236}">
                    <a16:creationId xmlns:a16="http://schemas.microsoft.com/office/drawing/2014/main" id="{3864B072-3B86-452A-BA2D-859ABBFCA187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2572;p64">
                <a:extLst>
                  <a:ext uri="{FF2B5EF4-FFF2-40B4-BE49-F238E27FC236}">
                    <a16:creationId xmlns:a16="http://schemas.microsoft.com/office/drawing/2014/main" id="{A988DFB0-DF3D-4697-AF92-628852214DC4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2573;p64">
                <a:extLst>
                  <a:ext uri="{FF2B5EF4-FFF2-40B4-BE49-F238E27FC236}">
                    <a16:creationId xmlns:a16="http://schemas.microsoft.com/office/drawing/2014/main" id="{E89F862A-5528-4C9A-8342-C01984EA1CFE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2574;p64">
                <a:extLst>
                  <a:ext uri="{FF2B5EF4-FFF2-40B4-BE49-F238E27FC236}">
                    <a16:creationId xmlns:a16="http://schemas.microsoft.com/office/drawing/2014/main" id="{EBE077B5-644C-4EF6-A83C-BBAEB0916743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2575;p64">
                <a:extLst>
                  <a:ext uri="{FF2B5EF4-FFF2-40B4-BE49-F238E27FC236}">
                    <a16:creationId xmlns:a16="http://schemas.microsoft.com/office/drawing/2014/main" id="{914FC5DC-3A78-4EB9-A5E3-32C4C9F6B3F3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211" name="Google Shape;1211;p35"/>
          <p:cNvSpPr/>
          <p:nvPr/>
        </p:nvSpPr>
        <p:spPr>
          <a:xfrm>
            <a:off x="2026883" y="34321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62991" y="2889587"/>
            <a:ext cx="3917420" cy="4076695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7B7E5D-8D0C-8321-A7AB-05AAEE5B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334" y="435314"/>
            <a:ext cx="2853175" cy="19752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2154CC-B399-E72A-5E10-7EB7A75588F8}"/>
              </a:ext>
            </a:extLst>
          </p:cNvPr>
          <p:cNvSpPr/>
          <p:nvPr/>
        </p:nvSpPr>
        <p:spPr>
          <a:xfrm>
            <a:off x="3057832" y="1838632"/>
            <a:ext cx="8750710" cy="318565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69A11-15C0-CD14-CF3A-7EAE3B87E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616" y="2202080"/>
            <a:ext cx="7504826" cy="1993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340D4-3456-4468-E11E-05E4CD060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302" y="4038755"/>
            <a:ext cx="2511770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F63388-6DA1-31F1-14DA-40A474CCAFFD}"/>
              </a:ext>
            </a:extLst>
          </p:cNvPr>
          <p:cNvGrpSpPr/>
          <p:nvPr/>
        </p:nvGrpSpPr>
        <p:grpSpPr>
          <a:xfrm>
            <a:off x="545226" y="321059"/>
            <a:ext cx="605826" cy="830997"/>
            <a:chOff x="315522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DE35AAD-5FA1-1695-D562-E1271A5B3335}"/>
                </a:ext>
              </a:extLst>
            </p:cNvPr>
            <p:cNvSpPr/>
            <p:nvPr/>
          </p:nvSpPr>
          <p:spPr>
            <a:xfrm>
              <a:off x="315522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424B20-96D2-EC9F-AFEA-63F29B5548B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29099EC7-EA46-C314-E6F3-5B705BCAD8F0}"/>
              </a:ext>
            </a:extLst>
          </p:cNvPr>
          <p:cNvSpPr/>
          <p:nvPr/>
        </p:nvSpPr>
        <p:spPr>
          <a:xfrm>
            <a:off x="1206458" y="641604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273B3-4CE2-3575-1571-8E1C07ABFF7C}"/>
              </a:ext>
            </a:extLst>
          </p:cNvPr>
          <p:cNvSpPr txBox="1"/>
          <p:nvPr/>
        </p:nvSpPr>
        <p:spPr>
          <a:xfrm>
            <a:off x="1237892" y="650351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Đ, S?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764153-936F-1005-B17E-9F7DC429244A}"/>
              </a:ext>
            </a:extLst>
          </p:cNvPr>
          <p:cNvGrpSpPr/>
          <p:nvPr/>
        </p:nvGrpSpPr>
        <p:grpSpPr>
          <a:xfrm>
            <a:off x="2198816" y="1404509"/>
            <a:ext cx="8360490" cy="2386015"/>
            <a:chOff x="2270364" y="2352136"/>
            <a:chExt cx="8360490" cy="23860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4A5CD9D-9E1F-B6A8-1B90-FF6E9FAF5411}"/>
                </a:ext>
              </a:extLst>
            </p:cNvPr>
            <p:cNvGrpSpPr/>
            <p:nvPr/>
          </p:nvGrpSpPr>
          <p:grpSpPr>
            <a:xfrm>
              <a:off x="2270364" y="2352136"/>
              <a:ext cx="7319730" cy="2386015"/>
              <a:chOff x="2270364" y="2352136"/>
              <a:chExt cx="7319730" cy="238601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A446A0-1C5F-BE57-458C-3EBF84F8F51B}"/>
                  </a:ext>
                </a:extLst>
              </p:cNvPr>
              <p:cNvSpPr/>
              <p:nvPr/>
            </p:nvSpPr>
            <p:spPr>
              <a:xfrm>
                <a:off x="2586160" y="2352136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35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41F3D3E-AF9A-CC37-FB0A-D0CB7EC8FE12}"/>
                  </a:ext>
                </a:extLst>
              </p:cNvPr>
              <p:cNvSpPr/>
              <p:nvPr/>
            </p:nvSpPr>
            <p:spPr>
              <a:xfrm>
                <a:off x="2270364" y="2801811"/>
                <a:ext cx="45397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8AB88DA-0EA8-EA92-3DC4-0518F7FF45E7}"/>
                  </a:ext>
                </a:extLst>
              </p:cNvPr>
              <p:cNvSpPr/>
              <p:nvPr/>
            </p:nvSpPr>
            <p:spPr>
              <a:xfrm>
                <a:off x="2579058" y="3143547"/>
                <a:ext cx="44944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780DECC-4199-B3A6-08F9-9576D32D864E}"/>
                  </a:ext>
                </a:extLst>
              </p:cNvPr>
              <p:cNvCxnSpPr/>
              <p:nvPr/>
            </p:nvCxnSpPr>
            <p:spPr>
              <a:xfrm>
                <a:off x="2444626" y="3910019"/>
                <a:ext cx="880635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D944497-9964-92D8-B203-07A385A62725}"/>
                  </a:ext>
                </a:extLst>
              </p:cNvPr>
              <p:cNvSpPr/>
              <p:nvPr/>
            </p:nvSpPr>
            <p:spPr>
              <a:xfrm>
                <a:off x="2881125" y="4020860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832766-5B88-6C79-B4D5-9497E3A0ABB5}"/>
                  </a:ext>
                </a:extLst>
              </p:cNvPr>
              <p:cNvSpPr/>
              <p:nvPr/>
            </p:nvSpPr>
            <p:spPr>
              <a:xfrm>
                <a:off x="2600030" y="4020364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149C148-D1B2-59FC-2E5F-0BFA45B916B0}"/>
                  </a:ext>
                </a:extLst>
              </p:cNvPr>
              <p:cNvSpPr/>
              <p:nvPr/>
            </p:nvSpPr>
            <p:spPr>
              <a:xfrm>
                <a:off x="5692302" y="2361541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59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A4CDCFF-FE42-5D45-B18A-B8624B384889}"/>
                  </a:ext>
                </a:extLst>
              </p:cNvPr>
              <p:cNvSpPr/>
              <p:nvPr/>
            </p:nvSpPr>
            <p:spPr>
              <a:xfrm>
                <a:off x="5330012" y="2811216"/>
                <a:ext cx="33855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DA7E703-643C-862D-2AB8-3D960048E794}"/>
                  </a:ext>
                </a:extLst>
              </p:cNvPr>
              <p:cNvSpPr/>
              <p:nvPr/>
            </p:nvSpPr>
            <p:spPr>
              <a:xfrm>
                <a:off x="5921222" y="3191052"/>
                <a:ext cx="64742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B2F2CE4-FEDB-1D34-B7FF-8DE47583BA89}"/>
                  </a:ext>
                </a:extLst>
              </p:cNvPr>
              <p:cNvCxnSpPr/>
              <p:nvPr/>
            </p:nvCxnSpPr>
            <p:spPr>
              <a:xfrm>
                <a:off x="5550768" y="3919424"/>
                <a:ext cx="880635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681AE6A-97FF-105B-ABFA-E5D2E523CF89}"/>
                  </a:ext>
                </a:extLst>
              </p:cNvPr>
              <p:cNvSpPr/>
              <p:nvPr/>
            </p:nvSpPr>
            <p:spPr>
              <a:xfrm>
                <a:off x="5987267" y="4030265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1D5C633-0EAA-54BC-526C-ADDCAB42FF8F}"/>
                  </a:ext>
                </a:extLst>
              </p:cNvPr>
              <p:cNvSpPr/>
              <p:nvPr/>
            </p:nvSpPr>
            <p:spPr>
              <a:xfrm>
                <a:off x="5706172" y="4029769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1E5E565-0838-9AD4-369D-4BAA11053E87}"/>
                  </a:ext>
                </a:extLst>
              </p:cNvPr>
              <p:cNvSpPr/>
              <p:nvPr/>
            </p:nvSpPr>
            <p:spPr>
              <a:xfrm>
                <a:off x="8650039" y="2361541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87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C911EB2-84C9-AFEA-B4DB-E99331C00DE9}"/>
                  </a:ext>
                </a:extLst>
              </p:cNvPr>
              <p:cNvSpPr/>
              <p:nvPr/>
            </p:nvSpPr>
            <p:spPr>
              <a:xfrm>
                <a:off x="8334243" y="2811216"/>
                <a:ext cx="33855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BF51A27-A35D-465B-C64D-6E629E77C990}"/>
                  </a:ext>
                </a:extLst>
              </p:cNvPr>
              <p:cNvSpPr/>
              <p:nvPr/>
            </p:nvSpPr>
            <p:spPr>
              <a:xfrm>
                <a:off x="8672797" y="3191052"/>
                <a:ext cx="88063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32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D469670-048C-B900-6B53-78FC50316789}"/>
                  </a:ext>
                </a:extLst>
              </p:cNvPr>
              <p:cNvCxnSpPr/>
              <p:nvPr/>
            </p:nvCxnSpPr>
            <p:spPr>
              <a:xfrm>
                <a:off x="8524525" y="3919424"/>
                <a:ext cx="106556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D6D3028-37A8-288D-51AF-204E4ABFADA4}"/>
                  </a:ext>
                </a:extLst>
              </p:cNvPr>
              <p:cNvSpPr/>
              <p:nvPr/>
            </p:nvSpPr>
            <p:spPr>
              <a:xfrm>
                <a:off x="8945004" y="4030265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9FA2344-5E5C-D2E4-1B82-F8DBBC516CC4}"/>
                  </a:ext>
                </a:extLst>
              </p:cNvPr>
              <p:cNvSpPr/>
              <p:nvPr/>
            </p:nvSpPr>
            <p:spPr>
              <a:xfrm>
                <a:off x="8663909" y="4029769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</p:grpSp>
        <p:sp>
          <p:nvSpPr>
            <p:cNvPr id="10" name="Rounded Rectangle 63">
              <a:extLst>
                <a:ext uri="{FF2B5EF4-FFF2-40B4-BE49-F238E27FC236}">
                  <a16:creationId xmlns:a16="http://schemas.microsoft.com/office/drawing/2014/main" id="{1BEC20CD-54FB-3401-7FF5-9FCE9F9AADF1}"/>
                </a:ext>
              </a:extLst>
            </p:cNvPr>
            <p:cNvSpPr/>
            <p:nvPr/>
          </p:nvSpPr>
          <p:spPr>
            <a:xfrm>
              <a:off x="3674962" y="3966483"/>
              <a:ext cx="78734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ounded Rectangle 64">
              <a:extLst>
                <a:ext uri="{FF2B5EF4-FFF2-40B4-BE49-F238E27FC236}">
                  <a16:creationId xmlns:a16="http://schemas.microsoft.com/office/drawing/2014/main" id="{39B2A102-FC92-5EF6-3C06-5E458D20D8F8}"/>
                </a:ext>
              </a:extLst>
            </p:cNvPr>
            <p:cNvSpPr/>
            <p:nvPr/>
          </p:nvSpPr>
          <p:spPr>
            <a:xfrm>
              <a:off x="6849530" y="3967985"/>
              <a:ext cx="78734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65">
              <a:extLst>
                <a:ext uri="{FF2B5EF4-FFF2-40B4-BE49-F238E27FC236}">
                  <a16:creationId xmlns:a16="http://schemas.microsoft.com/office/drawing/2014/main" id="{3581630C-E301-188A-641B-F424DF9003A5}"/>
                </a:ext>
              </a:extLst>
            </p:cNvPr>
            <p:cNvSpPr/>
            <p:nvPr/>
          </p:nvSpPr>
          <p:spPr>
            <a:xfrm>
              <a:off x="9843513" y="3952487"/>
              <a:ext cx="78734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2" name="Rounded Rectangle 66">
            <a:extLst>
              <a:ext uri="{FF2B5EF4-FFF2-40B4-BE49-F238E27FC236}">
                <a16:creationId xmlns:a16="http://schemas.microsoft.com/office/drawing/2014/main" id="{4401B96A-C0BD-1CAD-B53D-282A05925B8D}"/>
              </a:ext>
            </a:extLst>
          </p:cNvPr>
          <p:cNvSpPr/>
          <p:nvPr/>
        </p:nvSpPr>
        <p:spPr>
          <a:xfrm>
            <a:off x="3603414" y="3018042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Rounded Rectangle 67">
            <a:extLst>
              <a:ext uri="{FF2B5EF4-FFF2-40B4-BE49-F238E27FC236}">
                <a16:creationId xmlns:a16="http://schemas.microsoft.com/office/drawing/2014/main" id="{44BEC737-5E38-F2FD-E2F4-014EE22EB879}"/>
              </a:ext>
            </a:extLst>
          </p:cNvPr>
          <p:cNvSpPr/>
          <p:nvPr/>
        </p:nvSpPr>
        <p:spPr>
          <a:xfrm>
            <a:off x="6777981" y="3018042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ounded Rectangle 68">
            <a:extLst>
              <a:ext uri="{FF2B5EF4-FFF2-40B4-BE49-F238E27FC236}">
                <a16:creationId xmlns:a16="http://schemas.microsoft.com/office/drawing/2014/main" id="{3FA2456C-1C11-A17E-DA39-DABF91FF4602}"/>
              </a:ext>
            </a:extLst>
          </p:cNvPr>
          <p:cNvSpPr/>
          <p:nvPr/>
        </p:nvSpPr>
        <p:spPr>
          <a:xfrm>
            <a:off x="9775587" y="300254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050" y="23140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106930" y="512445"/>
            <a:ext cx="8147050" cy="5372100"/>
            <a:chOff x="3318" y="807"/>
            <a:chExt cx="12830" cy="8460"/>
          </a:xfrm>
        </p:grpSpPr>
        <p:grpSp>
          <p:nvGrpSpPr>
            <p:cNvPr id="34" name="组合 33"/>
            <p:cNvGrpSpPr/>
            <p:nvPr/>
          </p:nvGrpSpPr>
          <p:grpSpPr>
            <a:xfrm>
              <a:off x="3318" y="807"/>
              <a:ext cx="12830" cy="8460"/>
              <a:chOff x="3318" y="807"/>
              <a:chExt cx="12830" cy="8460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318" y="807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Trò</a:t>
                </a:r>
                <a:r>
                  <a:rPr kumimoji="0" lang="en-US" altLang="zh-CN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chơi</a:t>
                </a:r>
                <a:r>
                  <a:rPr kumimoji="0" lang="en-US" altLang="zh-CN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Ai </a:t>
                </a:r>
                <a:r>
                  <a:rPr lang="en-US" altLang="zh-CN" sz="7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nhanh</a:t>
                </a:r>
                <a:r>
                  <a:rPr lang="en-US" altLang="zh-CN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– Ai </a:t>
                </a:r>
                <a:r>
                  <a:rPr lang="en-US" altLang="zh-CN" sz="7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đúng</a:t>
                </a:r>
                <a:endParaRPr kumimoji="0" lang="zh-CN" alt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01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402</Words>
  <Application>Microsoft Office PowerPoint</Application>
  <PresentationFormat>Widescreen</PresentationFormat>
  <Paragraphs>115</Paragraphs>
  <Slides>21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#9Slide07 IcielStormtrooper</vt:lpstr>
      <vt:lpstr>Arial</vt:lpstr>
      <vt:lpstr>Arial Black</vt:lpstr>
      <vt:lpstr>Bebas Neue</vt:lpstr>
      <vt:lpstr>Calibri</vt:lpstr>
      <vt:lpstr>Karla</vt:lpstr>
      <vt:lpstr>Love Ya Like A Sister</vt:lpstr>
      <vt:lpstr>SVN-SAF</vt:lpstr>
      <vt:lpstr>Times New Roman</vt:lpstr>
      <vt:lpstr>Find a Rainbow Day by Slidesgo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THIS-PC</cp:lastModifiedBy>
  <cp:revision>43</cp:revision>
  <dcterms:created xsi:type="dcterms:W3CDTF">2024-04-26T05:13:37Z</dcterms:created>
  <dcterms:modified xsi:type="dcterms:W3CDTF">2025-09-22T07:34:17Z</dcterms:modified>
</cp:coreProperties>
</file>