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11" r:id="rId3"/>
    <p:sldMasterId id="2147483735" r:id="rId4"/>
    <p:sldMasterId id="2147483743" r:id="rId5"/>
    <p:sldMasterId id="2147483755" r:id="rId6"/>
    <p:sldMasterId id="2147483767" r:id="rId7"/>
  </p:sldMasterIdLst>
  <p:notesMasterIdLst>
    <p:notesMasterId r:id="rId26"/>
  </p:notesMasterIdLst>
  <p:sldIdLst>
    <p:sldId id="2637" r:id="rId8"/>
    <p:sldId id="262" r:id="rId9"/>
    <p:sldId id="2638" r:id="rId10"/>
    <p:sldId id="288" r:id="rId11"/>
    <p:sldId id="2639" r:id="rId12"/>
    <p:sldId id="274" r:id="rId13"/>
    <p:sldId id="259" r:id="rId14"/>
    <p:sldId id="2640" r:id="rId15"/>
    <p:sldId id="2641" r:id="rId16"/>
    <p:sldId id="2642" r:id="rId17"/>
    <p:sldId id="2643" r:id="rId18"/>
    <p:sldId id="285" r:id="rId19"/>
    <p:sldId id="2644" r:id="rId20"/>
    <p:sldId id="373" r:id="rId21"/>
    <p:sldId id="2636" r:id="rId22"/>
    <p:sldId id="257" r:id="rId23"/>
    <p:sldId id="28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18042-0846-48A0-8BCF-6C8D1BE1148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989B-93C3-4E17-80A5-0FAC80AB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9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nhỏ.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0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0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8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4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5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1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8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7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18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21083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820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73074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4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02863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4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0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6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1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93350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4044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3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27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77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0477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1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97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1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3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64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3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3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1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872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638C4F-7A8D-A4B5-59DE-34FBEA262C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872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3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3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6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6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CDF4F-0A6B-EA79-53E9-6ACE13F0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396751"/>
            <a:ext cx="7772836" cy="44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136">
            <a:extLst>
              <a:ext uri="{FF2B5EF4-FFF2-40B4-BE49-F238E27FC236}">
                <a16:creationId xmlns:a16="http://schemas.microsoft.com/office/drawing/2014/main" id="{829CF631-96E8-FC0A-4EB6-958DF374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7" y="232713"/>
            <a:ext cx="11607800" cy="6302375"/>
          </a:xfrm>
          <a:prstGeom prst="rect">
            <a:avLst/>
          </a:prstGeom>
        </p:spPr>
      </p:pic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id="{01286214-8DD8-2C7D-6BBC-7B14B4D17498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AA34F4-1063-D186-8177-FE550E641C3D}"/>
              </a:ext>
            </a:extLst>
          </p:cNvPr>
          <p:cNvSpPr txBox="1"/>
          <p:nvPr/>
        </p:nvSpPr>
        <p:spPr>
          <a:xfrm>
            <a:off x="4901235" y="488023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nhỏ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3E751-EB2A-3737-A249-510B987BFB99}"/>
              </a:ext>
            </a:extLst>
          </p:cNvPr>
          <p:cNvSpPr txBox="1"/>
          <p:nvPr/>
        </p:nvSpPr>
        <p:spPr>
          <a:xfrm>
            <a:off x="4285057" y="1413915"/>
            <a:ext cx="73020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1F4FE-4E1F-9565-5A76-54D9A6F352A7}"/>
              </a:ext>
            </a:extLst>
          </p:cNvPr>
          <p:cNvSpPr txBox="1"/>
          <p:nvPr/>
        </p:nvSpPr>
        <p:spPr>
          <a:xfrm>
            <a:off x="5408792" y="2132847"/>
            <a:ext cx="5058109" cy="8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573C7-F353-D2F2-8DE6-A821B26EFC80}"/>
              </a:ext>
            </a:extLst>
          </p:cNvPr>
          <p:cNvSpPr txBox="1"/>
          <p:nvPr/>
        </p:nvSpPr>
        <p:spPr>
          <a:xfrm>
            <a:off x="4202655" y="2860563"/>
            <a:ext cx="773858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F08A1-03BA-8ABD-2868-A21141791FB6}"/>
              </a:ext>
            </a:extLst>
          </p:cNvPr>
          <p:cNvSpPr txBox="1"/>
          <p:nvPr/>
        </p:nvSpPr>
        <p:spPr>
          <a:xfrm>
            <a:off x="5032082" y="3688253"/>
            <a:ext cx="551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gần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id="{61A0EDDA-BC28-EE50-8D47-C2B0F7CE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1" y="808113"/>
            <a:ext cx="3795906" cy="39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91FAAE-3EEF-9BCB-3A12-A8242F3F3B10}"/>
              </a:ext>
            </a:extLst>
          </p:cNvPr>
          <p:cNvSpPr txBox="1"/>
          <p:nvPr/>
        </p:nvSpPr>
        <p:spPr>
          <a:xfrm>
            <a:off x="3106888" y="4744174"/>
            <a:ext cx="108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ysClr val="windowText" lastClr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5F1DFA-BD4C-DF2F-8D40-3451D3B6D883}"/>
              </a:ext>
            </a:extLst>
          </p:cNvPr>
          <p:cNvSpPr txBox="1"/>
          <p:nvPr/>
        </p:nvSpPr>
        <p:spPr>
          <a:xfrm>
            <a:off x="4871180" y="5480193"/>
            <a:ext cx="406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3 nét</a:t>
            </a:r>
            <a:r>
              <a:rPr lang="en-US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3AA98A-D806-7D7C-247E-B434D9CB830D}"/>
              </a:ext>
            </a:extLst>
          </p:cNvPr>
          <p:cNvCxnSpPr/>
          <p:nvPr/>
        </p:nvCxnSpPr>
        <p:spPr>
          <a:xfrm>
            <a:off x="3942608" y="1366864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15CCBE-1AA8-E234-0E43-164F879919DD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B9AE77-4BFE-F4DD-3584-F66AC25E7983}"/>
              </a:ext>
            </a:extLst>
          </p:cNvPr>
          <p:cNvCxnSpPr>
            <a:cxnSpLocks/>
          </p:cNvCxnSpPr>
          <p:nvPr/>
        </p:nvCxnSpPr>
        <p:spPr>
          <a:xfrm flipH="1">
            <a:off x="540283" y="3328264"/>
            <a:ext cx="767228" cy="58053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11787D-80A2-516A-0771-DADDCEBE5F23}"/>
              </a:ext>
            </a:extLst>
          </p:cNvPr>
          <p:cNvCxnSpPr>
            <a:cxnSpLocks/>
          </p:cNvCxnSpPr>
          <p:nvPr/>
        </p:nvCxnSpPr>
        <p:spPr>
          <a:xfrm>
            <a:off x="3071065" y="1416173"/>
            <a:ext cx="0" cy="7867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BE295A-E8B3-5828-129D-9697F486793B}"/>
              </a:ext>
            </a:extLst>
          </p:cNvPr>
          <p:cNvCxnSpPr>
            <a:cxnSpLocks/>
          </p:cNvCxnSpPr>
          <p:nvPr/>
        </p:nvCxnSpPr>
        <p:spPr>
          <a:xfrm>
            <a:off x="887511" y="2502507"/>
            <a:ext cx="861811" cy="39859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26CC8-5276-50D9-6CC0-02436809E951}"/>
              </a:ext>
            </a:extLst>
          </p:cNvPr>
          <p:cNvSpPr txBox="1"/>
          <p:nvPr/>
        </p:nvSpPr>
        <p:spPr>
          <a:xfrm>
            <a:off x="3229732" y="857914"/>
            <a:ext cx="836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 chữ hoa A cỡ nhỏ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HƯỚNG DẪN QUY TRÌNH VIẾT CHỮ A HOA CỠ NHỎ_Trim">
            <a:hlinkClick r:id="" action="ppaction://media"/>
            <a:extLst>
              <a:ext uri="{FF2B5EF4-FFF2-40B4-BE49-F238E27FC236}">
                <a16:creationId xmlns:a16="http://schemas.microsoft.com/office/drawing/2014/main" id="{F9ABE14A-8699-99D4-D7CC-F34775AE6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600" y="1581468"/>
            <a:ext cx="8559748" cy="48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2820519" y="1582179"/>
              <a:ext cx="62710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3F8B81-2AB6-F2A2-C2C7-C605C6530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1550" b="32972"/>
          <a:stretch/>
        </p:blipFill>
        <p:spPr>
          <a:xfrm>
            <a:off x="292100" y="755379"/>
            <a:ext cx="11382130" cy="2105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0FAC93-9E76-16AF-08A1-11793F794D51}"/>
              </a:ext>
            </a:extLst>
          </p:cNvPr>
          <p:cNvSpPr/>
          <p:nvPr/>
        </p:nvSpPr>
        <p:spPr>
          <a:xfrm>
            <a:off x="292100" y="761992"/>
            <a:ext cx="1219200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Á</a:t>
            </a:r>
            <a:r>
              <a:rPr lang="vi-VN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nh nắng tràn ngập sân</a:t>
            </a:r>
            <a:r>
              <a:rPr lang="en-US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 </a:t>
            </a:r>
            <a:r>
              <a:rPr lang="vi-VN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trường.</a:t>
            </a:r>
            <a:endParaRPr lang="en-US" sz="6000" b="1" dirty="0">
              <a:solidFill>
                <a:srgbClr val="00206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98CC2-8B8F-5AD9-6038-67387476F416}"/>
              </a:ext>
            </a:extLst>
          </p:cNvPr>
          <p:cNvSpPr txBox="1"/>
          <p:nvPr/>
        </p:nvSpPr>
        <p:spPr>
          <a:xfrm>
            <a:off x="895841" y="2613374"/>
            <a:ext cx="114358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eriod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marL="514350" indent="-514350" algn="just">
              <a:lnSpc>
                <a:spcPct val="300000"/>
              </a:lnSpc>
              <a:buAutoNum type="alphaLcPeriod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rưỡi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endParaRPr lang="vi-VN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2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Cuối câu có dấu 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3D105-EDCD-0131-79C1-4743A972FD64}"/>
              </a:ext>
            </a:extLst>
          </p:cNvPr>
          <p:cNvSpPr txBox="1"/>
          <p:nvPr/>
        </p:nvSpPr>
        <p:spPr>
          <a:xfrm>
            <a:off x="1299312" y="3668788"/>
            <a:ext cx="31188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</a:t>
            </a:r>
            <a:r>
              <a:rPr lang="vi-VN" sz="40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endParaRPr lang="vi-VN" sz="4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56DF0-189F-4DEE-806E-DFC2FA3726A5}"/>
              </a:ext>
            </a:extLst>
          </p:cNvPr>
          <p:cNvSpPr txBox="1"/>
          <p:nvPr/>
        </p:nvSpPr>
        <p:spPr>
          <a:xfrm>
            <a:off x="2525925" y="4938115"/>
            <a:ext cx="114358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A, g,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05915-6600-E16A-CB02-1A505710DF98}"/>
              </a:ext>
            </a:extLst>
          </p:cNvPr>
          <p:cNvSpPr txBox="1"/>
          <p:nvPr/>
        </p:nvSpPr>
        <p:spPr>
          <a:xfrm>
            <a:off x="4896185" y="5660660"/>
            <a:ext cx="485690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chấm  (.)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00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106475" y="288235"/>
            <a:ext cx="97449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nhiều, đến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74892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 Box 833">
            <a:extLst>
              <a:ext uri="{FF2B5EF4-FFF2-40B4-BE49-F238E27FC236}">
                <a16:creationId xmlns:a16="http://schemas.microsoft.com/office/drawing/2014/main" id="{BCB44C7E-0423-43B1-98B2-4D7388A0D0C6}"/>
              </a:ext>
            </a:extLst>
          </p:cNvPr>
          <p:cNvSpPr txBox="1"/>
          <p:nvPr/>
        </p:nvSpPr>
        <p:spPr>
          <a:xfrm>
            <a:off x="1981201" y="3519194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28492" y="564298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tràn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6" name="Text Box 1037">
            <a:extLst>
              <a:ext uri="{FF2B5EF4-FFF2-40B4-BE49-F238E27FC236}">
                <a16:creationId xmlns:a16="http://schemas.microsoft.com/office/drawing/2014/main" id="{69D692FE-4420-4FDF-A219-87BC751F48F3}"/>
              </a:ext>
            </a:extLst>
          </p:cNvPr>
          <p:cNvSpPr txBox="1"/>
          <p:nvPr/>
        </p:nvSpPr>
        <p:spPr>
          <a:xfrm>
            <a:off x="1925095" y="4581087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012174" y="1941338"/>
            <a:ext cx="4155625" cy="228524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hữ A">
            <a:hlinkClick r:id="" action="ppaction://media"/>
            <a:extLst>
              <a:ext uri="{FF2B5EF4-FFF2-40B4-BE49-F238E27FC236}">
                <a16:creationId xmlns:a16="http://schemas.microsoft.com/office/drawing/2014/main" id="{2C02CDE0-FC56-EC59-0F53-D1DF8A4A1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02742"/>
            <a:ext cx="9916160" cy="562655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40ED3F3-3717-4371-B5AC-F6123E9A388E}"/>
              </a:ext>
            </a:extLst>
          </p:cNvPr>
          <p:cNvSpPr/>
          <p:nvPr/>
        </p:nvSpPr>
        <p:spPr>
          <a:xfrm>
            <a:off x="5012921" y="2040978"/>
            <a:ext cx="2917997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F0C05-CD55-4002-9D60-2973E107CE74}"/>
              </a:ext>
            </a:extLst>
          </p:cNvPr>
          <p:cNvSpPr txBox="1"/>
          <p:nvPr/>
        </p:nvSpPr>
        <p:spPr>
          <a:xfrm>
            <a:off x="3093631" y="1316409"/>
            <a:ext cx="6746799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4149AF-652B-91AC-5D49-0012A5E8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2681408"/>
            <a:ext cx="3056176" cy="1218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737EB-2D67-CE4E-5F3F-B37637DB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445" y="3620561"/>
            <a:ext cx="4548010" cy="1883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C49592-7F01-0A58-7598-17CA1DC2A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058" y="3749709"/>
            <a:ext cx="42431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D6D19-007B-C44D-7B03-10BBAF84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24" y="3761121"/>
            <a:ext cx="784623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0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1AD99-45CA-8AB0-3180-3E7869E87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588"/>
            <a:ext cx="2464665" cy="2616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39A57-E598-6DA4-9222-B70E52EBC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747755" y="934784"/>
            <a:ext cx="4031097" cy="4003675"/>
          </a:xfrm>
          <a:prstGeom prst="rect">
            <a:avLst/>
          </a:prstGeom>
        </p:spPr>
      </p:pic>
      <p:pic>
        <p:nvPicPr>
          <p:cNvPr id="4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id="{C44C6EF3-7393-4EB1-CE59-2BCC19FE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2645966"/>
            <a:ext cx="2206912" cy="22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9E06E-AD1D-EB9A-112F-C6F3F7456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013" y="5211016"/>
            <a:ext cx="4121253" cy="11095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C9C6E6-9A48-B9BA-209F-E3D024C23B1D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3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nhỏ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C9C6E6-9A48-B9BA-209F-E3D024C23B1D}"/>
              </a:ext>
            </a:extLst>
          </p:cNvPr>
          <p:cNvGrpSpPr/>
          <p:nvPr/>
        </p:nvGrpSpPr>
        <p:grpSpPr>
          <a:xfrm flipH="1">
            <a:off x="7457440" y="1508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id="{D5CE4B03-694E-2FFE-66D9-3B43BAB21DD1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1BF007F-D697-ED95-796B-0BFF9CE6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60127" y="776928"/>
            <a:ext cx="4031097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6D4B48-9316-5DCA-0236-A6FAC68692AD}"/>
              </a:ext>
            </a:extLst>
          </p:cNvPr>
          <p:cNvSpPr txBox="1"/>
          <p:nvPr/>
        </p:nvSpPr>
        <p:spPr>
          <a:xfrm>
            <a:off x="5132179" y="1530591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Chữ hoa A cỡ vừa</a:t>
            </a:r>
            <a:endParaRPr lang="en-US" sz="5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E9A9F-120A-BA44-2C2D-AFD319879794}"/>
              </a:ext>
            </a:extLst>
          </p:cNvPr>
          <p:cNvSpPr txBox="1"/>
          <p:nvPr/>
        </p:nvSpPr>
        <p:spPr>
          <a:xfrm>
            <a:off x="4559190" y="2325443"/>
            <a:ext cx="8072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814212-AACB-93C3-01CE-47BF89F6E3DE}"/>
              </a:ext>
            </a:extLst>
          </p:cNvPr>
          <p:cNvSpPr txBox="1"/>
          <p:nvPr/>
        </p:nvSpPr>
        <p:spPr>
          <a:xfrm>
            <a:off x="5168617" y="2901554"/>
            <a:ext cx="3708856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8F956-AC40-3B48-176D-FF561FDBE4E0}"/>
              </a:ext>
            </a:extLst>
          </p:cNvPr>
          <p:cNvSpPr txBox="1"/>
          <p:nvPr/>
        </p:nvSpPr>
        <p:spPr>
          <a:xfrm>
            <a:off x="4457590" y="3601504"/>
            <a:ext cx="96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B4C9C-13CC-9A5D-38A8-2421D5A801F4}"/>
              </a:ext>
            </a:extLst>
          </p:cNvPr>
          <p:cNvSpPr txBox="1"/>
          <p:nvPr/>
        </p:nvSpPr>
        <p:spPr>
          <a:xfrm>
            <a:off x="5199097" y="4445922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,5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11E40B-6911-F6BE-3675-C52D0E455737}"/>
              </a:ext>
            </a:extLst>
          </p:cNvPr>
          <p:cNvCxnSpPr/>
          <p:nvPr/>
        </p:nvCxnSpPr>
        <p:spPr>
          <a:xfrm>
            <a:off x="4049486" y="1484416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4FB8D0-4BBA-0CFF-24A9-DC9ED8A19F65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4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309B-DACC-7405-D1F2-0A0B81618C4F}"/>
              </a:ext>
            </a:extLst>
          </p:cNvPr>
          <p:cNvSpPr txBox="1"/>
          <p:nvPr/>
        </p:nvSpPr>
        <p:spPr>
          <a:xfrm>
            <a:off x="329602" y="2288252"/>
            <a:ext cx="5004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Viết 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hữ hoa A cỡ vừa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pic>
        <p:nvPicPr>
          <p:cNvPr id="3" name="[hanhtrangso.nxbgd.vn] HĐ viết_ Viết chữ hoa A_HTS">
            <a:hlinkClick r:id="" action="ppaction://media"/>
            <a:extLst>
              <a:ext uri="{FF2B5EF4-FFF2-40B4-BE49-F238E27FC236}">
                <a16:creationId xmlns:a16="http://schemas.microsoft.com/office/drawing/2014/main" id="{2C75CEFA-A2CA-E13A-8BCA-5B8E0732E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518917"/>
            <a:ext cx="6227886" cy="56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1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312</Words>
  <Application>Microsoft Office PowerPoint</Application>
  <PresentationFormat>Widescreen</PresentationFormat>
  <Paragraphs>52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Gloria Hallelujah</vt:lpstr>
      <vt:lpstr>inpin heiti</vt:lpstr>
      <vt:lpstr>Odibee Sans</vt:lpstr>
      <vt:lpstr>字魂70号-灵悦黑体</vt:lpstr>
      <vt:lpstr>Arial</vt:lpstr>
      <vt:lpstr>Arial Black</vt:lpstr>
      <vt:lpstr>Arial-Rounded</vt:lpstr>
      <vt:lpstr>Calibri</vt:lpstr>
      <vt:lpstr>Coiny</vt:lpstr>
      <vt:lpstr>HP001 4 hàng</vt:lpstr>
      <vt:lpstr>HP001 5 hàng</vt:lpstr>
      <vt:lpstr>iCiel Altus</vt:lpstr>
      <vt:lpstr>Times New Roman</vt:lpstr>
      <vt:lpstr>UTM Avo</vt:lpstr>
      <vt:lpstr>1_Office 主题</vt:lpstr>
      <vt:lpstr>Office 主题</vt:lpstr>
      <vt:lpstr>1_Office 主题​​</vt:lpstr>
      <vt:lpstr>千图网海量PPT模板www.58pic.com​​</vt:lpstr>
      <vt:lpstr>Office Theme</vt:lpstr>
      <vt:lpstr>1_Office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2024-03-07T02:22:15Z</dcterms:created>
  <dcterms:modified xsi:type="dcterms:W3CDTF">2024-07-17T11:30:02Z</dcterms:modified>
</cp:coreProperties>
</file>