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12" r:id="rId5"/>
  </p:sldMasterIdLst>
  <p:notesMasterIdLst>
    <p:notesMasterId r:id="rId30"/>
  </p:notesMasterIdLst>
  <p:sldIdLst>
    <p:sldId id="258" r:id="rId6"/>
    <p:sldId id="259" r:id="rId7"/>
    <p:sldId id="338" r:id="rId8"/>
    <p:sldId id="330" r:id="rId9"/>
    <p:sldId id="331" r:id="rId10"/>
    <p:sldId id="334" r:id="rId11"/>
    <p:sldId id="2633" r:id="rId12"/>
    <p:sldId id="335" r:id="rId13"/>
    <p:sldId id="2634" r:id="rId14"/>
    <p:sldId id="2635" r:id="rId15"/>
    <p:sldId id="362" r:id="rId16"/>
    <p:sldId id="2636" r:id="rId17"/>
    <p:sldId id="2637" r:id="rId18"/>
    <p:sldId id="2638" r:id="rId19"/>
    <p:sldId id="2639" r:id="rId20"/>
    <p:sldId id="2640" r:id="rId21"/>
    <p:sldId id="2641" r:id="rId22"/>
    <p:sldId id="562" r:id="rId23"/>
    <p:sldId id="560" r:id="rId24"/>
    <p:sldId id="2642" r:id="rId25"/>
    <p:sldId id="301" r:id="rId26"/>
    <p:sldId id="2691" r:id="rId27"/>
    <p:sldId id="269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9654A-F6DE-4F42-8366-0C5798957FC9}"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A7752-20A9-4F26-BB39-A63E8C2A3902}" type="slidenum">
              <a:rPr lang="en-US" smtClean="0"/>
              <a:t>‹#›</a:t>
            </a:fld>
            <a:endParaRPr lang="en-US"/>
          </a:p>
        </p:txBody>
      </p:sp>
    </p:spTree>
    <p:extLst>
      <p:ext uri="{BB962C8B-B14F-4D97-AF65-F5344CB8AC3E}">
        <p14:creationId xmlns:p14="http://schemas.microsoft.com/office/powerpoint/2010/main" val="59656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645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2425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8295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1370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50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09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572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390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907821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005338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1286578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9714912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6920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666888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697088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33608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5283520"/>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4085126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1377482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03809114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5786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840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593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6221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5131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73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75949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28398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722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2245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3594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406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742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817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00768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02506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5539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1340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9727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24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8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8456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00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7/17/2024</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820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2150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06277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4913080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854891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932982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651073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8710550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515605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84394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450008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04394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7/17/2024</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7704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76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8485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4216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7/17/2024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2853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55049" y="0"/>
            <a:ext cx="1746999" cy="1746999"/>
          </a:xfrm>
          <a:prstGeom prst="rect">
            <a:avLst/>
          </a:prstGeom>
        </p:spPr>
      </p:pic>
    </p:spTree>
    <p:extLst>
      <p:ext uri="{BB962C8B-B14F-4D97-AF65-F5344CB8AC3E}">
        <p14:creationId xmlns:p14="http://schemas.microsoft.com/office/powerpoint/2010/main" val="2154803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2266001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30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7057C01-E3B8-288E-80BF-4645775C6B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6615862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86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audio" Target="../media/audio1.wav"/><Relationship Id="rId5" Type="http://schemas.openxmlformats.org/officeDocument/2006/relationships/image" Target="../media/image31.png"/><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33.xm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47.png"/><Relationship Id="rId5" Type="http://schemas.microsoft.com/office/2007/relationships/hdphoto" Target="../media/hdphoto6.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10.jp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image" Target="../media/image12.gif"/><Relationship Id="rId15" Type="http://schemas.microsoft.com/office/2007/relationships/hdphoto" Target="../media/hdphoto6.wdp"/><Relationship Id="rId10" Type="http://schemas.openxmlformats.org/officeDocument/2006/relationships/image" Target="../media/image15.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3"/>
            <a:ext cx="10391800" cy="3493827"/>
          </a:xfrm>
          <a:prstGeom prst="rect">
            <a:avLst/>
          </a:prstGeom>
        </p:spPr>
      </p:pic>
      <p:pic>
        <p:nvPicPr>
          <p:cNvPr id="3" name="Picture 2">
            <a:extLst>
              <a:ext uri="{FF2B5EF4-FFF2-40B4-BE49-F238E27FC236}">
                <a16:creationId xmlns:a16="http://schemas.microsoft.com/office/drawing/2014/main" id="{A51449C3-4AE9-4443-AA1C-52F29BE2E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171" y="3964765"/>
            <a:ext cx="1832607" cy="1832607"/>
          </a:xfrm>
          <a:prstGeom prst="rect">
            <a:avLst/>
          </a:prstGeom>
        </p:spPr>
      </p:pic>
    </p:spTree>
    <p:extLst>
      <p:ext uri="{BB962C8B-B14F-4D97-AF65-F5344CB8AC3E}">
        <p14:creationId xmlns:p14="http://schemas.microsoft.com/office/powerpoint/2010/main" val="228404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các bạn trai chơi đá bóng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vẻ</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7D1BB83-0AC1-A146-4D05-023A99926DC0}"/>
              </a:ext>
            </a:extLst>
          </p:cNvPr>
          <p:cNvGrpSpPr/>
          <p:nvPr/>
        </p:nvGrpSpPr>
        <p:grpSpPr>
          <a:xfrm>
            <a:off x="511249" y="2422008"/>
            <a:ext cx="5049656" cy="2395643"/>
            <a:chOff x="2598116" y="3157870"/>
            <a:chExt cx="7194065" cy="3700129"/>
          </a:xfrm>
        </p:grpSpPr>
        <p:pic>
          <p:nvPicPr>
            <p:cNvPr id="4" name="Picture 3">
              <a:extLst>
                <a:ext uri="{FF2B5EF4-FFF2-40B4-BE49-F238E27FC236}">
                  <a16:creationId xmlns:a16="http://schemas.microsoft.com/office/drawing/2014/main" id="{1CF7DD07-8BE4-AC82-DF32-2323DC594B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Plaque 7">
              <a:extLst>
                <a:ext uri="{FF2B5EF4-FFF2-40B4-BE49-F238E27FC236}">
                  <a16:creationId xmlns:a16="http://schemas.microsoft.com/office/drawing/2014/main" id="{696D2B26-5EEF-7000-B84B-0039573168A6}"/>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spTree>
    <p:extLst>
      <p:ext uri="{BB962C8B-B14F-4D97-AF65-F5344CB8AC3E}">
        <p14:creationId xmlns:p14="http://schemas.microsoft.com/office/powerpoint/2010/main" val="194076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318445" y="298645"/>
            <a:ext cx="11597641" cy="1736646"/>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sự</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ra</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thời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gian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5" name="Arrow: Curved Right 14">
            <a:extLst>
              <a:ext uri="{FF2B5EF4-FFF2-40B4-BE49-F238E27FC236}">
                <a16:creationId xmlns:a16="http://schemas.microsoft.com/office/drawing/2014/main" id="{FDE11ED9-08D0-DE92-C2EA-21E22AB638DA}"/>
              </a:ext>
            </a:extLst>
          </p:cNvPr>
          <p:cNvSpPr/>
          <p:nvPr/>
        </p:nvSpPr>
        <p:spPr>
          <a:xfrm>
            <a:off x="223283" y="2392326"/>
            <a:ext cx="1424763" cy="1212112"/>
          </a:xfrm>
          <a:prstGeom prst="curvedRightArrow">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73377CA8-2470-652C-03F0-45FDC3643ADF}"/>
              </a:ext>
            </a:extLst>
          </p:cNvPr>
          <p:cNvGrpSpPr/>
          <p:nvPr/>
        </p:nvGrpSpPr>
        <p:grpSpPr>
          <a:xfrm>
            <a:off x="1529222" y="2179675"/>
            <a:ext cx="8581877" cy="3094074"/>
            <a:chOff x="2315329" y="2221349"/>
            <a:chExt cx="3250548" cy="1860883"/>
          </a:xfrm>
        </p:grpSpPr>
        <p:sp>
          <p:nvSpPr>
            <p:cNvPr id="18" name="Freeform: Shape 17">
              <a:extLst>
                <a:ext uri="{FF2B5EF4-FFF2-40B4-BE49-F238E27FC236}">
                  <a16:creationId xmlns:a16="http://schemas.microsoft.com/office/drawing/2014/main" id="{F84C7F39-F865-C8B5-4DDE-496C420C7D0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9" name="TextBox 18">
              <a:extLst>
                <a:ext uri="{FF2B5EF4-FFF2-40B4-BE49-F238E27FC236}">
                  <a16:creationId xmlns:a16="http://schemas.microsoft.com/office/drawing/2014/main" id="{AE673DD0-C1A1-A406-9187-E13B5478074B}"/>
                </a:ext>
              </a:extLst>
            </p:cNvPr>
            <p:cNvSpPr txBox="1"/>
            <p:nvPr/>
          </p:nvSpPr>
          <p:spPr>
            <a:xfrm>
              <a:off x="2521427" y="2726360"/>
              <a:ext cx="2988244" cy="110083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lnSpc>
                  <a:spcPct val="115000"/>
                </a:lnSpc>
                <a:spcBef>
                  <a:spcPts val="0"/>
                </a:spcBef>
                <a:spcAft>
                  <a:spcPts val="1000"/>
                </a:spcAft>
              </a:pP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bức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hè</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id="{D9021398-22DE-691F-35D4-BEEFF88B2F68}"/>
              </a:ext>
            </a:extLst>
          </p:cNvPr>
          <p:cNvSpPr txBox="1"/>
          <p:nvPr/>
        </p:nvSpPr>
        <p:spPr>
          <a:xfrm>
            <a:off x="2257424" y="486617"/>
            <a:ext cx="9078555" cy="1323439"/>
          </a:xfrm>
          <a:prstGeom prst="rect">
            <a:avLst/>
          </a:prstGeom>
          <a:noFill/>
        </p:spPr>
        <p:txBody>
          <a:bodyPr wrap="square" rtlCol="0">
            <a:spAutoFit/>
          </a:bodyP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em hãy kể về kì nghỉ hè vừa qua của mình theo các câu hỏi gợi ý</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D3B5E14D-8529-D81B-CEBE-B22395F753EA}"/>
              </a:ext>
            </a:extLst>
          </p:cNvPr>
          <p:cNvSpPr/>
          <p:nvPr/>
        </p:nvSpPr>
        <p:spPr>
          <a:xfrm>
            <a:off x="3915164" y="2125630"/>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hè</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A8C763A2-CF97-6A5B-C08E-E549B2E9F155}"/>
              </a:ext>
            </a:extLst>
          </p:cNvPr>
          <p:cNvSpPr/>
          <p:nvPr/>
        </p:nvSpPr>
        <p:spPr>
          <a:xfrm>
            <a:off x="3915164" y="3409950"/>
            <a:ext cx="5635036" cy="1145492"/>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tham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21762ADB-A86D-99B5-4E91-DF86FD1D086E}"/>
              </a:ext>
            </a:extLst>
          </p:cNvPr>
          <p:cNvSpPr/>
          <p:nvPr/>
        </p:nvSpPr>
        <p:spPr>
          <a:xfrm>
            <a:off x="3915164" y="4914192"/>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1075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algn="ctr" defTabSz="685800">
                <a:lnSpc>
                  <a:spcPct val="150000"/>
                </a:lnSpc>
              </a:pP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algn="ctr" defTabSz="685800">
                <a:lnSpc>
                  <a:spcPct val="150000"/>
                </a:lnSpc>
              </a:pP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315189"/>
            <a:ext cx="11206406" cy="2123658"/>
          </a:xfrm>
          <a:prstGeom prst="rect">
            <a:avLst/>
          </a:prstGeom>
        </p:spPr>
        <p:txBody>
          <a:bodyPr wrap="square">
            <a:spAutoFit/>
          </a:bodyPr>
          <a:lstStyle/>
          <a:p>
            <a:pPr marL="342900" indent="-342900" algn="just">
              <a:buFontTx/>
              <a:buChar char="-"/>
            </a:pPr>
            <a:r>
              <a:rPr lang="en-GB"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bạn làm phóng viên phỏng vấn, bạn còn lại sẽ nói về điều đáng nhớ nhất trong kì nghỉ hè của mình. Sau đó đổi lại vai trò.</a:t>
            </a:r>
            <a:endPar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268325" y="-332149"/>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HĐ2</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Em cảm thấy thế nào khi trở lại trường sau kì nghỉ hè?</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52099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descr="実は自分が苦手な内容の方が教えやすい・・？">
            <a:extLst>
              <a:ext uri="{FF2B5EF4-FFF2-40B4-BE49-F238E27FC236}">
                <a16:creationId xmlns:a16="http://schemas.microsoft.com/office/drawing/2014/main" id="{F596F641-49E9-C680-6991-D9E91C1C5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49" y="2282736"/>
            <a:ext cx="3823779" cy="38830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ADB1068-9D90-5B57-104C-657411CBC17C}"/>
              </a:ext>
            </a:extLst>
          </p:cNvPr>
          <p:cNvGrpSpPr/>
          <p:nvPr/>
        </p:nvGrpSpPr>
        <p:grpSpPr>
          <a:xfrm>
            <a:off x="0" y="-76200"/>
            <a:ext cx="7562850" cy="6440786"/>
            <a:chOff x="1171837" y="713684"/>
            <a:chExt cx="5029200" cy="5029200"/>
          </a:xfrm>
        </p:grpSpPr>
        <p:pic>
          <p:nvPicPr>
            <p:cNvPr id="5" name="Picture 4" descr="Shape, circle&#10;&#10;Description automatically generated">
              <a:extLst>
                <a:ext uri="{FF2B5EF4-FFF2-40B4-BE49-F238E27FC236}">
                  <a16:creationId xmlns:a16="http://schemas.microsoft.com/office/drawing/2014/main" id="{8BB2D5B0-DAC8-1B46-3F67-F03377224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6" name="TextBox 5">
              <a:extLst>
                <a:ext uri="{FF2B5EF4-FFF2-40B4-BE49-F238E27FC236}">
                  <a16:creationId xmlns:a16="http://schemas.microsoft.com/office/drawing/2014/main" id="{5261CFFA-E5B3-6CEF-D03F-325D96C08115}"/>
                </a:ext>
              </a:extLst>
            </p:cNvPr>
            <p:cNvSpPr txBox="1"/>
            <p:nvPr/>
          </p:nvSpPr>
          <p:spPr>
            <a:xfrm>
              <a:off x="2019362" y="2266837"/>
              <a:ext cx="3442961" cy="2955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lại những ngày sắp kết thúc kì nghỉ hè, nhớ lại suy nghĩ, cảm xúc của mình trong những ngày đầu trở lại trường đi học.</a:t>
              </a:r>
              <a:endParaRPr kumimoji="0" lang="en-US"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6342038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370094"/>
            </a:xfrm>
            <a:prstGeom prst="rect">
              <a:avLst/>
            </a:prstGeom>
            <a:noFill/>
          </p:spPr>
          <p:txBody>
            <a:bodyPr wrap="square" rtlCol="0">
              <a:spAutoFit/>
            </a:bodyPr>
            <a:lstStyle/>
            <a:p>
              <a:pPr marL="0" marR="0" algn="ctr">
                <a:spcBef>
                  <a:spcPts val="0"/>
                </a:spcBef>
                <a:spcAft>
                  <a:spcPts val="0"/>
                </a:spcAft>
              </a:pP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phóng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viên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phỏng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vấn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còn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xúc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trở</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54DB2E1E-646B-1740-BF35-66DC5DECA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HÈ VUI - Nhạc và lời - Lê Bùi - Bài hát mẫu - Âm nhạc - lớp 2 - KNTTVCS">
            <a:hlinkClick r:id="" action="ppaction://media"/>
            <a:extLst>
              <a:ext uri="{FF2B5EF4-FFF2-40B4-BE49-F238E27FC236}">
                <a16:creationId xmlns:a16="http://schemas.microsoft.com/office/drawing/2014/main" id="{9220FA79-58AE-F248-B1AE-20BC5FDBD3C5}"/>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0" y="0"/>
            <a:ext cx="12192000" cy="6761554"/>
          </a:xfrm>
          <a:prstGeom prst="rect">
            <a:avLst/>
          </a:prstGeom>
          <a:ln w="38100">
            <a:solidFill>
              <a:srgbClr val="F15731"/>
            </a:solidFill>
            <a:prstDash val="solid"/>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4892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iết</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2 -3 </a:t>
              </a: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hoặc vẽ tranh về kì nghỉ hè của em..</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được bố mẹ cho về quê thăm ông bà nội. Ở đây, em được ông bà đưa đi thăm nhà các cô chú họ hàng. Mỗi buổi chiều, ông lại đưa em đi thả diều trên cánh đồng. Em rất thích được về quê chơi.</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Kì nghỉ hè vừa rồi em được tham gia vào đội bóng của khu phố.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nào chúng em cũng luyện tập đá bóng rất chăm chỉ. Em rất thích đá bóng, em mong mùa hè nào em cũng được tham gia vào đội bóng.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569545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45DE3-308A-AAC8-7FA4-34E13E42B77A}"/>
              </a:ext>
            </a:extLst>
          </p:cNvPr>
          <p:cNvPicPr>
            <a:picLocks noChangeAspect="1"/>
          </p:cNvPicPr>
          <p:nvPr/>
        </p:nvPicPr>
        <p:blipFill>
          <a:blip r:embed="rId2"/>
          <a:stretch>
            <a:fillRect/>
          </a:stretch>
        </p:blipFill>
        <p:spPr>
          <a:xfrm>
            <a:off x="1528344" y="746319"/>
            <a:ext cx="5249111" cy="1383912"/>
          </a:xfrm>
          <a:prstGeom prst="rect">
            <a:avLst/>
          </a:prstGeom>
        </p:spPr>
      </p:pic>
      <p:grpSp>
        <p:nvGrpSpPr>
          <p:cNvPr id="6" name="Group 5">
            <a:extLst>
              <a:ext uri="{FF2B5EF4-FFF2-40B4-BE49-F238E27FC236}">
                <a16:creationId xmlns:a16="http://schemas.microsoft.com/office/drawing/2014/main" id="{0C43DFF6-DF08-36DC-8661-0FB3D85A922C}"/>
              </a:ext>
            </a:extLst>
          </p:cNvPr>
          <p:cNvGrpSpPr/>
          <p:nvPr/>
        </p:nvGrpSpPr>
        <p:grpSpPr>
          <a:xfrm>
            <a:off x="5181600" y="3124200"/>
            <a:ext cx="7010400" cy="2219326"/>
            <a:chOff x="3159209" y="1736851"/>
            <a:chExt cx="7999329" cy="4577151"/>
          </a:xfrm>
        </p:grpSpPr>
        <p:sp>
          <p:nvSpPr>
            <p:cNvPr id="7" name="Rectangular Callout 4">
              <a:extLst>
                <a:ext uri="{FF2B5EF4-FFF2-40B4-BE49-F238E27FC236}">
                  <a16:creationId xmlns:a16="http://schemas.microsoft.com/office/drawing/2014/main" id="{828A7725-A749-3DD1-A9C4-492B67465DCF}"/>
                </a:ext>
              </a:extLst>
            </p:cNvPr>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AA2A79C1-4001-EB6B-D642-149DE54A9A48}"/>
                </a:ext>
              </a:extLst>
            </p:cNvPr>
            <p:cNvSpPr/>
            <p:nvPr/>
          </p:nvSpPr>
          <p:spPr>
            <a:xfrm>
              <a:off x="3525085" y="2216408"/>
              <a:ext cx="7267576" cy="1803376"/>
            </a:xfrm>
            <a:prstGeom prst="rect">
              <a:avLst/>
            </a:prstGeom>
          </p:spPr>
          <p:txBody>
            <a:bodyPr wrap="square">
              <a:spAutoFit/>
            </a:bodyPr>
            <a:lstStyle/>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GB"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662096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39D3C8-2E10-E443-909E-F35B34FB0C74}"/>
              </a:ext>
            </a:extLst>
          </p:cNvPr>
          <p:cNvPicPr>
            <a:picLocks noChangeAspect="1"/>
          </p:cNvPicPr>
          <p:nvPr/>
        </p:nvPicPr>
        <p:blipFill>
          <a:blip r:embed="rId6"/>
          <a:stretch>
            <a:fillRect/>
          </a:stretch>
        </p:blipFill>
        <p:spPr>
          <a:xfrm>
            <a:off x="152400" y="808032"/>
            <a:ext cx="12192000" cy="3355986"/>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DB2A4C-EA85-4673-AC23-11CBDC444793}"/>
              </a:ext>
            </a:extLst>
          </p:cNvPr>
          <p:cNvGrpSpPr/>
          <p:nvPr/>
        </p:nvGrpSpPr>
        <p:grpSpPr>
          <a:xfrm rot="1870030">
            <a:off x="1514478" y="440041"/>
            <a:ext cx="10927779" cy="3786918"/>
            <a:chOff x="103076" y="1423283"/>
            <a:chExt cx="7274309" cy="3815628"/>
          </a:xfrm>
        </p:grpSpPr>
        <p:sp>
          <p:nvSpPr>
            <p:cNvPr id="9" name="Freeform: Shape 8">
              <a:extLst>
                <a:ext uri="{FF2B5EF4-FFF2-40B4-BE49-F238E27FC236}">
                  <a16:creationId xmlns:a16="http://schemas.microsoft.com/office/drawing/2014/main" id="{6470771B-AC65-4121-916D-FCAF4D658A9B}"/>
                </a:ext>
              </a:extLst>
            </p:cNvPr>
            <p:cNvSpPr/>
            <p:nvPr/>
          </p:nvSpPr>
          <p:spPr>
            <a:xfrm rot="19314337" flipV="1">
              <a:off x="103076" y="1423283"/>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10" name="Google Shape;1984;p32">
              <a:extLst>
                <a:ext uri="{FF2B5EF4-FFF2-40B4-BE49-F238E27FC236}">
                  <a16:creationId xmlns:a16="http://schemas.microsoft.com/office/drawing/2014/main" id="{DBF559C2-10D4-447C-AB35-4F207B8BA91A}"/>
                </a:ext>
              </a:extLst>
            </p:cNvPr>
            <p:cNvSpPr txBox="1">
              <a:spLocks/>
            </p:cNvSpPr>
            <p:nvPr/>
          </p:nvSpPr>
          <p:spPr>
            <a:xfrm rot="19265308">
              <a:off x="694744" y="1777797"/>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hát</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Freeform: Shape 3">
              <a:extLst>
                <a:ext uri="{FF2B5EF4-FFF2-40B4-BE49-F238E27FC236}">
                  <a16:creationId xmlns:a16="http://schemas.microsoft.com/office/drawing/2014/main" id="{98DE9A2F-3801-8D65-7B68-8CEB6806BAB2}"/>
                </a:ext>
              </a:extLst>
            </p:cNvPr>
            <p:cNvSpPr/>
            <p:nvPr/>
          </p:nvSpPr>
          <p:spPr>
            <a:xfrm rot="19314337" flipV="1">
              <a:off x="1616208" y="2874604"/>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5" name="Google Shape;1984;p32">
              <a:extLst>
                <a:ext uri="{FF2B5EF4-FFF2-40B4-BE49-F238E27FC236}">
                  <a16:creationId xmlns:a16="http://schemas.microsoft.com/office/drawing/2014/main" id="{791EDCC7-8362-D192-408F-0BF262F86357}"/>
                </a:ext>
              </a:extLst>
            </p:cNvPr>
            <p:cNvSpPr txBox="1">
              <a:spLocks/>
            </p:cNvSpPr>
            <p:nvPr/>
          </p:nvSpPr>
          <p:spPr>
            <a:xfrm rot="19265308">
              <a:off x="2245905" y="3171146"/>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42342892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06454" y="735391"/>
            <a:ext cx="1977369" cy="833495"/>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444" y="581089"/>
            <a:ext cx="1261259" cy="1261259"/>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0363319" y="536736"/>
            <a:ext cx="1383829" cy="1100465"/>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3050901" y="1526343"/>
            <a:ext cx="6648736" cy="4412341"/>
            <a:chOff x="4750789" y="1763569"/>
            <a:chExt cx="4228364" cy="2750798"/>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6772862" y="2267406"/>
              <a:ext cx="131367" cy="742816"/>
            </a:xfrm>
            <a:prstGeom prst="rect">
              <a:avLst/>
            </a:prstGeom>
            <a:noFill/>
          </p:spPr>
          <p:txBody>
            <a:bodyPr wrap="none" lIns="86699" tIns="43349" rIns="86699" bIns="43349">
              <a:spAutoFit/>
            </a:bodyPr>
            <a:lstStyle/>
            <a:p>
              <a:pPr algn="ctr" defTabSz="1219170">
                <a:buClr>
                  <a:srgbClr val="000000"/>
                </a:buClr>
              </a:pPr>
              <a:endParaRPr lang="vi-VN" altLang="zh-CN" sz="5867" kern="0" cap="all">
                <a:solidFill>
                  <a:srgbClr val="002060"/>
                </a:solidFill>
                <a:latin typeface="UVN Binh Duong" pitchFamily="2" charset="0"/>
                <a:ea typeface="方正粗谭黑简体" panose="02000000000000000000" pitchFamily="2" charset="-122"/>
                <a:cs typeface="Arial" panose="020B0604020202020204" pitchFamily="34" charset="0"/>
                <a:sym typeface="Arial"/>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8798652" y="4811929"/>
            <a:ext cx="1271000" cy="1141653"/>
          </a:xfrm>
          <a:prstGeom prst="rect">
            <a:avLst/>
          </a:prstGeom>
        </p:spPr>
      </p:pic>
      <p:pic>
        <p:nvPicPr>
          <p:cNvPr id="1028" name="Picture 4" descr="Hình ảnh Học Sinh PNG Miễn Phí Tải Về - Lovepik">
            <a:extLst>
              <a:ext uri="{FF2B5EF4-FFF2-40B4-BE49-F238E27FC236}">
                <a16:creationId xmlns:a16="http://schemas.microsoft.com/office/drawing/2014/main" id="{BAE58615-4F2A-44D9-BA64-B600D0B5B2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897124" y="2591866"/>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PNG Miễn Phí Tải Về - Lovepik">
            <a:extLst>
              <a:ext uri="{FF2B5EF4-FFF2-40B4-BE49-F238E27FC236}">
                <a16:creationId xmlns:a16="http://schemas.microsoft.com/office/drawing/2014/main" id="{35D8597E-310B-4093-9F5B-C207002B3CE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359983" y="2135965"/>
            <a:ext cx="1596901" cy="31414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E1EE783-6F71-407E-B486-259B18055DA1}"/>
              </a:ext>
            </a:extLst>
          </p:cNvPr>
          <p:cNvSpPr/>
          <p:nvPr/>
        </p:nvSpPr>
        <p:spPr>
          <a:xfrm>
            <a:off x="-9707716" y="2891143"/>
            <a:ext cx="4408861" cy="23855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E6E6E6"/>
                </a:solidFill>
                <a:latin typeface="Calibri" panose="020F0502020204030204"/>
                <a:sym typeface="Arial"/>
              </a:rPr>
              <a:t>PPT LH9</a:t>
            </a:r>
          </a:p>
        </p:txBody>
      </p:sp>
      <p:pic>
        <p:nvPicPr>
          <p:cNvPr id="2" name="Picture 1">
            <a:extLst>
              <a:ext uri="{FF2B5EF4-FFF2-40B4-BE49-F238E27FC236}">
                <a16:creationId xmlns:a16="http://schemas.microsoft.com/office/drawing/2014/main" id="{7B30B778-834F-97DC-7989-C00CD870C7B3}"/>
              </a:ext>
            </a:extLst>
          </p:cNvPr>
          <p:cNvPicPr>
            <a:picLocks noChangeAspect="1"/>
          </p:cNvPicPr>
          <p:nvPr/>
        </p:nvPicPr>
        <p:blipFill>
          <a:blip r:embed="rId16"/>
          <a:stretch>
            <a:fillRect/>
          </a:stretch>
        </p:blipFill>
        <p:spPr>
          <a:xfrm>
            <a:off x="3866371" y="426436"/>
            <a:ext cx="3810330" cy="1993565"/>
          </a:xfrm>
          <a:prstGeom prst="rect">
            <a:avLst/>
          </a:prstGeom>
        </p:spPr>
      </p:pic>
      <p:pic>
        <p:nvPicPr>
          <p:cNvPr id="12" name="Picture 11">
            <a:extLst>
              <a:ext uri="{FF2B5EF4-FFF2-40B4-BE49-F238E27FC236}">
                <a16:creationId xmlns:a16="http://schemas.microsoft.com/office/drawing/2014/main" id="{F5FA6943-BCBB-2ED8-143D-A3449AC91FD3}"/>
              </a:ext>
            </a:extLst>
          </p:cNvPr>
          <p:cNvPicPr>
            <a:picLocks noChangeAspect="1"/>
          </p:cNvPicPr>
          <p:nvPr/>
        </p:nvPicPr>
        <p:blipFill>
          <a:blip r:embed="rId17"/>
          <a:stretch>
            <a:fillRect/>
          </a:stretch>
        </p:blipFill>
        <p:spPr>
          <a:xfrm>
            <a:off x="3380152" y="2978374"/>
            <a:ext cx="6395258" cy="2572735"/>
          </a:xfrm>
          <a:prstGeom prst="rect">
            <a:avLst/>
          </a:prstGeom>
        </p:spPr>
      </p:pic>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indent="228594" algn="ctr" defTabSz="914377"/>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HĐ1: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đáng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kì</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7771130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panose="020F0502020204030204"/>
              <a:sym typeface="Arial"/>
            </a:endParaRPr>
          </a:p>
        </p:txBody>
      </p:sp>
      <p:sp>
        <p:nvSpPr>
          <p:cNvPr id="3" name="Rectangle: Rounded Corners 2">
            <a:extLst>
              <a:ext uri="{FF2B5EF4-FFF2-40B4-BE49-F238E27FC236}">
                <a16:creationId xmlns:a16="http://schemas.microsoft.com/office/drawing/2014/main" id="{BB401460-1775-4373-91ED-C091FD68FC8E}"/>
              </a:ext>
            </a:extLst>
          </p:cNvPr>
          <p:cNvSpPr/>
          <p:nvPr/>
        </p:nvSpPr>
        <p:spPr>
          <a:xfrm>
            <a:off x="747346" y="408416"/>
            <a:ext cx="10145335" cy="667909"/>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Quan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5" name="Group 4">
            <a:extLst>
              <a:ext uri="{FF2B5EF4-FFF2-40B4-BE49-F238E27FC236}">
                <a16:creationId xmlns:a16="http://schemas.microsoft.com/office/drawing/2014/main" id="{64F956BA-11F6-01B0-AEE2-592F1A33C84E}"/>
              </a:ext>
            </a:extLst>
          </p:cNvPr>
          <p:cNvGrpSpPr/>
          <p:nvPr/>
        </p:nvGrpSpPr>
        <p:grpSpPr>
          <a:xfrm>
            <a:off x="5295900" y="4133850"/>
            <a:ext cx="5049656" cy="2395643"/>
            <a:chOff x="2598116" y="3157870"/>
            <a:chExt cx="7194065" cy="3700129"/>
          </a:xfrm>
        </p:grpSpPr>
        <p:pic>
          <p:nvPicPr>
            <p:cNvPr id="6" name="Picture 5">
              <a:extLst>
                <a:ext uri="{FF2B5EF4-FFF2-40B4-BE49-F238E27FC236}">
                  <a16:creationId xmlns:a16="http://schemas.microsoft.com/office/drawing/2014/main" id="{4CB2273F-FE0D-3F2D-A64E-EC6D4DA4C1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Plaque 6">
              <a:extLst>
                <a:ext uri="{FF2B5EF4-FFF2-40B4-BE49-F238E27FC236}">
                  <a16:creationId xmlns:a16="http://schemas.microsoft.com/office/drawing/2014/main" id="{C0615BC5-6E09-6645-0407-68E8BEA1A717}"/>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grpSp>
        <p:nvGrpSpPr>
          <p:cNvPr id="8" name="Group 7">
            <a:extLst>
              <a:ext uri="{FF2B5EF4-FFF2-40B4-BE49-F238E27FC236}">
                <a16:creationId xmlns:a16="http://schemas.microsoft.com/office/drawing/2014/main" id="{422DDD5C-A571-5AD4-3902-2C35EA66D30C}"/>
              </a:ext>
            </a:extLst>
          </p:cNvPr>
          <p:cNvGrpSpPr/>
          <p:nvPr/>
        </p:nvGrpSpPr>
        <p:grpSpPr>
          <a:xfrm>
            <a:off x="6667500" y="1304925"/>
            <a:ext cx="4108556" cy="2712823"/>
            <a:chOff x="6483104" y="151575"/>
            <a:chExt cx="5512012" cy="3006295"/>
          </a:xfrm>
        </p:grpSpPr>
        <p:pic>
          <p:nvPicPr>
            <p:cNvPr id="9" name="Picture 8">
              <a:extLst>
                <a:ext uri="{FF2B5EF4-FFF2-40B4-BE49-F238E27FC236}">
                  <a16:creationId xmlns:a16="http://schemas.microsoft.com/office/drawing/2014/main" id="{88236160-1062-3AE5-D4EE-7905A46524D3}"/>
                </a:ext>
              </a:extLst>
            </p:cNvPr>
            <p:cNvPicPr>
              <a:picLocks noChangeAspect="1"/>
            </p:cNvPicPr>
            <p:nvPr/>
          </p:nvPicPr>
          <p:blipFill>
            <a:blip r:embed="rId4">
              <a:extLst>
                <a:ext uri="{BEBA8EAE-BF5A-486C-A8C5-ECC9F3942E4B}">
                  <a14:imgProps xmlns:a14="http://schemas.microsoft.com/office/drawing/2010/main">
                    <a14:imgLayer r:embed="rId5">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Plaque 9">
              <a:extLst>
                <a:ext uri="{FF2B5EF4-FFF2-40B4-BE49-F238E27FC236}">
                  <a16:creationId xmlns:a16="http://schemas.microsoft.com/office/drawing/2014/main" id="{B7E7DB68-2BD5-BBF3-CD15-D0652394B0D4}"/>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grpSp>
        <p:nvGrpSpPr>
          <p:cNvPr id="11" name="Group 10">
            <a:extLst>
              <a:ext uri="{FF2B5EF4-FFF2-40B4-BE49-F238E27FC236}">
                <a16:creationId xmlns:a16="http://schemas.microsoft.com/office/drawing/2014/main" id="{1B17E2E3-8419-CECD-19D4-DBF8FC94B0FF}"/>
              </a:ext>
            </a:extLst>
          </p:cNvPr>
          <p:cNvGrpSpPr/>
          <p:nvPr/>
        </p:nvGrpSpPr>
        <p:grpSpPr>
          <a:xfrm>
            <a:off x="952499" y="1387731"/>
            <a:ext cx="4264237" cy="3012819"/>
            <a:chOff x="538920" y="360834"/>
            <a:chExt cx="5512012" cy="3068166"/>
          </a:xfrm>
        </p:grpSpPr>
        <p:pic>
          <p:nvPicPr>
            <p:cNvPr id="12" name="Picture 11">
              <a:extLst>
                <a:ext uri="{FF2B5EF4-FFF2-40B4-BE49-F238E27FC236}">
                  <a16:creationId xmlns:a16="http://schemas.microsoft.com/office/drawing/2014/main" id="{1455CF05-FF15-0D4A-BBCF-EA069AFBE5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Plaque 12">
              <a:extLst>
                <a:ext uri="{FF2B5EF4-FFF2-40B4-BE49-F238E27FC236}">
                  <a16:creationId xmlns:a16="http://schemas.microsoft.com/office/drawing/2014/main" id="{E9C98DF8-972F-23D6-7A16-887913584CD4}"/>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Tree>
    <p:extLst>
      <p:ext uri="{BB962C8B-B14F-4D97-AF65-F5344CB8AC3E}">
        <p14:creationId xmlns:p14="http://schemas.microsoft.com/office/powerpoint/2010/main" val="1697476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id="{D9021398-22DE-691F-35D4-BEEFF88B2F68}"/>
              </a:ext>
            </a:extLst>
          </p:cNvPr>
          <p:cNvSpPr txBox="1"/>
          <p:nvPr/>
        </p:nvSpPr>
        <p:spPr>
          <a:xfrm>
            <a:off x="2238374" y="1467692"/>
            <a:ext cx="10878741"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 vẽ cảnh ở đâu?</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tranh có những ai?</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p>
        </p:txBody>
      </p:sp>
    </p:spTree>
    <p:extLst>
      <p:ext uri="{BB962C8B-B14F-4D97-AF65-F5344CB8AC3E}">
        <p14:creationId xmlns:p14="http://schemas.microsoft.com/office/powerpoint/2010/main" val="390637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panose="020B0604020202020204" pitchFamily="34"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23639A24-DB74-8933-4133-F80F6185BF9E}"/>
              </a:ext>
            </a:extLst>
          </p:cNvPr>
          <p:cNvGrpSpPr/>
          <p:nvPr/>
        </p:nvGrpSpPr>
        <p:grpSpPr>
          <a:xfrm>
            <a:off x="654787" y="1392865"/>
            <a:ext cx="4852878" cy="3847657"/>
            <a:chOff x="538920" y="360834"/>
            <a:chExt cx="5512012" cy="3068166"/>
          </a:xfrm>
        </p:grpSpPr>
        <p:pic>
          <p:nvPicPr>
            <p:cNvPr id="4" name="Picture 3">
              <a:extLst>
                <a:ext uri="{FF2B5EF4-FFF2-40B4-BE49-F238E27FC236}">
                  <a16:creationId xmlns:a16="http://schemas.microsoft.com/office/drawing/2014/main" id="{C120EB47-C851-5596-EFC3-CF609083C8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laque 7">
              <a:extLst>
                <a:ext uri="{FF2B5EF4-FFF2-40B4-BE49-F238E27FC236}">
                  <a16:creationId xmlns:a16="http://schemas.microsoft.com/office/drawing/2014/main" id="{07C48EDB-EF78-59DB-06D7-A74CB302954B}"/>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4693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v</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ẽ cảnh cả nhà về thăm quê, mọi người có lẽ vừa xuống xe ô tô đi về phía cầu bắc qua con kênh nhỏ. </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68422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cảnh bãi biển, mọi người tắm biển, xây lâu đài cát, thả diều,... </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A5E3B2F-AC47-F15E-7C55-5B7143FCBCBC}"/>
              </a:ext>
            </a:extLst>
          </p:cNvPr>
          <p:cNvGrpSpPr/>
          <p:nvPr/>
        </p:nvGrpSpPr>
        <p:grpSpPr>
          <a:xfrm>
            <a:off x="1000346" y="1881963"/>
            <a:ext cx="4369095" cy="3294735"/>
            <a:chOff x="6483104" y="151575"/>
            <a:chExt cx="5512012" cy="3006295"/>
          </a:xfrm>
        </p:grpSpPr>
        <p:pic>
          <p:nvPicPr>
            <p:cNvPr id="6" name="Picture 5">
              <a:extLst>
                <a:ext uri="{FF2B5EF4-FFF2-40B4-BE49-F238E27FC236}">
                  <a16:creationId xmlns:a16="http://schemas.microsoft.com/office/drawing/2014/main" id="{62862C64-4D85-34C2-928C-970C8129FF0B}"/>
                </a:ext>
              </a:extLst>
            </p:cNvPr>
            <p:cNvPicPr>
              <a:picLocks noChangeAspect="1"/>
            </p:cNvPicPr>
            <p:nvPr/>
          </p:nvPicPr>
          <p:blipFill>
            <a:blip r:embed="rId2">
              <a:extLst>
                <a:ext uri="{BEBA8EAE-BF5A-486C-A8C5-ECC9F3942E4B}">
                  <a14:imgProps xmlns:a14="http://schemas.microsoft.com/office/drawing/2010/main">
                    <a14:imgLayer r:embed="rId3">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Plaque 6">
              <a:extLst>
                <a:ext uri="{FF2B5EF4-FFF2-40B4-BE49-F238E27FC236}">
                  <a16:creationId xmlns:a16="http://schemas.microsoft.com/office/drawing/2014/main" id="{4CC7BD82-F97B-737A-B06A-81552FF1FC10}"/>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spTree>
    <p:extLst>
      <p:ext uri="{BB962C8B-B14F-4D97-AF65-F5344CB8AC3E}">
        <p14:creationId xmlns:p14="http://schemas.microsoft.com/office/powerpoint/2010/main" val="514660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457</Words>
  <Application>Microsoft Office PowerPoint</Application>
  <PresentationFormat>Widescreen</PresentationFormat>
  <Paragraphs>38</Paragraphs>
  <Slides>24</Slides>
  <Notes>2</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等线</vt:lpstr>
      <vt:lpstr>UVN Binh Duong</vt:lpstr>
      <vt:lpstr>#9Slide05 Angelline</vt:lpstr>
      <vt:lpstr>Arial</vt:lpstr>
      <vt:lpstr>Arial-Rounded</vt:lpstr>
      <vt:lpstr>Calibri</vt:lpstr>
      <vt:lpstr>Cooper Black</vt:lpstr>
      <vt:lpstr>SVN-Redressed</vt:lpstr>
      <vt:lpstr>UTM Avo</vt:lpstr>
      <vt:lpstr>1_Office Theme</vt:lpstr>
      <vt:lpstr>2_Office Theme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2024-03-14T04:45:21Z</dcterms:created>
  <dcterms:modified xsi:type="dcterms:W3CDTF">2024-07-17T11:30:20Z</dcterms:modified>
</cp:coreProperties>
</file>