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4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5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6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8.xml" ContentType="application/vnd.openxmlformats-officedocument.theme+xml"/>
  <Override PartName="/ppt/slideLayouts/slideLayout71.xml" ContentType="application/vnd.openxmlformats-officedocument.presentationml.slideLayout+xml"/>
  <Override PartName="/ppt/theme/theme9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10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11.xml" ContentType="application/vnd.openxmlformats-officedocument.theme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2.xml" ContentType="application/vnd.openxmlformats-officedocument.presentationml.tags+xml"/>
  <Override PartName="/ppt/theme/themeOverride4.xml" ContentType="application/vnd.openxmlformats-officedocument.themeOverr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748" r:id="rId4"/>
    <p:sldMasterId id="2147483760" r:id="rId5"/>
    <p:sldMasterId id="2147483784" r:id="rId6"/>
    <p:sldMasterId id="2147483789" r:id="rId7"/>
    <p:sldMasterId id="2147483792" r:id="rId8"/>
    <p:sldMasterId id="2147483804" r:id="rId9"/>
    <p:sldMasterId id="2147483806" r:id="rId10"/>
    <p:sldMasterId id="2147483818" r:id="rId11"/>
    <p:sldMasterId id="2147483830" r:id="rId12"/>
  </p:sldMasterIdLst>
  <p:notesMasterIdLst>
    <p:notesMasterId r:id="rId46"/>
  </p:notesMasterIdLst>
  <p:sldIdLst>
    <p:sldId id="257" r:id="rId13"/>
    <p:sldId id="2007577216" r:id="rId14"/>
    <p:sldId id="2007577196" r:id="rId15"/>
    <p:sldId id="2007577197" r:id="rId16"/>
    <p:sldId id="259" r:id="rId17"/>
    <p:sldId id="260" r:id="rId18"/>
    <p:sldId id="261" r:id="rId19"/>
    <p:sldId id="262" r:id="rId20"/>
    <p:sldId id="256" r:id="rId21"/>
    <p:sldId id="2007577199" r:id="rId22"/>
    <p:sldId id="2007577217" r:id="rId23"/>
    <p:sldId id="274" r:id="rId24"/>
    <p:sldId id="2007577211" r:id="rId25"/>
    <p:sldId id="2007577206" r:id="rId26"/>
    <p:sldId id="349" r:id="rId27"/>
    <p:sldId id="2007577210" r:id="rId28"/>
    <p:sldId id="2007577208" r:id="rId29"/>
    <p:sldId id="2007577190" r:id="rId30"/>
    <p:sldId id="2007577209" r:id="rId31"/>
    <p:sldId id="2007577212" r:id="rId32"/>
    <p:sldId id="304" r:id="rId33"/>
    <p:sldId id="305" r:id="rId34"/>
    <p:sldId id="307" r:id="rId35"/>
    <p:sldId id="306" r:id="rId36"/>
    <p:sldId id="309" r:id="rId37"/>
    <p:sldId id="308" r:id="rId38"/>
    <p:sldId id="2007577218" r:id="rId39"/>
    <p:sldId id="2007577214" r:id="rId40"/>
    <p:sldId id="314" r:id="rId41"/>
    <p:sldId id="344" r:id="rId42"/>
    <p:sldId id="2007577195" r:id="rId43"/>
    <p:sldId id="2007577135" r:id="rId44"/>
    <p:sldId id="346" r:id="rId4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0958" autoAdjust="0"/>
  </p:normalViewPr>
  <p:slideViewPr>
    <p:cSldViewPr snapToGrid="0">
      <p:cViewPr varScale="1">
        <p:scale>
          <a:sx n="57" d="100"/>
          <a:sy n="57" d="100"/>
        </p:scale>
        <p:origin x="1376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slide" Target="slides/slide2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42" Type="http://schemas.openxmlformats.org/officeDocument/2006/relationships/slide" Target="slides/slide3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41" Type="http://schemas.openxmlformats.org/officeDocument/2006/relationships/slide" Target="slides/slide2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slide" Target="slides/slide28.xml"/><Relationship Id="rId45" Type="http://schemas.openxmlformats.org/officeDocument/2006/relationships/slide" Target="slides/slide33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49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4" Type="http://schemas.openxmlformats.org/officeDocument/2006/relationships/slide" Target="slides/slide3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slide" Target="slides/slide31.xml"/><Relationship Id="rId48" Type="http://schemas.openxmlformats.org/officeDocument/2006/relationships/viewProps" Target="viewProps.xml"/><Relationship Id="rId8" Type="http://schemas.openxmlformats.org/officeDocument/2006/relationships/slideMaster" Target="slideMasters/slideMaster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8B10CB-CB8B-47DE-8156-FA95850CB36E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8BD7DE-D5B0-4C99-8F0B-3AE36113B3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8740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err="1"/>
              <a:t>Thiết</a:t>
            </a:r>
            <a:r>
              <a:rPr lang="en-US" altLang="zh-CN" dirty="0"/>
              <a:t> </a:t>
            </a:r>
            <a:r>
              <a:rPr lang="en-US" altLang="zh-CN" dirty="0" err="1"/>
              <a:t>kế</a:t>
            </a:r>
            <a:r>
              <a:rPr lang="en-US" altLang="zh-CN" dirty="0"/>
              <a:t>: </a:t>
            </a:r>
            <a:r>
              <a:rPr lang="en-US" altLang="zh-CN" dirty="0" err="1"/>
              <a:t>Hương</a:t>
            </a:r>
            <a:r>
              <a:rPr lang="en-US" altLang="zh-CN" dirty="0"/>
              <a:t> </a:t>
            </a:r>
            <a:r>
              <a:rPr lang="en-US" altLang="zh-CN" dirty="0" err="1"/>
              <a:t>Thảo</a:t>
            </a:r>
            <a:r>
              <a:rPr lang="en-US" altLang="zh-CN" dirty="0"/>
              <a:t> – ZALO 0972115126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CA559D-941E-4549-95B0-1231322DEC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5772490-676B-4287-AD1F-63873F1EA64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63198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5772490-676B-4287-AD1F-63873F1EA64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76379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err="1">
                <a:solidFill>
                  <a:prstClr val="black">
                    <a:lumMod val="95000"/>
                    <a:lumOff val="5000"/>
                  </a:prstClr>
                </a:solidFill>
                <a:latin typeface="+mn-lt"/>
              </a:rPr>
              <a:t>Ghi</a:t>
            </a:r>
            <a:r>
              <a:rPr lang="en-US" sz="1200" dirty="0">
                <a:solidFill>
                  <a:prstClr val="black">
                    <a:lumMod val="95000"/>
                    <a:lumOff val="5000"/>
                  </a:prstClr>
                </a:solidFill>
                <a:latin typeface="+mn-lt"/>
              </a:rPr>
              <a:t> </a:t>
            </a:r>
            <a:r>
              <a:rPr lang="en-US" sz="1200" dirty="0" err="1">
                <a:solidFill>
                  <a:prstClr val="black">
                    <a:lumMod val="95000"/>
                    <a:lumOff val="5000"/>
                  </a:prstClr>
                </a:solidFill>
                <a:latin typeface="+mn-lt"/>
              </a:rPr>
              <a:t>chú</a:t>
            </a:r>
            <a:r>
              <a:rPr lang="en-US" sz="1200" dirty="0">
                <a:solidFill>
                  <a:prstClr val="black">
                    <a:lumMod val="95000"/>
                    <a:lumOff val="5000"/>
                  </a:prstClr>
                </a:solidFill>
                <a:latin typeface="+mn-lt"/>
              </a:rPr>
              <a:t>: Click </a:t>
            </a:r>
            <a:r>
              <a:rPr lang="en-US" sz="1200" dirty="0" err="1">
                <a:solidFill>
                  <a:prstClr val="black">
                    <a:lumMod val="95000"/>
                    <a:lumOff val="5000"/>
                  </a:prstClr>
                </a:solidFill>
                <a:latin typeface="+mn-lt"/>
              </a:rPr>
              <a:t>vào</a:t>
            </a:r>
            <a:r>
              <a:rPr lang="en-US" sz="1200" dirty="0">
                <a:solidFill>
                  <a:prstClr val="black">
                    <a:lumMod val="95000"/>
                    <a:lumOff val="5000"/>
                  </a:prstClr>
                </a:solidFill>
                <a:latin typeface="+mn-lt"/>
              </a:rPr>
              <a:t> ô </a:t>
            </a:r>
            <a:r>
              <a:rPr lang="en-US" sz="1200" dirty="0" err="1">
                <a:solidFill>
                  <a:prstClr val="black">
                    <a:lumMod val="95000"/>
                    <a:lumOff val="5000"/>
                  </a:prstClr>
                </a:solidFill>
                <a:latin typeface="+mn-lt"/>
              </a:rPr>
              <a:t>số</a:t>
            </a:r>
            <a:r>
              <a:rPr lang="en-US" sz="1200" dirty="0">
                <a:solidFill>
                  <a:prstClr val="black">
                    <a:lumMod val="95000"/>
                    <a:lumOff val="5000"/>
                  </a:prstClr>
                </a:solidFill>
                <a:latin typeface="+mn-lt"/>
              </a:rPr>
              <a:t> =&gt; </a:t>
            </a:r>
            <a:r>
              <a:rPr lang="en-US" sz="1200" dirty="0" err="1">
                <a:solidFill>
                  <a:prstClr val="black">
                    <a:lumMod val="95000"/>
                    <a:lumOff val="5000"/>
                  </a:prstClr>
                </a:solidFill>
                <a:latin typeface="+mn-lt"/>
              </a:rPr>
              <a:t>hiện</a:t>
            </a:r>
            <a:r>
              <a:rPr lang="en-US" sz="1200" dirty="0">
                <a:solidFill>
                  <a:prstClr val="black">
                    <a:lumMod val="95000"/>
                    <a:lumOff val="5000"/>
                  </a:prstClr>
                </a:solidFill>
                <a:latin typeface="+mn-lt"/>
              </a:rPr>
              <a:t> </a:t>
            </a:r>
            <a:r>
              <a:rPr lang="en-US" sz="1200" dirty="0" err="1">
                <a:solidFill>
                  <a:prstClr val="black">
                    <a:lumMod val="95000"/>
                    <a:lumOff val="5000"/>
                  </a:prstClr>
                </a:solidFill>
                <a:latin typeface="+mn-lt"/>
              </a:rPr>
              <a:t>câu</a:t>
            </a:r>
            <a:r>
              <a:rPr lang="en-US" sz="1200" dirty="0">
                <a:solidFill>
                  <a:prstClr val="black">
                    <a:lumMod val="95000"/>
                    <a:lumOff val="5000"/>
                  </a:prstClr>
                </a:solidFill>
                <a:latin typeface="+mn-lt"/>
              </a:rPr>
              <a:t> </a:t>
            </a:r>
            <a:r>
              <a:rPr lang="en-US" sz="1200" dirty="0" err="1">
                <a:solidFill>
                  <a:prstClr val="black">
                    <a:lumMod val="95000"/>
                    <a:lumOff val="5000"/>
                  </a:prstClr>
                </a:solidFill>
                <a:latin typeface="+mn-lt"/>
              </a:rPr>
              <a:t>hỏi</a:t>
            </a:r>
            <a:r>
              <a:rPr lang="en-US" sz="1200" dirty="0">
                <a:solidFill>
                  <a:prstClr val="black">
                    <a:lumMod val="95000"/>
                    <a:lumOff val="5000"/>
                  </a:prstClr>
                </a:solidFill>
                <a:latin typeface="+mn-lt"/>
              </a:rPr>
              <a:t>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err="1">
                <a:solidFill>
                  <a:prstClr val="black">
                    <a:lumMod val="95000"/>
                    <a:lumOff val="5000"/>
                  </a:prstClr>
                </a:solidFill>
                <a:latin typeface="+mn-lt"/>
              </a:rPr>
              <a:t>Ghi</a:t>
            </a:r>
            <a:r>
              <a:rPr lang="en-US" sz="1200" dirty="0">
                <a:solidFill>
                  <a:prstClr val="black">
                    <a:lumMod val="95000"/>
                    <a:lumOff val="5000"/>
                  </a:prstClr>
                </a:solidFill>
                <a:latin typeface="+mn-lt"/>
              </a:rPr>
              <a:t> </a:t>
            </a:r>
            <a:r>
              <a:rPr lang="en-US" sz="1200" dirty="0" err="1">
                <a:solidFill>
                  <a:prstClr val="black">
                    <a:lumMod val="95000"/>
                    <a:lumOff val="5000"/>
                  </a:prstClr>
                </a:solidFill>
                <a:latin typeface="+mn-lt"/>
              </a:rPr>
              <a:t>chú</a:t>
            </a:r>
            <a:r>
              <a:rPr lang="en-US" sz="1200" dirty="0">
                <a:solidFill>
                  <a:prstClr val="black">
                    <a:lumMod val="95000"/>
                    <a:lumOff val="5000"/>
                  </a:prstClr>
                </a:solidFill>
                <a:latin typeface="+mn-lt"/>
              </a:rPr>
              <a:t>: Click </a:t>
            </a:r>
            <a:r>
              <a:rPr lang="en-US" sz="1200" dirty="0" err="1">
                <a:solidFill>
                  <a:prstClr val="black">
                    <a:lumMod val="95000"/>
                    <a:lumOff val="5000"/>
                  </a:prstClr>
                </a:solidFill>
                <a:latin typeface="+mn-lt"/>
              </a:rPr>
              <a:t>vào</a:t>
            </a:r>
            <a:r>
              <a:rPr lang="en-US" sz="1200" dirty="0">
                <a:solidFill>
                  <a:prstClr val="black">
                    <a:lumMod val="95000"/>
                    <a:lumOff val="5000"/>
                  </a:prstClr>
                </a:solidFill>
                <a:latin typeface="+mn-lt"/>
              </a:rPr>
              <a:t> ô </a:t>
            </a:r>
            <a:r>
              <a:rPr lang="en-US" sz="1200" dirty="0" err="1">
                <a:solidFill>
                  <a:prstClr val="black">
                    <a:lumMod val="95000"/>
                    <a:lumOff val="5000"/>
                  </a:prstClr>
                </a:solidFill>
                <a:latin typeface="+mn-lt"/>
              </a:rPr>
              <a:t>số</a:t>
            </a:r>
            <a:r>
              <a:rPr lang="en-US" sz="1200" dirty="0">
                <a:solidFill>
                  <a:prstClr val="black">
                    <a:lumMod val="95000"/>
                    <a:lumOff val="5000"/>
                  </a:prstClr>
                </a:solidFill>
                <a:latin typeface="+mn-lt"/>
              </a:rPr>
              <a:t> =&gt; </a:t>
            </a:r>
            <a:r>
              <a:rPr lang="en-US" sz="1200" dirty="0" err="1">
                <a:solidFill>
                  <a:prstClr val="black">
                    <a:lumMod val="95000"/>
                    <a:lumOff val="5000"/>
                  </a:prstClr>
                </a:solidFill>
                <a:latin typeface="+mn-lt"/>
              </a:rPr>
              <a:t>hiện</a:t>
            </a:r>
            <a:r>
              <a:rPr lang="en-US" sz="1200" dirty="0">
                <a:solidFill>
                  <a:prstClr val="black">
                    <a:lumMod val="95000"/>
                    <a:lumOff val="5000"/>
                  </a:prstClr>
                </a:solidFill>
                <a:latin typeface="+mn-lt"/>
              </a:rPr>
              <a:t> </a:t>
            </a:r>
            <a:r>
              <a:rPr lang="en-US" sz="1200" dirty="0" err="1">
                <a:solidFill>
                  <a:prstClr val="black">
                    <a:lumMod val="95000"/>
                    <a:lumOff val="5000"/>
                  </a:prstClr>
                </a:solidFill>
                <a:latin typeface="+mn-lt"/>
              </a:rPr>
              <a:t>câu</a:t>
            </a:r>
            <a:r>
              <a:rPr lang="en-US" sz="1200" dirty="0">
                <a:solidFill>
                  <a:prstClr val="black">
                    <a:lumMod val="95000"/>
                    <a:lumOff val="5000"/>
                  </a:prstClr>
                </a:solidFill>
                <a:latin typeface="+mn-lt"/>
              </a:rPr>
              <a:t> </a:t>
            </a:r>
            <a:r>
              <a:rPr lang="en-US" sz="1200" dirty="0" err="1">
                <a:solidFill>
                  <a:prstClr val="black">
                    <a:lumMod val="95000"/>
                    <a:lumOff val="5000"/>
                  </a:prstClr>
                </a:solidFill>
                <a:latin typeface="+mn-lt"/>
              </a:rPr>
              <a:t>hỏi</a:t>
            </a:r>
            <a:r>
              <a:rPr lang="en-US" sz="1200" dirty="0">
                <a:solidFill>
                  <a:prstClr val="black">
                    <a:lumMod val="95000"/>
                    <a:lumOff val="5000"/>
                  </a:prstClr>
                </a:solidFill>
                <a:latin typeface="+mn-lt"/>
              </a:rPr>
              <a:t>. 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prstClr val="black">
                    <a:lumMod val="95000"/>
                    <a:lumOff val="5000"/>
                  </a:prstClr>
                </a:solidFill>
                <a:latin typeface="+mn-lt"/>
              </a:rPr>
              <a:t> 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54CAC0-CD85-4696-9F8B-48E8E3C0943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84102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err="1"/>
              <a:t>Thiết</a:t>
            </a:r>
            <a:r>
              <a:rPr lang="en-US" altLang="zh-CN" dirty="0"/>
              <a:t> </a:t>
            </a:r>
            <a:r>
              <a:rPr lang="en-US" altLang="zh-CN" dirty="0" err="1"/>
              <a:t>kế</a:t>
            </a:r>
            <a:r>
              <a:rPr lang="en-US" altLang="zh-CN" dirty="0"/>
              <a:t>: </a:t>
            </a:r>
            <a:r>
              <a:rPr lang="en-US" altLang="zh-CN" dirty="0" err="1"/>
              <a:t>Hương</a:t>
            </a:r>
            <a:r>
              <a:rPr lang="en-US" altLang="zh-CN" dirty="0"/>
              <a:t> </a:t>
            </a:r>
            <a:r>
              <a:rPr lang="en-US" altLang="zh-CN" dirty="0" err="1"/>
              <a:t>Thảo</a:t>
            </a:r>
            <a:r>
              <a:rPr lang="en-US" altLang="zh-CN" dirty="0"/>
              <a:t> – tranthao121004@gmail.com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8BD7DE-D5B0-4C99-8F0B-3AE36113B3CE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6362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FDF0C0-43DC-4471-BE73-F26432E897C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78671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5772490-676B-4287-AD1F-63873F1EA64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37258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78240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FDF0C0-43DC-4471-BE73-F26432E897C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48086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ngôi</a:t>
            </a:r>
            <a:r>
              <a:rPr lang="en-US" dirty="0"/>
              <a:t> </a:t>
            </a:r>
            <a:r>
              <a:rPr lang="en-US" dirty="0" err="1"/>
              <a:t>sao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ra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hỏi</a:t>
            </a:r>
            <a:r>
              <a:rPr lang="en-US" dirty="0"/>
              <a:t>, </a:t>
            </a:r>
            <a:r>
              <a:rPr lang="en-US" dirty="0" err="1"/>
              <a:t>trả</a:t>
            </a:r>
            <a:r>
              <a:rPr lang="en-US" dirty="0"/>
              <a:t> </a:t>
            </a:r>
            <a:r>
              <a:rPr lang="en-US" dirty="0" err="1"/>
              <a:t>lời</a:t>
            </a:r>
            <a:r>
              <a:rPr lang="en-US" dirty="0"/>
              <a:t> </a:t>
            </a:r>
            <a:r>
              <a:rPr lang="en-US" dirty="0" err="1"/>
              <a:t>xong</a:t>
            </a:r>
            <a:r>
              <a:rPr lang="en-US" dirty="0"/>
              <a:t> </a:t>
            </a:r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hộp</a:t>
            </a:r>
            <a:r>
              <a:rPr lang="en-US" dirty="0"/>
              <a:t> </a:t>
            </a:r>
            <a:r>
              <a:rPr lang="en-US" dirty="0" err="1"/>
              <a:t>quà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quay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rồi</a:t>
            </a:r>
            <a:r>
              <a:rPr lang="en-US" dirty="0"/>
              <a:t> </a:t>
            </a:r>
            <a:r>
              <a:rPr lang="en-US" dirty="0" err="1"/>
              <a:t>mở</a:t>
            </a:r>
            <a:r>
              <a:rPr lang="en-US" dirty="0"/>
              <a:t> </a:t>
            </a:r>
            <a:r>
              <a:rPr lang="en-US" dirty="0" err="1"/>
              <a:t>hộp</a:t>
            </a:r>
            <a:r>
              <a:rPr lang="en-US" dirty="0"/>
              <a:t> </a:t>
            </a:r>
            <a:r>
              <a:rPr lang="en-US" dirty="0" err="1"/>
              <a:t>quà</a:t>
            </a:r>
            <a:r>
              <a:rPr lang="en-US" dirty="0"/>
              <a:t> </a:t>
            </a:r>
            <a:r>
              <a:rPr lang="en-US" dirty="0" err="1"/>
              <a:t>tương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hỏi</a:t>
            </a:r>
            <a:r>
              <a:rPr lang="en-US" dirty="0"/>
              <a:t>, </a:t>
            </a:r>
            <a:r>
              <a:rPr lang="en-US" dirty="0" err="1"/>
              <a:t>tiếp</a:t>
            </a:r>
            <a:r>
              <a:rPr lang="en-US" dirty="0"/>
              <a:t> </a:t>
            </a:r>
            <a:r>
              <a:rPr lang="en-US" dirty="0" err="1"/>
              <a:t>tục</a:t>
            </a:r>
            <a:r>
              <a:rPr lang="en-US" dirty="0"/>
              <a:t> </a:t>
            </a:r>
            <a:r>
              <a:rPr lang="en-US" dirty="0" err="1"/>
              <a:t>trả</a:t>
            </a:r>
            <a:r>
              <a:rPr lang="en-US" dirty="0"/>
              <a:t> </a:t>
            </a:r>
            <a:r>
              <a:rPr lang="en-US" dirty="0" err="1"/>
              <a:t>lời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tiếp</a:t>
            </a:r>
            <a:r>
              <a:rPr lang="en-US" dirty="0"/>
              <a:t>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đến</a:t>
            </a:r>
            <a:r>
              <a:rPr lang="en-US" dirty="0"/>
              <a:t> </a:t>
            </a:r>
            <a:r>
              <a:rPr lang="en-US" dirty="0" err="1"/>
              <a:t>hết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6CC9FC1-5180-4B7E-BFD2-E2B48ED6995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67292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err="1"/>
              <a:t>Thiết</a:t>
            </a:r>
            <a:r>
              <a:rPr lang="en-US" altLang="zh-CN" dirty="0"/>
              <a:t> </a:t>
            </a:r>
            <a:r>
              <a:rPr lang="en-US" altLang="zh-CN" dirty="0" err="1"/>
              <a:t>kế</a:t>
            </a:r>
            <a:r>
              <a:rPr lang="en-US" altLang="zh-CN" dirty="0"/>
              <a:t>: </a:t>
            </a:r>
            <a:r>
              <a:rPr lang="en-US" altLang="zh-CN" dirty="0" err="1"/>
              <a:t>Hương</a:t>
            </a:r>
            <a:r>
              <a:rPr lang="en-US" altLang="zh-CN" dirty="0"/>
              <a:t> </a:t>
            </a:r>
            <a:r>
              <a:rPr lang="en-US" altLang="zh-CN" dirty="0" err="1"/>
              <a:t>Thảo</a:t>
            </a:r>
            <a:r>
              <a:rPr lang="en-US" altLang="zh-CN" dirty="0"/>
              <a:t> – tranthao121004@gmail.com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8BD7DE-D5B0-4C99-8F0B-3AE36113B3C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7579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FDF0C0-43DC-4471-BE73-F26432E897C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04037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5772490-676B-4287-AD1F-63873F1EA64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75715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FDF0C0-43DC-4471-BE73-F26432E897C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48086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5772490-676B-4287-AD1F-63873F1EA64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02653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err="1"/>
              <a:t>Thiết</a:t>
            </a:r>
            <a:r>
              <a:rPr lang="en-US" altLang="zh-CN" dirty="0"/>
              <a:t> </a:t>
            </a:r>
            <a:r>
              <a:rPr lang="en-US" altLang="zh-CN" dirty="0" err="1"/>
              <a:t>kế</a:t>
            </a:r>
            <a:r>
              <a:rPr lang="en-US" altLang="zh-CN" dirty="0"/>
              <a:t>: </a:t>
            </a:r>
            <a:r>
              <a:rPr lang="en-US" altLang="zh-CN" dirty="0" err="1"/>
              <a:t>Hương</a:t>
            </a:r>
            <a:r>
              <a:rPr lang="en-US" altLang="zh-CN" dirty="0"/>
              <a:t> </a:t>
            </a:r>
            <a:r>
              <a:rPr lang="en-US" altLang="zh-CN" dirty="0" err="1"/>
              <a:t>Thảo</a:t>
            </a:r>
            <a:r>
              <a:rPr lang="en-US" altLang="zh-CN" dirty="0"/>
              <a:t> – tranthao121004@gmail.com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8BD7DE-D5B0-4C99-8F0B-3AE36113B3C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85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0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0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3.png"/><Relationship Id="rId4" Type="http://schemas.openxmlformats.org/officeDocument/2006/relationships/image" Target="../media/image10.png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9.png"/><Relationship Id="rId4" Type="http://schemas.openxmlformats.org/officeDocument/2006/relationships/image" Target="../media/image14.png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A6F27F-4AA3-4E89-9DA6-F80F1356DA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CD9694B-7889-455C-AF52-9E5749AB04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C5DA13-F04B-4A41-9E6D-05C29EEB7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66551-2DC5-40A5-BD07-2BD281A4DD7A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B875D9-C6A5-4F31-86F3-45945FE020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13D355-7DEB-481D-88A6-26CB56BE3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6D9EF-5513-4608-9572-432DEF0513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866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EDBB64-7D67-4B22-8B06-6FE54C8CA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3D95FAE-B83B-49DB-A318-6D1F52ECF2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B520E2-570B-4295-80E7-DE0CC49679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66551-2DC5-40A5-BD07-2BD281A4DD7A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F8F818-6DEC-4782-89A9-9F79B7CB5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90C578-59D8-4413-B595-121B9E4EEA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6D9EF-5513-4608-9572-432DEF0513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33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3A4F301-9875-67B7-02B2-9D1CEEEB3D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306B7-6C96-4BB4-AF49-1140B8314F89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B9048BD-F1C5-5874-1C71-57C8855EFA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5D3DB-A761-932A-D224-D07C4D62DC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29549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ED77D7-31EA-359C-7395-102147F972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06C269-3811-D8DC-96DF-8F8E33B734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0E9D77-AF96-F57A-5581-652E7EF01D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3D9CDF-CEED-D3A2-9563-EE183F2AC6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306B7-6C96-4BB4-AF49-1140B8314F89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11A99A-6F70-791D-F029-396DEBE96B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E965C9-2BF2-E4AD-DE66-A20373EE09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69115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0D461-7974-7807-67B9-77D161DA86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C67F0A5-0DA5-A775-4F44-55A1C30C7A7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078067-1FCC-C500-E89B-D1A64C6884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40280A-C4B7-3361-FAE9-E9B3D2D99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306B7-6C96-4BB4-AF49-1140B8314F89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4381A2-4F7A-CE7B-F7BD-4C8A83081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FB3A1-43CA-B910-34CA-CAD22493A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02811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F707D2-040C-B49F-595E-87BD6B61A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EA16E1C-8298-E6DA-6431-1D5FD3B93A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14D1C3-245C-AA0A-26FC-70951A1B93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306B7-6C96-4BB4-AF49-1140B8314F89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D83865-A0F8-A356-27FB-C54A37C77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09668F-CA42-22CF-B4FD-244799226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19765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BD9D270-4E29-ACD6-2901-5622CDD3DF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790500-CF32-1736-55A3-4D8C3B0E40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F2AB94-FCB2-F086-5EC3-E3757384C9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306B7-6C96-4BB4-AF49-1140B8314F89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5C1275-A9FA-3846-9311-4CAEBE17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31E4C5-1B45-8DC8-FCF0-D6438C645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502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DFD9263-539C-4007-A21C-CECE03A5ED9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5F325C5-2F89-4D9E-891A-967F40C2A2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244025-16E6-41E3-BD70-FD3C2B8197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66551-2DC5-40A5-BD07-2BD281A4DD7A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83E31F-4B9F-4643-867C-DC3BBDA00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6678C1-E7CB-4AA2-B17F-E6E6C6E125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6D9EF-5513-4608-9572-432DEF0513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612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44453-0400-4C43-9976-0D03BD583E72}" type="datetimeFigureOut">
              <a:rPr lang="zh-CN" altLang="en-US" smtClean="0"/>
              <a:t>2024/9/10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B88B5-5083-40FD-B34D-9B8B912366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06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6"/>
          <p:cNvPicPr>
            <a:picLocks noChangeAspect="1"/>
          </p:cNvPicPr>
          <p:nvPr userDrawn="1"/>
        </p:nvPicPr>
        <p:blipFill>
          <a:blip r:embed="rId2"/>
          <a:srcRect b="15838"/>
          <a:stretch>
            <a:fillRect/>
          </a:stretch>
        </p:blipFill>
        <p:spPr>
          <a:xfrm>
            <a:off x="0" y="0"/>
            <a:ext cx="12217400" cy="6866255"/>
          </a:xfrm>
          <a:prstGeom prst="rect">
            <a:avLst/>
          </a:prstGeom>
        </p:spPr>
      </p:pic>
      <p:sp>
        <p:nvSpPr>
          <p:cNvPr id="12" name="圆角矩形 11"/>
          <p:cNvSpPr/>
          <p:nvPr userDrawn="1"/>
        </p:nvSpPr>
        <p:spPr>
          <a:xfrm>
            <a:off x="970915" y="749935"/>
            <a:ext cx="10833735" cy="585597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33"/>
          <p:cNvPicPr>
            <a:picLocks noChangeAspect="1"/>
          </p:cNvPicPr>
          <p:nvPr userDrawn="1"/>
        </p:nvPicPr>
        <p:blipFill>
          <a:blip r:embed="rId3"/>
          <a:srcRect l="55685" b="7835"/>
          <a:stretch>
            <a:fillRect/>
          </a:stretch>
        </p:blipFill>
        <p:spPr>
          <a:xfrm>
            <a:off x="6360160" y="0"/>
            <a:ext cx="5857240" cy="6852285"/>
          </a:xfrm>
          <a:prstGeom prst="rect">
            <a:avLst/>
          </a:prstGeom>
        </p:spPr>
      </p:pic>
      <p:pic>
        <p:nvPicPr>
          <p:cNvPr id="9" name="图片 8" descr="9"/>
          <p:cNvPicPr>
            <a:picLocks noChangeAspect="1"/>
          </p:cNvPicPr>
          <p:nvPr userDrawn="1"/>
        </p:nvPicPr>
        <p:blipFill>
          <a:blip r:embed="rId4"/>
          <a:srcRect l="47440" t="53654" r="35602"/>
          <a:stretch>
            <a:fillRect/>
          </a:stretch>
        </p:blipFill>
        <p:spPr>
          <a:xfrm flipH="1">
            <a:off x="0" y="4230370"/>
            <a:ext cx="1705610" cy="2621915"/>
          </a:xfrm>
          <a:prstGeom prst="rect">
            <a:avLst/>
          </a:prstGeom>
        </p:spPr>
      </p:pic>
      <p:pic>
        <p:nvPicPr>
          <p:cNvPr id="11" name="图片 10" descr="66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flipH="1">
            <a:off x="1386205" y="4227830"/>
            <a:ext cx="1501775" cy="2624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169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44453-0400-4C43-9976-0D03BD583E72}" type="datetimeFigureOut">
              <a:rPr lang="zh-CN" altLang="en-US" smtClean="0"/>
              <a:t>2024/9/10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B88B5-5083-40FD-B34D-9B8B912366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624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44453-0400-4C43-9976-0D03BD583E72}" type="datetimeFigureOut">
              <a:rPr lang="zh-CN" altLang="en-US" smtClean="0"/>
              <a:t>2024/9/10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B88B5-5083-40FD-B34D-9B8B912366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151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44453-0400-4C43-9976-0D03BD583E72}" type="datetimeFigureOut">
              <a:rPr lang="zh-CN" altLang="en-US" smtClean="0"/>
              <a:t>2024/9/10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B88B5-5083-40FD-B34D-9B8B912366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187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44453-0400-4C43-9976-0D03BD583E72}" type="datetimeFigureOut">
              <a:rPr lang="zh-CN" altLang="en-US" smtClean="0"/>
              <a:t>2024/9/10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B88B5-5083-40FD-B34D-9B8B912366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455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44453-0400-4C43-9976-0D03BD583E72}" type="datetimeFigureOut">
              <a:rPr lang="zh-CN" altLang="en-US" smtClean="0"/>
              <a:t>2024/9/10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B88B5-5083-40FD-B34D-9B8B912366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650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44453-0400-4C43-9976-0D03BD583E72}" type="datetimeFigureOut">
              <a:rPr lang="zh-CN" altLang="en-US" smtClean="0"/>
              <a:t>2024/9/10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B88B5-5083-40FD-B34D-9B8B912366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937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F729F9-CC32-4F5A-9341-E2787DF9B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F9AB18-E997-4060-8B07-422BE26C5D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E0D3FD-75FB-416D-8D75-038F1D6EDA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66551-2DC5-40A5-BD07-2BD281A4DD7A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F45A8B-1E91-4D98-83E7-42926FC9C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502296-012A-49DD-8333-040DAFFF7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6D9EF-5513-4608-9572-432DEF0513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778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44453-0400-4C43-9976-0D03BD583E72}" type="datetimeFigureOut">
              <a:rPr lang="zh-CN" altLang="en-US" smtClean="0"/>
              <a:t>2024/9/10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B88B5-5083-40FD-B34D-9B8B912366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980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44453-0400-4C43-9976-0D03BD583E72}" type="datetimeFigureOut">
              <a:rPr lang="zh-CN" altLang="en-US" smtClean="0"/>
              <a:t>2024/9/10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B88B5-5083-40FD-B34D-9B8B912366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445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44453-0400-4C43-9976-0D03BD583E72}" type="datetimeFigureOut">
              <a:rPr lang="zh-CN" altLang="en-US" smtClean="0"/>
              <a:t>2024/9/10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B88B5-5083-40FD-B34D-9B8B912366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986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B5F65422-4F15-4F65-BF63-A810BB43A4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48"/>
          <a:stretch/>
        </p:blipFill>
        <p:spPr>
          <a:xfrm>
            <a:off x="0" y="182880"/>
            <a:ext cx="12192000" cy="667512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78B06899-8EB2-4232-8660-AEC4B0BD752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20710">
            <a:off x="104089" y="2528964"/>
            <a:ext cx="3633370" cy="4096447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FEE96F2F-E668-4B9C-A4FF-78DC61D5223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0022" y="1354415"/>
            <a:ext cx="4678681" cy="5274985"/>
          </a:xfrm>
          <a:prstGeom prst="rect">
            <a:avLst/>
          </a:prstGeom>
        </p:spPr>
      </p:pic>
      <p:pic>
        <p:nvPicPr>
          <p:cNvPr id="3" name="图片 2" descr="图片包含 文字&#10;&#10;描述已自动生成">
            <a:extLst>
              <a:ext uri="{FF2B5EF4-FFF2-40B4-BE49-F238E27FC236}">
                <a16:creationId xmlns:a16="http://schemas.microsoft.com/office/drawing/2014/main" id="{F19FEB38-260B-4884-88F0-932576E65CF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642" y="131198"/>
            <a:ext cx="9571530" cy="5972859"/>
          </a:xfrm>
          <a:prstGeom prst="rect">
            <a:avLst/>
          </a:prstGeom>
        </p:spPr>
      </p:pic>
      <p:pic>
        <p:nvPicPr>
          <p:cNvPr id="18" name="图片 17" descr="图片包含 屏幕截图&#10;&#10;描述已自动生成">
            <a:extLst>
              <a:ext uri="{FF2B5EF4-FFF2-40B4-BE49-F238E27FC236}">
                <a16:creationId xmlns:a16="http://schemas.microsoft.com/office/drawing/2014/main" id="{15798669-13D6-4E0C-973B-7AE155AFC93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989" y="4979321"/>
            <a:ext cx="2801426" cy="1796076"/>
          </a:xfrm>
          <a:prstGeom prst="rect">
            <a:avLst/>
          </a:prstGeom>
        </p:spPr>
      </p:pic>
      <p:pic>
        <p:nvPicPr>
          <p:cNvPr id="9" name="图片 8" descr="图片包含 矢量图形&#10;&#10;描述已自动生成">
            <a:extLst>
              <a:ext uri="{FF2B5EF4-FFF2-40B4-BE49-F238E27FC236}">
                <a16:creationId xmlns:a16="http://schemas.microsoft.com/office/drawing/2014/main" id="{08906958-A621-4AA1-BB37-4729008BD30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851" y="441609"/>
            <a:ext cx="3033543" cy="26760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01855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6DF10BD-A049-4E16-8D62-126B709B9A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48"/>
          <a:stretch/>
        </p:blipFill>
        <p:spPr>
          <a:xfrm>
            <a:off x="0" y="182880"/>
            <a:ext cx="12192000" cy="667512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7D0DFF0-46F8-4187-942E-DEA6A4808A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616"/>
          <a:stretch/>
        </p:blipFill>
        <p:spPr>
          <a:xfrm>
            <a:off x="3641973" y="182880"/>
            <a:ext cx="8910244" cy="5525284"/>
          </a:xfrm>
          <a:prstGeom prst="rect">
            <a:avLst/>
          </a:prstGeom>
        </p:spPr>
      </p:pic>
      <p:pic>
        <p:nvPicPr>
          <p:cNvPr id="8" name="图片 7" descr="图片包含 矢量图形&#10;&#10;描述已自动生成">
            <a:extLst>
              <a:ext uri="{FF2B5EF4-FFF2-40B4-BE49-F238E27FC236}">
                <a16:creationId xmlns:a16="http://schemas.microsoft.com/office/drawing/2014/main" id="{C7F48FFE-631C-4540-807B-CB3B602A1B0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29" y="3032146"/>
            <a:ext cx="3033543" cy="26760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33232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96B9FBB-375B-4234-8084-D21169B3D7C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48"/>
          <a:stretch/>
        </p:blipFill>
        <p:spPr>
          <a:xfrm>
            <a:off x="0" y="182880"/>
            <a:ext cx="12192000" cy="667512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AD825717-EB93-4D97-8146-7B6F069812A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20710">
            <a:off x="104089" y="2528964"/>
            <a:ext cx="3633370" cy="409644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0B9CAD3-6FBF-4316-9AFA-3E4E5603A45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0022" y="1354415"/>
            <a:ext cx="4678681" cy="5274985"/>
          </a:xfrm>
          <a:prstGeom prst="rect">
            <a:avLst/>
          </a:prstGeom>
        </p:spPr>
      </p:pic>
      <p:pic>
        <p:nvPicPr>
          <p:cNvPr id="5" name="图片 4" descr="图片包含 矢量图形&#10;&#10;描述已自动生成">
            <a:extLst>
              <a:ext uri="{FF2B5EF4-FFF2-40B4-BE49-F238E27FC236}">
                <a16:creationId xmlns:a16="http://schemas.microsoft.com/office/drawing/2014/main" id="{19EB3F4D-4A1E-4A61-9D3D-3A5A195B16C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5644" y="547782"/>
            <a:ext cx="2274367" cy="200631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1823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930B1641-9EB7-4B70-856B-460AB458EF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48"/>
          <a:stretch/>
        </p:blipFill>
        <p:spPr>
          <a:xfrm>
            <a:off x="0" y="182880"/>
            <a:ext cx="12192000" cy="6675120"/>
          </a:xfrm>
          <a:prstGeom prst="rect">
            <a:avLst/>
          </a:prstGeom>
        </p:spPr>
      </p:pic>
      <p:pic>
        <p:nvPicPr>
          <p:cNvPr id="3" name="图片 2" descr="图片包含 矢量图形&#10;&#10;描述已自动生成">
            <a:extLst>
              <a:ext uri="{FF2B5EF4-FFF2-40B4-BE49-F238E27FC236}">
                <a16:creationId xmlns:a16="http://schemas.microsoft.com/office/drawing/2014/main" id="{089F4924-B610-4B01-AAF0-EB6D4C2B84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352418" y="182880"/>
            <a:ext cx="2274367" cy="200631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92570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7E0125CD-D016-4F87-BDB3-ED14F9D7EE7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48"/>
          <a:stretch/>
        </p:blipFill>
        <p:spPr>
          <a:xfrm>
            <a:off x="0" y="182880"/>
            <a:ext cx="12192000" cy="667512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B1708CEF-19A1-4E9B-871F-98207F0F27A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6" t="11242" r="10227" b="54380"/>
          <a:stretch/>
        </p:blipFill>
        <p:spPr>
          <a:xfrm>
            <a:off x="1108364" y="547254"/>
            <a:ext cx="10002981" cy="5763492"/>
          </a:xfrm>
          <a:prstGeom prst="rect">
            <a:avLst/>
          </a:prstGeom>
        </p:spPr>
      </p:pic>
      <p:pic>
        <p:nvPicPr>
          <p:cNvPr id="12" name="图片 11" descr="图片包含 矢量图形&#10;&#10;描述已自动生成">
            <a:extLst>
              <a:ext uri="{FF2B5EF4-FFF2-40B4-BE49-F238E27FC236}">
                <a16:creationId xmlns:a16="http://schemas.microsoft.com/office/drawing/2014/main" id="{7C9AAD7B-634C-44C4-B820-7787B3527C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90" y="182880"/>
            <a:ext cx="2274367" cy="200631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54DC35F7-6701-4EA1-ACF1-128E3FCBAC3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1" y="4156363"/>
            <a:ext cx="2817984" cy="3420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958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25F5D7C4-4124-46BA-AD7B-5D6D7A2A76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48"/>
          <a:stretch/>
        </p:blipFill>
        <p:spPr>
          <a:xfrm>
            <a:off x="0" y="182880"/>
            <a:ext cx="12192000" cy="6675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562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51A1023-4220-4CE5-B5EF-344DCFB6674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48"/>
          <a:stretch/>
        </p:blipFill>
        <p:spPr>
          <a:xfrm>
            <a:off x="0" y="182880"/>
            <a:ext cx="12192000" cy="667512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17AB1272-66D6-4F7C-8D48-6903E68214C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6" t="11242" r="10227" b="54380"/>
          <a:stretch/>
        </p:blipFill>
        <p:spPr>
          <a:xfrm>
            <a:off x="1108364" y="547254"/>
            <a:ext cx="10002981" cy="576349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D2CDB72-16D6-4471-A46F-8D2A4D60F8D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60017">
            <a:off x="76852" y="2804671"/>
            <a:ext cx="3489679" cy="3934442"/>
          </a:xfrm>
          <a:prstGeom prst="rect">
            <a:avLst/>
          </a:prstGeom>
        </p:spPr>
      </p:pic>
      <p:pic>
        <p:nvPicPr>
          <p:cNvPr id="5" name="图片 4" descr="图片包含 矢量图形&#10;&#10;描述已自动生成">
            <a:extLst>
              <a:ext uri="{FF2B5EF4-FFF2-40B4-BE49-F238E27FC236}">
                <a16:creationId xmlns:a16="http://schemas.microsoft.com/office/drawing/2014/main" id="{AD4EFE15-4A23-403E-8AF7-9B5B0641F98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352418" y="182880"/>
            <a:ext cx="2274367" cy="200631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22852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12DB8-72DD-4721-AC70-003C0FF2F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D1A2E5-12F3-44AE-ADFF-E93D38AB7D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A3C433-A812-4520-93BE-AAE78E4487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66551-2DC5-40A5-BD07-2BD281A4DD7A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1C4080-0061-4C8B-836F-0B6FCD6550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6BCE55-94C2-400D-AF79-C0B0DB52C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6D9EF-5513-4608-9572-432DEF0513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401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872C1917-4A94-41D7-817F-74CD2F2A0B4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48"/>
          <a:stretch/>
        </p:blipFill>
        <p:spPr>
          <a:xfrm>
            <a:off x="0" y="182880"/>
            <a:ext cx="12192000" cy="667512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5570613-31EB-44B1-B34B-ED17A47DBAE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20710">
            <a:off x="104089" y="2528964"/>
            <a:ext cx="3633370" cy="409644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B8F8CF6-17E6-4DF0-A26B-C4FA7E13137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0022" y="1354415"/>
            <a:ext cx="4678681" cy="527498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E8EBB76D-25D6-4143-8107-479AA58A618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572"/>
          <a:stretch/>
        </p:blipFill>
        <p:spPr>
          <a:xfrm>
            <a:off x="1379989" y="22860"/>
            <a:ext cx="9432022" cy="5854499"/>
          </a:xfrm>
          <a:prstGeom prst="rect">
            <a:avLst/>
          </a:prstGeom>
        </p:spPr>
      </p:pic>
      <p:pic>
        <p:nvPicPr>
          <p:cNvPr id="12" name="图片 11" descr="图片包含 屏幕截图&#10;&#10;描述已自动生成">
            <a:extLst>
              <a:ext uri="{FF2B5EF4-FFF2-40B4-BE49-F238E27FC236}">
                <a16:creationId xmlns:a16="http://schemas.microsoft.com/office/drawing/2014/main" id="{CB8760D8-84F5-48F1-B4FE-BC163B1CD80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989" y="4979321"/>
            <a:ext cx="2801426" cy="1796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662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BBFFCB55-A78E-4DE0-92B1-EAB6AD237F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48"/>
          <a:stretch/>
        </p:blipFill>
        <p:spPr>
          <a:xfrm>
            <a:off x="0" y="182880"/>
            <a:ext cx="12192000" cy="667512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338ADA5F-C62D-4273-AD50-E22051455C04}"/>
              </a:ext>
            </a:extLst>
          </p:cNvPr>
          <p:cNvSpPr/>
          <p:nvPr userDrawn="1"/>
        </p:nvSpPr>
        <p:spPr>
          <a:xfrm>
            <a:off x="992504" y="422910"/>
            <a:ext cx="10206990" cy="6023610"/>
          </a:xfrm>
          <a:prstGeom prst="round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3011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2024/9/10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9024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2024/9/10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5455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2024/9/10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0482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2024/9/10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8092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2024/9/10</a:t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7911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2024/9/10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37764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2024/9/10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4335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2024/9/10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012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E33393-C60E-4A57-85BA-EAC42568FC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74B61F-1639-4BA5-9E17-08896036D7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406E6C-5C97-45F0-94B7-E6947A0F11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B84B0A-F06B-45E9-AABB-4D95E00C8D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66551-2DC5-40A5-BD07-2BD281A4DD7A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0FFE39-307E-495A-AB49-1705DDF310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234989-A1A7-4D7A-A305-912597ACFF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6D9EF-5513-4608-9572-432DEF0513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972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2024/9/10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7481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2024/9/10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4981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2024/9/10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0931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B9EE8D-58E8-4E27-B495-56559B2183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1C69EB3-8FEC-45A9-9A38-80E771FC9B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4801C7D-E451-4F67-BCDF-DE389AB4F2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600C7-9CFD-4A98-BED5-65D16C3BFE63}" type="datetimeFigureOut">
              <a:rPr lang="zh-CN" altLang="en-US" smtClean="0"/>
              <a:t>2024/9/10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D216158-8B32-4C08-83A9-18FFC62F1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F2D7424-3B1E-4CEF-BD5B-0C429E49F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DB5A1-6C4F-4AD0-A45C-1BC2B6627F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47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B6FCA26-5B52-44A1-AB1E-B17F85B0DA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8BBE2DF-D543-4B96-9573-143B19C9C0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23483BB-BB7F-41E2-A173-A5118CEE6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600C7-9CFD-4A98-BED5-65D16C3BFE63}" type="datetimeFigureOut">
              <a:rPr lang="zh-CN" altLang="en-US" smtClean="0"/>
              <a:t>2024/9/10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20C126D-7B34-46A5-BC9A-91EEBE6603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1A104A6-0265-48B7-A551-7AD6A0584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DB5A1-6C4F-4AD0-A45C-1BC2B6627F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742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0FD658D-2BAE-42E5-AFAF-973F8EAF71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B6BA737-9B72-4592-A7E9-BEA06C77F7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ACBE61A-C912-4138-A310-EF2E20688A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600C7-9CFD-4A98-BED5-65D16C3BFE63}" type="datetimeFigureOut">
              <a:rPr lang="zh-CN" altLang="en-US" smtClean="0"/>
              <a:t>2024/9/10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6211B4-3D21-4DFC-AB26-F0E246426E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06CBDF8-2C27-40FD-A461-DE5FAA083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DB5A1-6C4F-4AD0-A45C-1BC2B6627F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455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C14C56F-7255-4CAB-9EBD-228174012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7138A5-6E3E-4164-ACEE-823A62427D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93B38FB-ED1C-4390-9B8B-F521C2156E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7058C8B-4ADC-4D40-9B86-6B634599C9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600C7-9CFD-4A98-BED5-65D16C3BFE63}" type="datetimeFigureOut">
              <a:rPr lang="zh-CN" altLang="en-US" smtClean="0"/>
              <a:t>2024/9/10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98BA888-AE8E-4F75-A745-F4F5423A58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6E831A6-92B0-48A4-881D-CCFE47BC89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DB5A1-6C4F-4AD0-A45C-1BC2B6627F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655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9A3B385-D63C-416F-9374-0D3B56517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6AF3D93-F035-492D-B819-4C19519F2B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4DD1EA4-6251-41DB-9D74-E2992649E0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59A30F0-2AF6-4BEA-A6B9-DBE24A7B90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24D8C0D-38C0-4CFC-8B9B-C102AFFCA2C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F4DEEC58-9959-4C3E-91A5-46EBFDC9AE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600C7-9CFD-4A98-BED5-65D16C3BFE63}" type="datetimeFigureOut">
              <a:rPr lang="zh-CN" altLang="en-US" smtClean="0"/>
              <a:t>2024/9/10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47859A8-3D8D-4E0D-94AB-BF7069E06C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0529891-81DA-4113-9CB3-AFED7D95C2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DB5A1-6C4F-4AD0-A45C-1BC2B6627F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96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D48E1F-6AF6-49F7-8FBF-51630AFAE4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06CB517-C1EA-486C-A52A-CFAF6F9356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600C7-9CFD-4A98-BED5-65D16C3BFE63}" type="datetimeFigureOut">
              <a:rPr lang="zh-CN" altLang="en-US" smtClean="0"/>
              <a:t>2024/9/10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4790D71-4E30-4834-8A9C-88DA92920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3F5788E-22E8-4316-A194-ADA050C75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DB5A1-6C4F-4AD0-A45C-1BC2B6627F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290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1B34209-72AD-4601-AB95-D484C1AA0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600C7-9CFD-4A98-BED5-65D16C3BFE63}" type="datetimeFigureOut">
              <a:rPr lang="zh-CN" altLang="en-US" smtClean="0"/>
              <a:t>2024/9/10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7D0B515-B89B-4A3E-9126-AAEC1B5B65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DC5C75A-1CBE-4874-8FDF-C84B234B2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DB5A1-6C4F-4AD0-A45C-1BC2B6627F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347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1C66A5-7C01-4072-9157-075069A96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11F3D2-3753-4196-9028-08FF02439F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966E64-9C1B-469A-BE95-6BBE2BE668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8DF24F0-90B4-4787-828E-2C1A140D345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8DF09BE-331F-4660-B7FE-A14FD88D546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0F25391-E7B3-414A-991A-3E2EFDBBBF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66551-2DC5-40A5-BD07-2BD281A4DD7A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D760EF9-AC8B-4834-8659-BAE5B1F1FA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B3B0FB-57F6-4000-85F5-2295D0DE03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6D9EF-5513-4608-9572-432DEF0513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090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AD0A0C-6B27-4E9B-898D-5280990D8E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10DFCDF-AD22-412A-BC5D-AFB445A382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291E122-9FBB-4C32-BDB4-A5CBA224B0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51992FB-8667-4010-9AB8-DD31BDE90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600C7-9CFD-4A98-BED5-65D16C3BFE63}" type="datetimeFigureOut">
              <a:rPr lang="zh-CN" altLang="en-US" smtClean="0"/>
              <a:t>2024/9/10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B2CAC75-A5D3-437F-9555-5956EDCE6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BF071C2-1675-4E16-8D66-4352DAC8CC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DB5A1-6C4F-4AD0-A45C-1BC2B6627F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138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BDF3CE-AF6A-4AC1-B251-1A822468AE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6F2D440-957E-486C-B825-3B99FB131B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B71AC1F-9241-4D64-8B07-78ABD12429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7615AEA-BCEA-41F8-BB96-DEFDB53A58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600C7-9CFD-4A98-BED5-65D16C3BFE63}" type="datetimeFigureOut">
              <a:rPr lang="zh-CN" altLang="en-US" smtClean="0"/>
              <a:t>2024/9/10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97E244B-9E09-45D1-A605-7115FD5AAC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548C551-C0A7-4612-BBB3-DB643CF70B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DB5A1-6C4F-4AD0-A45C-1BC2B6627F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073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8E3F84-28E9-4536-B002-304730588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62BB5AE-2146-45C3-906F-744271717A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59250A4-4465-43C1-A7DA-A139A325EF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600C7-9CFD-4A98-BED5-65D16C3BFE63}" type="datetimeFigureOut">
              <a:rPr lang="zh-CN" altLang="en-US" smtClean="0"/>
              <a:t>2024/9/10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2A5576F-13A6-409A-9990-A1D30B58D2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1BD899A-633D-4EE2-B070-8ACD39E4C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DB5A1-6C4F-4AD0-A45C-1BC2B6627F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634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E40A6FEA-D801-455C-A887-604EBA709B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AFBCFB-86E8-4656-B8F1-43B634AE63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9231FDC-821B-4165-AB26-EF2A25C6BC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600C7-9CFD-4A98-BED5-65D16C3BFE63}" type="datetimeFigureOut">
              <a:rPr lang="zh-CN" altLang="en-US" smtClean="0"/>
              <a:t>2024/9/10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1B6F4CA-DF11-4B97-A675-5B88F1D10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1121E96-55F1-45B3-B963-5FFEFCC963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DB5A1-6C4F-4AD0-A45C-1BC2B6627F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405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9015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0423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0867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5114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7893549" y="6206374"/>
            <a:ext cx="73494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8669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模板下载：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行业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www.1ppt.com/hangye/ </a:t>
            </a:r>
          </a:p>
          <a:p>
            <a:pPr marL="0" marR="0" lvl="0" indent="0" algn="l" defTabSz="8669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节日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www.1ppt.com/jieri/           PPT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素材下载：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</a:p>
          <a:p>
            <a:pPr marL="0" marR="0" lvl="0" indent="0" algn="l" defTabSz="8669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背景图片：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PPT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图表下载：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</a:p>
          <a:p>
            <a:pPr marL="0" marR="0" lvl="0" indent="0" algn="l" defTabSz="8669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优秀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PPT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</a:p>
          <a:p>
            <a:pPr marL="0" marR="0" lvl="0" indent="0" algn="l" defTabSz="8669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Word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www.1ppt.com/word/              Excel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www.1ppt.com/excel/  </a:t>
            </a:r>
          </a:p>
          <a:p>
            <a:pPr marL="0" marR="0" lvl="0" indent="0" algn="l" defTabSz="8669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PPT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课件下载：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</a:p>
          <a:p>
            <a:pPr marL="0" marR="0" lvl="0" indent="0" algn="l" defTabSz="8669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</a:t>
            </a:r>
          </a:p>
          <a:p>
            <a:pPr marL="0" marR="0" lvl="0" indent="0" algn="l" defTabSz="8669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</a:t>
            </a:r>
          </a:p>
          <a:p>
            <a:pPr marL="0" marR="0" lvl="0" indent="0" algn="l" defTabSz="8669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字体下载：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www.1ppt.com/ziti/</a:t>
            </a:r>
          </a:p>
          <a:p>
            <a:pPr marL="0" marR="0" lvl="0" indent="0" algn="l" defTabSz="8669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0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79262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9934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2587D2-D695-448B-82BE-1A512FB894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DB7D40-9DAC-4416-B332-08833E374C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66551-2DC5-40A5-BD07-2BD281A4DD7A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8AFDB04-5A63-4FA4-A17B-9DE6C8612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E661B1-5D17-4AAD-B046-DB5FB6758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6D9EF-5513-4608-9572-432DEF0513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47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3F4C66-997C-436D-8F39-A92F6DD96A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5C8CBB-8C4A-4C56-A2A7-3BFF3E1087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1C4009-1CC3-4C91-B848-1E9F176692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76455-BB80-4B3C-918F-82CA600BB23A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654BEA-3EB5-405D-9772-448EE0829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49B5F8-9EA4-4DC3-8DE1-EA37ADE43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CDBA2-F06D-4326-98FF-FF18A8A25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900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052D1C-36F0-45D0-A732-34BDF3ED4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D19237-A6A6-4B9D-B541-BA36AE5740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EAB58F-A5B3-442A-98BD-4E3A369EB3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76455-BB80-4B3C-918F-82CA600BB23A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F84307-9CBB-4632-BC52-347083D7D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4AC3E9-005E-4B2B-9A15-333E71BE93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CDBA2-F06D-4326-98FF-FF18A8A25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5168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32225-9835-4865-A990-CC56698CE5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138661-8B30-4A8F-9531-9FC36121F9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5E5890-B2BA-49A1-AF1C-AFF88CC0C9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76455-BB80-4B3C-918F-82CA600BB23A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577197-8B2C-4EED-95C6-6B25D08E8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2BC819-F109-43DF-AE3A-6103E4743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CDBA2-F06D-4326-98FF-FF18A8A25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4359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21EFA6-AD41-4F51-A65D-EB7C510EB9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1A5EC0-FDFF-47AB-ACD6-9674066FEB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951987-7741-4A3D-9BBA-14978E0072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B0E8F7-AB89-4CDB-B890-86055AFE81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76455-BB80-4B3C-918F-82CA600BB23A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705453-3B6A-47D7-99B8-237B797794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B0F0B0-795B-40C5-A120-82D9B86478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CDBA2-F06D-4326-98FF-FF18A8A25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6846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47CEB6-3809-4A97-B74C-87EB9F47EB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13049F-C333-45C7-85D5-0127D810A2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9824930-B682-4D9E-B204-2513C6E82A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55320A-D991-4465-BFAB-76F1BE6B7C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A408AAA-3D93-40DD-9624-58C847E0D6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7AB3049-EE29-465A-959D-4DB6DFBB3D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76455-BB80-4B3C-918F-82CA600BB23A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C47C2E9-D120-4336-8C50-7B1FFEE2B4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698E6EC-4B53-4DC9-9DE3-C20919CFC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CDBA2-F06D-4326-98FF-FF18A8A25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6704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3AF7AE-2E05-4348-ACAE-2B4D6F7FA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2914D7-6A38-443C-9BC3-CF8AA4BBA4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76455-BB80-4B3C-918F-82CA600BB23A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21C919-1032-42A3-B89F-2E40F1C08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B4FC2D-5B4B-4016-917B-76D69F394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CDBA2-F06D-4326-98FF-FF18A8A25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801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A7546B0-14F8-4FCB-9AFE-DCACD90EBF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76455-BB80-4B3C-918F-82CA600BB23A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E53F749-F7C9-487D-9679-9F904DEE06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F00149-9D6F-446B-B1C0-F9494A2F46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CDBA2-F06D-4326-98FF-FF18A8A25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875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CDF9AA-08DD-4534-A6B2-D9D6F9C6C0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D97242-75BB-4519-86A2-15B3005937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28836C-18C1-4027-9E1D-EE5A446877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A7B82A-184B-4669-9EE2-5F480D5239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76455-BB80-4B3C-918F-82CA600BB23A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CA6F90-340B-4C22-8A7C-D7003FF96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D7922D-AC0C-43AC-9EA8-EF8CE1868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CDBA2-F06D-4326-98FF-FF18A8A25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0776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53F2CF-0BD3-4DFA-BF16-7006593C38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9EEF8D-757B-4D6E-8DAA-1740DF94656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16DA05-F5D3-421E-86EF-441626D241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A1AA8D-34CC-4052-879D-7391444BB9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76455-BB80-4B3C-918F-82CA600BB23A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0E02BB-97FD-4F13-A95A-C218370EC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4EF718-19E5-4F9A-8490-27C3CD806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CDBA2-F06D-4326-98FF-FF18A8A25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7681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987E7-309C-4200-94DC-B34216B5DC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4DD178-3F37-4A0F-980B-AB7986C813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0D6456-25F0-48B0-9806-6072B7C8C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76455-BB80-4B3C-918F-82CA600BB23A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41C3D5-5CB0-4092-A9A7-8013112CF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54195A-477F-4B05-8E1A-8E22671D3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CDBA2-F06D-4326-98FF-FF18A8A25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669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7C35A59-7CF4-4789-86F7-E6BCAD0E9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66551-2DC5-40A5-BD07-2BD281A4DD7A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0BF241-756C-4EC0-8B9E-978605F77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A12B7E-98F7-47FB-80D4-00A45D10B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6D9EF-5513-4608-9572-432DEF0513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358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95AA41F-56C8-431C-918F-671A2D9D37B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70A9B3E-33F9-4EFC-93D1-E288033D22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0AD7DE-E9B9-4160-BF01-3F07DB6453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76455-BB80-4B3C-918F-82CA600BB23A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3997C7-C356-4A14-81D4-8E3C9D4FB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052F51-5E2D-4856-8844-B61E987D2F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CDBA2-F06D-4326-98FF-FF18A8A25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5415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5DF291D-9173-4CFA-8916-8B6A66938E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84284-6E8C-4757-BA56-CFB0D4215E06}" type="datetimeFigureOut">
              <a:rPr lang="zh-CN" altLang="en-US" smtClean="0"/>
              <a:t>2024/9/10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9B0161C-393F-4991-AFA9-7E6EF2829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13B6E3E-55DF-4B4D-B2E1-4B3D420037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B9B55-1E1C-46E3-B4D8-6C6EEC4171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155981"/>
      </p:ext>
    </p:extLst>
  </p:cSld>
  <p:clrMapOvr>
    <a:masterClrMapping/>
  </p:clrMapOvr>
  <p:transition spd="slow" advClick="0" advTm="3000">
    <p:push dir="u"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5268D0-BAC1-CF32-3490-5D85B2133B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216C00C-1489-FD9C-5B87-2EA932CC32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AEA485-8795-A3E3-7244-25951789E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306B7-6C96-4BB4-AF49-1140B8314F89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00B4D8-D3AD-A3D4-B6C4-FE88D8428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679569-72F7-4B12-E624-CE1D66259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79690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C57EDC-1153-2C9C-6525-E862DE87EC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5C69CC-CAD0-357D-30C8-8F490B5C4F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91F80-ADD7-B691-6E91-1EB54FFE4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306B7-6C96-4BB4-AF49-1140B8314F89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BCE20B-4D18-EAE8-E61A-E619931601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6A8414-4E4F-A6EE-F8D1-7D1B9E174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97947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DF8603-3F30-A2F7-C0F4-7A225370E5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D224B5-FEE5-657D-13B0-C2B88D1FA6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E16B61-6C0A-AD43-8421-65B87CFA21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306B7-6C96-4BB4-AF49-1140B8314F89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E7B10F-8BD5-3953-2F0E-48CD79743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F5BEE3-075B-29B6-4364-87979E961E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90053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1F91E-76AD-3DC1-D523-A8A295B9BA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72CEC6-CA8A-F07B-5FCD-143F5E9439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89C6F0-2A16-DCBB-DAF5-2D93BE1C9D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41402E-2DD9-B315-14F0-73B0699941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306B7-6C96-4BB4-AF49-1140B8314F89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F56146-5743-C719-5A80-323CEA9D8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C96EBF-1812-7D64-1CAA-11F51E2C5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19513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CD0D6F-B27B-CFF8-80AA-4402E81329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BFEFCA-C193-EB75-FA95-3E5A014822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FBC1C1-4A53-B5AA-BD98-120553A9C5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713D76F-5C12-6703-D41B-E4EDD6A508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883400-40C9-D43E-4B5F-719263C5A5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9AAF88C-80F1-B51F-63AC-50C86A240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306B7-6C96-4BB4-AF49-1140B8314F89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86BDE95-5155-57CE-6F83-DB6982F6F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4EBFD46-CC05-ED84-0303-F2C883A385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70742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033B71-CCE1-0D05-72DA-6C56A03675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16DD293-6EDE-98DF-4AE1-53FCD591A5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306B7-6C96-4BB4-AF49-1140B8314F89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E329AFD-B68B-51D0-0EE9-508D81DCCE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FE3D94-4A31-0D53-EA2A-2AA63651A0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25104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3A4F301-9875-67B7-02B2-9D1CEEEB3D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306B7-6C96-4BB4-AF49-1140B8314F89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B9048BD-F1C5-5874-1C71-57C8855EFA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5D3DB-A761-932A-D224-D07C4D62DC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56552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ED77D7-31EA-359C-7395-102147F972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06C269-3811-D8DC-96DF-8F8E33B734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0E9D77-AF96-F57A-5581-652E7EF01D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3D9CDF-CEED-D3A2-9563-EE183F2AC6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306B7-6C96-4BB4-AF49-1140B8314F89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11A99A-6F70-791D-F029-396DEBE96B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E965C9-2BF2-E4AD-DE66-A20373EE09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2630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B3ADFD-DEBD-4B5F-939F-DB48FCD733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515C0A-9B06-4EE9-8F2A-AF6633442D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EB4F93-AAB2-4FC7-8889-811882AC60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5068F3-8910-4179-8060-828CA5B46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66551-2DC5-40A5-BD07-2BD281A4DD7A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8AEA1F-E474-40E1-BD21-88233C0B99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2BB6F0-C07A-41E6-BBDD-017F2AA2BE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6D9EF-5513-4608-9572-432DEF0513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743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0D461-7974-7807-67B9-77D161DA86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C67F0A5-0DA5-A775-4F44-55A1C30C7A7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078067-1FCC-C500-E89B-D1A64C6884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40280A-C4B7-3361-FAE9-E9B3D2D99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306B7-6C96-4BB4-AF49-1140B8314F89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4381A2-4F7A-CE7B-F7BD-4C8A83081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FB3A1-43CA-B910-34CA-CAD22493A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43974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F707D2-040C-B49F-595E-87BD6B61A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EA16E1C-8298-E6DA-6431-1D5FD3B93A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14D1C3-245C-AA0A-26FC-70951A1B93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306B7-6C96-4BB4-AF49-1140B8314F89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D83865-A0F8-A356-27FB-C54A37C77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09668F-CA42-22CF-B4FD-244799226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95355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BD9D270-4E29-ACD6-2901-5622CDD3DF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790500-CF32-1736-55A3-4D8C3B0E40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F2AB94-FCB2-F086-5EC3-E3757384C9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306B7-6C96-4BB4-AF49-1140B8314F89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5C1275-A9FA-3846-9311-4CAEBE17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31E4C5-1B45-8DC8-FCF0-D6438C645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98157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5268D0-BAC1-CF32-3490-5D85B2133B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216C00C-1489-FD9C-5B87-2EA932CC32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AEA485-8795-A3E3-7244-25951789E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306B7-6C96-4BB4-AF49-1140B8314F89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00B4D8-D3AD-A3D4-B6C4-FE88D8428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679569-72F7-4B12-E624-CE1D66259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38669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C57EDC-1153-2C9C-6525-E862DE87EC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5C69CC-CAD0-357D-30C8-8F490B5C4F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91F80-ADD7-B691-6E91-1EB54FFE4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306B7-6C96-4BB4-AF49-1140B8314F89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BCE20B-4D18-EAE8-E61A-E619931601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6A8414-4E4F-A6EE-F8D1-7D1B9E174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85526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DF8603-3F30-A2F7-C0F4-7A225370E5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D224B5-FEE5-657D-13B0-C2B88D1FA6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E16B61-6C0A-AD43-8421-65B87CFA21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306B7-6C96-4BB4-AF49-1140B8314F89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E7B10F-8BD5-3953-2F0E-48CD79743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F5BEE3-075B-29B6-4364-87979E961E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97596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1F91E-76AD-3DC1-D523-A8A295B9BA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72CEC6-CA8A-F07B-5FCD-143F5E9439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89C6F0-2A16-DCBB-DAF5-2D93BE1C9D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41402E-2DD9-B315-14F0-73B0699941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306B7-6C96-4BB4-AF49-1140B8314F89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F56146-5743-C719-5A80-323CEA9D8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C96EBF-1812-7D64-1CAA-11F51E2C5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34816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CD0D6F-B27B-CFF8-80AA-4402E81329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BFEFCA-C193-EB75-FA95-3E5A014822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FBC1C1-4A53-B5AA-BD98-120553A9C5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713D76F-5C12-6703-D41B-E4EDD6A508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883400-40C9-D43E-4B5F-719263C5A5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9AAF88C-80F1-B51F-63AC-50C86A240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306B7-6C96-4BB4-AF49-1140B8314F89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86BDE95-5155-57CE-6F83-DB6982F6F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4EBFD46-CC05-ED84-0303-F2C883A385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9469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033B71-CCE1-0D05-72DA-6C56A03675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16DD293-6EDE-98DF-4AE1-53FCD591A5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306B7-6C96-4BB4-AF49-1140B8314F89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E329AFD-B68B-51D0-0EE9-508D81DCCE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FE3D94-4A31-0D53-EA2A-2AA63651A0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68868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3A4F301-9875-67B7-02B2-9D1CEEEB3D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306B7-6C96-4BB4-AF49-1140B8314F89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B9048BD-F1C5-5874-1C71-57C8855EFA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5D3DB-A761-932A-D224-D07C4D62DC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382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26B48E-4511-4AD9-A598-C9FCAA1F64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247D5CC-7A9C-4F9B-8DDC-2D0BE6D937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D97CD7-0CEA-4254-B366-F432D3FD21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430426-B887-4F64-B4F8-FE74AF7931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66551-2DC5-40A5-BD07-2BD281A4DD7A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858D27-BD3A-4530-A27B-1DA0534C0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22605E-D977-421D-9E1D-23DAAA1A40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6D9EF-5513-4608-9572-432DEF0513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61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ED77D7-31EA-359C-7395-102147F972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06C269-3811-D8DC-96DF-8F8E33B734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0E9D77-AF96-F57A-5581-652E7EF01D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3D9CDF-CEED-D3A2-9563-EE183F2AC6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306B7-6C96-4BB4-AF49-1140B8314F89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11A99A-6F70-791D-F029-396DEBE96B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E965C9-2BF2-E4AD-DE66-A20373EE09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09057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0D461-7974-7807-67B9-77D161DA86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C67F0A5-0DA5-A775-4F44-55A1C30C7A7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078067-1FCC-C500-E89B-D1A64C6884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40280A-C4B7-3361-FAE9-E9B3D2D99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306B7-6C96-4BB4-AF49-1140B8314F89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4381A2-4F7A-CE7B-F7BD-4C8A83081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FB3A1-43CA-B910-34CA-CAD22493A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27858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F707D2-040C-B49F-595E-87BD6B61A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EA16E1C-8298-E6DA-6431-1D5FD3B93A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14D1C3-245C-AA0A-26FC-70951A1B93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306B7-6C96-4BB4-AF49-1140B8314F89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D83865-A0F8-A356-27FB-C54A37C77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09668F-CA42-22CF-B4FD-244799226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59012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BD9D270-4E29-ACD6-2901-5622CDD3DF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790500-CF32-1736-55A3-4D8C3B0E40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F2AB94-FCB2-F086-5EC3-E3757384C9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306B7-6C96-4BB4-AF49-1140B8314F89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5C1275-A9FA-3846-9311-4CAEBE17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31E4C5-1B45-8DC8-FCF0-D6438C645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67370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5268D0-BAC1-CF32-3490-5D85B2133B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216C00C-1489-FD9C-5B87-2EA932CC32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AEA485-8795-A3E3-7244-25951789E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306B7-6C96-4BB4-AF49-1140B8314F89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00B4D8-D3AD-A3D4-B6C4-FE88D8428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679569-72F7-4B12-E624-CE1D66259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2112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C57EDC-1153-2C9C-6525-E862DE87EC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5C69CC-CAD0-357D-30C8-8F490B5C4F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91F80-ADD7-B691-6E91-1EB54FFE4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306B7-6C96-4BB4-AF49-1140B8314F89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BCE20B-4D18-EAE8-E61A-E619931601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6A8414-4E4F-A6EE-F8D1-7D1B9E174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404262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DF8603-3F30-A2F7-C0F4-7A225370E5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D224B5-FEE5-657D-13B0-C2B88D1FA6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E16B61-6C0A-AD43-8421-65B87CFA21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306B7-6C96-4BB4-AF49-1140B8314F89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E7B10F-8BD5-3953-2F0E-48CD79743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F5BEE3-075B-29B6-4364-87979E961E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24730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1F91E-76AD-3DC1-D523-A8A295B9BA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72CEC6-CA8A-F07B-5FCD-143F5E9439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89C6F0-2A16-DCBB-DAF5-2D93BE1C9D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41402E-2DD9-B315-14F0-73B0699941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306B7-6C96-4BB4-AF49-1140B8314F89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F56146-5743-C719-5A80-323CEA9D8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C96EBF-1812-7D64-1CAA-11F51E2C5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43244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CD0D6F-B27B-CFF8-80AA-4402E81329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BFEFCA-C193-EB75-FA95-3E5A014822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FBC1C1-4A53-B5AA-BD98-120553A9C5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713D76F-5C12-6703-D41B-E4EDD6A508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883400-40C9-D43E-4B5F-719263C5A5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9AAF88C-80F1-B51F-63AC-50C86A240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306B7-6C96-4BB4-AF49-1140B8314F89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86BDE95-5155-57CE-6F83-DB6982F6F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4EBFD46-CC05-ED84-0303-F2C883A385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61996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033B71-CCE1-0D05-72DA-6C56A03675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16DD293-6EDE-98DF-4AE1-53FCD591A5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306B7-6C96-4BB4-AF49-1140B8314F89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E329AFD-B68B-51D0-0EE9-508D81DCCE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FE3D94-4A31-0D53-EA2A-2AA63651A0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434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93.xml"/><Relationship Id="rId5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92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96.xml"/><Relationship Id="rId7" Type="http://schemas.openxmlformats.org/officeDocument/2006/relationships/slideLayout" Target="../slideLayouts/slideLayout100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95.xml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11" Type="http://schemas.openxmlformats.org/officeDocument/2006/relationships/slideLayout" Target="../slideLayouts/slideLayout104.xml"/><Relationship Id="rId5" Type="http://schemas.openxmlformats.org/officeDocument/2006/relationships/slideLayout" Target="../slideLayouts/slideLayout98.xml"/><Relationship Id="rId10" Type="http://schemas.openxmlformats.org/officeDocument/2006/relationships/slideLayout" Target="../slideLayouts/slideLayout103.xml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image" Target="../media/image5.jpg"/><Relationship Id="rId5" Type="http://schemas.openxmlformats.org/officeDocument/2006/relationships/slideLayout" Target="../slideLayouts/slideLayout27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13" Type="http://schemas.openxmlformats.org/officeDocument/2006/relationships/image" Target="../media/image15.png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56.xml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theme" Target="../theme/theme6.xml"/><Relationship Id="rId10" Type="http://schemas.openxmlformats.org/officeDocument/2006/relationships/image" Target="../media/image20.png"/><Relationship Id="rId4" Type="http://schemas.openxmlformats.org/officeDocument/2006/relationships/slideLayout" Target="../slideLayouts/slideLayout57.xml"/><Relationship Id="rId9" Type="http://schemas.openxmlformats.org/officeDocument/2006/relationships/image" Target="../media/image19.pn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image" Target="../media/image24.png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image" Target="../media/image25.png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71.xml"/><Relationship Id="rId5" Type="http://schemas.openxmlformats.org/officeDocument/2006/relationships/image" Target="../media/image25.png"/><Relationship Id="rId4" Type="http://schemas.openxmlformats.org/officeDocument/2006/relationships/image" Target="../media/image27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58465D-53C5-4812-A9D9-B0182109C2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D88158-6D07-48CD-A05B-C1AAF9461C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52EED6-3E75-4BFE-A493-04CAA5252D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166551-2DC5-40A5-BD07-2BD281A4DD7A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0AA4F3-D4F6-400F-B095-1399730CA9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3A66B4-5CB9-4393-ABE6-98A31DF6C5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66D9EF-5513-4608-9572-432DEF0513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586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8DE0BDE-DC28-C498-1876-1EED55BEE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6D87D5-FD82-34C5-BF75-468BF3553D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1F9C68-FF3F-ED53-43FB-68DA3D8CA9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6306B7-6C96-4BB4-AF49-1140B8314F89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4D37AA-44B5-27FB-7288-57FBA18992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441426-04E4-DC7B-168C-82C38E785E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029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8DE0BDE-DC28-C498-1876-1EED55BEE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6D87D5-FD82-34C5-BF75-468BF3553D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1F9C68-FF3F-ED53-43FB-68DA3D8CA9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6306B7-6C96-4BB4-AF49-1140B8314F89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4D37AA-44B5-27FB-7288-57FBA18992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441426-04E4-DC7B-168C-82C38E785E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644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26" r:id="rId8"/>
    <p:sldLayoutId id="2147483827" r:id="rId9"/>
    <p:sldLayoutId id="2147483828" r:id="rId10"/>
    <p:sldLayoutId id="214748382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8DE0BDE-DC28-C498-1876-1EED55BEE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6D87D5-FD82-34C5-BF75-468BF3553D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1F9C68-FF3F-ED53-43FB-68DA3D8CA9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6306B7-6C96-4BB4-AF49-1140B8314F89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4D37AA-44B5-27FB-7288-57FBA18992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441426-04E4-DC7B-168C-82C38E785E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385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832" r:id="rId2"/>
    <p:sldLayoutId id="2147483833" r:id="rId3"/>
    <p:sldLayoutId id="2147483834" r:id="rId4"/>
    <p:sldLayoutId id="2147483835" r:id="rId5"/>
    <p:sldLayoutId id="2147483836" r:id="rId6"/>
    <p:sldLayoutId id="2147483837" r:id="rId7"/>
    <p:sldLayoutId id="2147483838" r:id="rId8"/>
    <p:sldLayoutId id="2147483839" r:id="rId9"/>
    <p:sldLayoutId id="2147483840" r:id="rId10"/>
    <p:sldLayoutId id="214748384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44453-0400-4C43-9976-0D03BD583E72}" type="datetimeFigureOut">
              <a:rPr lang="zh-CN" altLang="en-US" smtClean="0"/>
              <a:t>2024/9/10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2B88B5-5083-40FD-B34D-9B8B912366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0811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户外&#10;&#10;描述已自动生成">
            <a:extLst>
              <a:ext uri="{FF2B5EF4-FFF2-40B4-BE49-F238E27FC236}">
                <a16:creationId xmlns:a16="http://schemas.microsoft.com/office/drawing/2014/main" id="{51D981AD-9FC1-4415-8F8F-8DBB61E1CAAF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460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3BE2C917-C185-4529-B658-720C4C5476D1}" type="datetimeFigureOut">
              <a:rPr lang="zh-CN" altLang="en-US" smtClean="0"/>
              <a:pPr/>
              <a:t>2024/9/10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80346E4-A210-4C2A-B899-1318E67B4576}"/>
              </a:ext>
            </a:extLst>
          </p:cNvPr>
          <p:cNvSpPr txBox="1"/>
          <p:nvPr userDrawn="1"/>
        </p:nvSpPr>
        <p:spPr>
          <a:xfrm>
            <a:off x="8973879" y="6503396"/>
            <a:ext cx="37107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tranthao1211004@gmail.com</a:t>
            </a:r>
          </a:p>
        </p:txBody>
      </p:sp>
      <p:pic>
        <p:nvPicPr>
          <p:cNvPr id="9" name="Picture 8" descr="Shape&#10;&#10;Description automatically generated with medium confidence">
            <a:extLst>
              <a:ext uri="{FF2B5EF4-FFF2-40B4-BE49-F238E27FC236}">
                <a16:creationId xmlns:a16="http://schemas.microsoft.com/office/drawing/2014/main" id="{E53DDBAD-3C3E-478E-9FCB-2F89AD87F915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23052" y="224136"/>
            <a:ext cx="1466552" cy="1466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159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85C92E3-A018-4E2A-BA5B-0AE59B4E0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D8669AA-DEF0-41AC-B014-31CC8B39DD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EEC2A6E-6D22-4773-883E-A5CA121C0B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F600C7-9CFD-4A98-BED5-65D16C3BFE63}" type="datetimeFigureOut">
              <a:rPr lang="zh-CN" altLang="en-US" smtClean="0"/>
              <a:t>2024/9/10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AB696AC-7A08-4720-A21C-F643C51BE7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EBD17D2-7C32-4C3B-8317-EFFAAFE244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FDB5A1-6C4F-4AD0-A45C-1BC2B6627F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526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6DE4826-5B4A-4BC3-84D8-C88B63A55A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3" b="737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5AB4E442-A751-43E9-A45C-7DDB7A47685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70000"/>
                </a:schemeClr>
              </a:gs>
              <a:gs pos="28300">
                <a:srgbClr val="FFFFFF">
                  <a:alpha val="79000"/>
                </a:srgb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E2678BB-B56C-4713-A2A2-A0E438A21F6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7" r="7187" b="19473"/>
          <a:stretch/>
        </p:blipFill>
        <p:spPr>
          <a:xfrm>
            <a:off x="0" y="5518755"/>
            <a:ext cx="12192000" cy="133924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6D62FD3-F3DE-4915-9A9B-24E6CECB4344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9707" y="6236871"/>
            <a:ext cx="5583247" cy="56717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0C55E9C-00B0-45D6-AEB6-895465D21839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87" y="5904686"/>
            <a:ext cx="1357313" cy="14210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DDDE340-11E3-4E71-A8E9-0009FA903430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70017"/>
            <a:ext cx="1162050" cy="15458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9154F506-702C-4FA1-B787-AA4B9C50DB38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326" y="6382247"/>
            <a:ext cx="1320800" cy="13778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D770628-DACC-4000-9917-8318718BDEFC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5153" y="4851400"/>
            <a:ext cx="2181344" cy="1743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839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389" y="365780"/>
            <a:ext cx="10515224" cy="132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389" y="1825890"/>
            <a:ext cx="10515224" cy="43517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389" y="6356747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6943" fontAlgn="base">
              <a:spcBef>
                <a:spcPct val="0"/>
              </a:spcBef>
              <a:spcAft>
                <a:spcPct val="0"/>
              </a:spcAft>
            </a:pPr>
            <a:fld id="{43A93E93-166D-47F5-9EF1-ACEABE24AEE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866943" fontAlgn="base">
                <a:spcBef>
                  <a:spcPct val="0"/>
                </a:spcBef>
                <a:spcAft>
                  <a:spcPct val="0"/>
                </a:spcAft>
              </a:pPr>
              <a:t>2024/9/10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413" y="6356747"/>
            <a:ext cx="4115176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6943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166" y="6356747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6943" fontAlgn="base">
              <a:spcBef>
                <a:spcPct val="0"/>
              </a:spcBef>
              <a:spcAft>
                <a:spcPct val="0"/>
              </a:spcAft>
            </a:pPr>
            <a:fld id="{118D5ACA-62CA-46DB-AD6B-12EDD6D51A2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866943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5196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866943" rtl="0" eaLnBrk="1" latinLnBrk="0" hangingPunct="1">
        <a:lnSpc>
          <a:spcPct val="90000"/>
        </a:lnSpc>
        <a:spcBef>
          <a:spcPct val="0"/>
        </a:spcBef>
        <a:buNone/>
        <a:defRPr sz="41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736" indent="-216736" algn="l" defTabSz="866943" rtl="0" eaLnBrk="1" latinLnBrk="0" hangingPunct="1">
        <a:lnSpc>
          <a:spcPct val="90000"/>
        </a:lnSpc>
        <a:spcBef>
          <a:spcPts val="948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07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678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896" kern="1200">
          <a:solidFill>
            <a:schemeClr val="tx1"/>
          </a:solidFill>
          <a:latin typeface="+mn-lt"/>
          <a:ea typeface="+mn-ea"/>
          <a:cs typeface="+mn-cs"/>
        </a:defRPr>
      </a:lvl3pPr>
      <a:lvl4pPr marL="1517150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4pPr>
      <a:lvl5pPr marL="1950621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5pPr>
      <a:lvl6pPr marL="2384092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6pPr>
      <a:lvl7pPr marL="2817564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7pPr>
      <a:lvl8pPr marL="3251035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8pPr>
      <a:lvl9pPr marL="3684506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1pPr>
      <a:lvl2pPr marL="433471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2pPr>
      <a:lvl3pPr marL="866943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3pPr>
      <a:lvl4pPr marL="1300414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4pPr>
      <a:lvl5pPr marL="1733885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5pPr>
      <a:lvl6pPr marL="2167357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6pPr>
      <a:lvl7pPr marL="2600828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7pPr>
      <a:lvl8pPr marL="3034299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8pPr>
      <a:lvl9pPr marL="3467771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948F205-EA8A-44C2-9250-9ECDE58A67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4AA80E-BF50-4678-8293-A8ED1AA506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235AA5-1717-4964-B908-7674CB5089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976455-BB80-4B3C-918F-82CA600BB23A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38ACA8-0F8D-43E8-8C07-E39994500A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1D27D5-0308-45F0-ACA0-82284EACA0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6CDBA2-F06D-4326-98FF-FF18A8A25FCE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763866-3C8F-4227-A603-BB31201F89C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83" b="22051"/>
          <a:stretch/>
        </p:blipFill>
        <p:spPr>
          <a:xfrm>
            <a:off x="-188608" y="6900862"/>
            <a:ext cx="6693877" cy="1956673"/>
          </a:xfrm>
          <a:prstGeom prst="rect">
            <a:avLst/>
          </a:prstGeom>
        </p:spPr>
      </p:pic>
      <p:pic>
        <p:nvPicPr>
          <p:cNvPr id="10" name="Picture 9" descr="A round pink label with white text and a black background&#10;&#10;Description automatically generated">
            <a:extLst>
              <a:ext uri="{FF2B5EF4-FFF2-40B4-BE49-F238E27FC236}">
                <a16:creationId xmlns:a16="http://schemas.microsoft.com/office/drawing/2014/main" id="{153DAE2B-F7D2-631B-8B3C-B8FCEDD19990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29409" y="0"/>
            <a:ext cx="1609013" cy="1609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434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9Slide.vn - 2019">
            <a:extLst>
              <a:ext uri="{FF2B5EF4-FFF2-40B4-BE49-F238E27FC236}">
                <a16:creationId xmlns:a16="http://schemas.microsoft.com/office/drawing/2014/main" id="{1F00E70A-BF8B-4F3F-B39B-96E0C96AF39E}"/>
              </a:ext>
            </a:extLst>
          </p:cNvPr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5061BB9-BEE2-46CB-9337-89CA97C749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BA16FFF-1649-4A14-96FF-F24CEE0E5E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6383519-5FE7-4078-8DD2-A752D420F9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F84284-6E8C-4757-BA56-CFB0D4215E06}" type="datetimeFigureOut">
              <a:rPr lang="zh-CN" altLang="en-US" smtClean="0"/>
              <a:t>2024/9/10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65FA7DB-663B-4C7A-9F60-BA3F2E8E0D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CA6D148-B0CB-4265-A69D-BB613FBD40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B9B55-1E1C-46E3-B4D8-6C6EEC41714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B997F02-D1B1-49B3-94C8-84E82F1302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089"/>
          <a:stretch/>
        </p:blipFill>
        <p:spPr>
          <a:xfrm>
            <a:off x="0" y="0"/>
            <a:ext cx="12191798" cy="47498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CACE31A-9FD6-45CC-AAF2-0D693A85D42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5224285"/>
            <a:ext cx="12192000" cy="1633715"/>
          </a:xfrm>
          <a:prstGeom prst="rect">
            <a:avLst/>
          </a:prstGeom>
        </p:spPr>
      </p:pic>
      <p:pic>
        <p:nvPicPr>
          <p:cNvPr id="10" name="Picture 9" descr="A round pink label with white text and a black background&#10;&#10;Description automatically generated">
            <a:extLst>
              <a:ext uri="{FF2B5EF4-FFF2-40B4-BE49-F238E27FC236}">
                <a16:creationId xmlns:a16="http://schemas.microsoft.com/office/drawing/2014/main" id="{8EAE9322-5D93-B738-069B-247F2B37141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98374" y="0"/>
            <a:ext cx="1748161" cy="1748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151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</p:sldLayoutIdLst>
  <p:transition spd="slow" advClick="0" advTm="300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64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31.png"/><Relationship Id="rId12" Type="http://schemas.microsoft.com/office/2007/relationships/hdphoto" Target="../media/hdphoto1.wdp"/><Relationship Id="rId2" Type="http://schemas.openxmlformats.org/officeDocument/2006/relationships/slideLayout" Target="../slideLayouts/slideLayout71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27.png"/><Relationship Id="rId11" Type="http://schemas.openxmlformats.org/officeDocument/2006/relationships/image" Target="../media/image35.png"/><Relationship Id="rId5" Type="http://schemas.openxmlformats.org/officeDocument/2006/relationships/image" Target="../media/image30.png"/><Relationship Id="rId10" Type="http://schemas.openxmlformats.org/officeDocument/2006/relationships/image" Target="../media/image34.png"/><Relationship Id="rId4" Type="http://schemas.openxmlformats.org/officeDocument/2006/relationships/image" Target="../media/image26.png"/><Relationship Id="rId9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6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6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4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4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6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4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6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31.png"/><Relationship Id="rId12" Type="http://schemas.microsoft.com/office/2007/relationships/hdphoto" Target="../media/hdphoto1.wdp"/><Relationship Id="rId2" Type="http://schemas.openxmlformats.org/officeDocument/2006/relationships/slideLayout" Target="../slideLayouts/slideLayout7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7.png"/><Relationship Id="rId11" Type="http://schemas.openxmlformats.org/officeDocument/2006/relationships/image" Target="../media/image35.png"/><Relationship Id="rId5" Type="http://schemas.openxmlformats.org/officeDocument/2006/relationships/image" Target="../media/image30.png"/><Relationship Id="rId10" Type="http://schemas.openxmlformats.org/officeDocument/2006/relationships/image" Target="../media/image34.png"/><Relationship Id="rId4" Type="http://schemas.openxmlformats.org/officeDocument/2006/relationships/image" Target="../media/image26.png"/><Relationship Id="rId9" Type="http://schemas.openxmlformats.org/officeDocument/2006/relationships/image" Target="../media/image3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66.pn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79.png"/><Relationship Id="rId18" Type="http://schemas.microsoft.com/office/2007/relationships/hdphoto" Target="../media/hdphoto5.wdp"/><Relationship Id="rId3" Type="http://schemas.openxmlformats.org/officeDocument/2006/relationships/tags" Target="../tags/tag1.xml"/><Relationship Id="rId21" Type="http://schemas.microsoft.com/office/2007/relationships/hdphoto" Target="../media/hdphoto6.wdp"/><Relationship Id="rId7" Type="http://schemas.openxmlformats.org/officeDocument/2006/relationships/image" Target="../media/image77.png"/><Relationship Id="rId12" Type="http://schemas.openxmlformats.org/officeDocument/2006/relationships/slide" Target="slide23.xml"/><Relationship Id="rId17" Type="http://schemas.openxmlformats.org/officeDocument/2006/relationships/image" Target="../media/image81.png"/><Relationship Id="rId25" Type="http://schemas.openxmlformats.org/officeDocument/2006/relationships/slide" Target="slide25.xml"/><Relationship Id="rId2" Type="http://schemas.microsoft.com/office/2007/relationships/media" Target="../media/media1.mp3"/><Relationship Id="rId16" Type="http://schemas.microsoft.com/office/2007/relationships/hdphoto" Target="../media/hdphoto4.wdp"/><Relationship Id="rId20" Type="http://schemas.openxmlformats.org/officeDocument/2006/relationships/image" Target="../media/image83.png"/><Relationship Id="rId1" Type="http://schemas.openxmlformats.org/officeDocument/2006/relationships/audio" Target="NULL" TargetMode="External"/><Relationship Id="rId6" Type="http://schemas.openxmlformats.org/officeDocument/2006/relationships/image" Target="../media/image76.png"/><Relationship Id="rId11" Type="http://schemas.openxmlformats.org/officeDocument/2006/relationships/slide" Target="slide24.xml"/><Relationship Id="rId24" Type="http://schemas.openxmlformats.org/officeDocument/2006/relationships/image" Target="../media/image85.png"/><Relationship Id="rId5" Type="http://schemas.openxmlformats.org/officeDocument/2006/relationships/notesSlide" Target="../notesSlides/notesSlide12.xml"/><Relationship Id="rId15" Type="http://schemas.openxmlformats.org/officeDocument/2006/relationships/image" Target="../media/image80.png"/><Relationship Id="rId23" Type="http://schemas.openxmlformats.org/officeDocument/2006/relationships/slide" Target="slide26.xml"/><Relationship Id="rId10" Type="http://schemas.openxmlformats.org/officeDocument/2006/relationships/slide" Target="slide22.xml"/><Relationship Id="rId19" Type="http://schemas.openxmlformats.org/officeDocument/2006/relationships/image" Target="../media/image82.png"/><Relationship Id="rId4" Type="http://schemas.openxmlformats.org/officeDocument/2006/relationships/slideLayout" Target="../slideLayouts/slideLayout59.xml"/><Relationship Id="rId9" Type="http://schemas.openxmlformats.org/officeDocument/2006/relationships/image" Target="../media/image78.png"/><Relationship Id="rId14" Type="http://schemas.microsoft.com/office/2007/relationships/hdphoto" Target="../media/hdphoto3.wdp"/><Relationship Id="rId22" Type="http://schemas.openxmlformats.org/officeDocument/2006/relationships/image" Target="../media/image8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13" Type="http://schemas.openxmlformats.org/officeDocument/2006/relationships/image" Target="../media/image82.png"/><Relationship Id="rId18" Type="http://schemas.openxmlformats.org/officeDocument/2006/relationships/image" Target="../media/image86.png"/><Relationship Id="rId3" Type="http://schemas.openxmlformats.org/officeDocument/2006/relationships/slideLayout" Target="../slideLayouts/slideLayout59.xml"/><Relationship Id="rId21" Type="http://schemas.openxmlformats.org/officeDocument/2006/relationships/image" Target="../media/image88.png"/><Relationship Id="rId7" Type="http://schemas.microsoft.com/office/2007/relationships/hdphoto" Target="../media/hdphoto3.wdp"/><Relationship Id="rId12" Type="http://schemas.openxmlformats.org/officeDocument/2006/relationships/slide" Target="slide4.xml"/><Relationship Id="rId17" Type="http://schemas.openxmlformats.org/officeDocument/2006/relationships/image" Target="../media/image84.png"/><Relationship Id="rId2" Type="http://schemas.microsoft.com/office/2007/relationships/media" Target="../media/media1.mp3"/><Relationship Id="rId16" Type="http://schemas.openxmlformats.org/officeDocument/2006/relationships/slide" Target="slide5.xml"/><Relationship Id="rId20" Type="http://schemas.openxmlformats.org/officeDocument/2006/relationships/image" Target="../media/image87.png"/><Relationship Id="rId1" Type="http://schemas.openxmlformats.org/officeDocument/2006/relationships/audio" Target="NULL" TargetMode="External"/><Relationship Id="rId6" Type="http://schemas.openxmlformats.org/officeDocument/2006/relationships/image" Target="../media/image79.png"/><Relationship Id="rId11" Type="http://schemas.microsoft.com/office/2007/relationships/hdphoto" Target="../media/hdphoto5.wdp"/><Relationship Id="rId24" Type="http://schemas.openxmlformats.org/officeDocument/2006/relationships/slide" Target="slide21.xml"/><Relationship Id="rId5" Type="http://schemas.openxmlformats.org/officeDocument/2006/relationships/image" Target="../media/image78.png"/><Relationship Id="rId15" Type="http://schemas.microsoft.com/office/2007/relationships/hdphoto" Target="../media/hdphoto6.wdp"/><Relationship Id="rId23" Type="http://schemas.openxmlformats.org/officeDocument/2006/relationships/image" Target="../media/image89.png"/><Relationship Id="rId10" Type="http://schemas.openxmlformats.org/officeDocument/2006/relationships/image" Target="../media/image81.png"/><Relationship Id="rId19" Type="http://schemas.openxmlformats.org/officeDocument/2006/relationships/slide" Target="slide6.xml"/><Relationship Id="rId4" Type="http://schemas.openxmlformats.org/officeDocument/2006/relationships/image" Target="../media/image76.png"/><Relationship Id="rId9" Type="http://schemas.microsoft.com/office/2007/relationships/hdphoto" Target="../media/hdphoto4.wdp"/><Relationship Id="rId14" Type="http://schemas.openxmlformats.org/officeDocument/2006/relationships/image" Target="../media/image83.png"/><Relationship Id="rId22" Type="http://schemas.openxmlformats.org/officeDocument/2006/relationships/slide" Target="slide7.xml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openxmlformats.org/officeDocument/2006/relationships/slide" Target="slide6.xml"/><Relationship Id="rId18" Type="http://schemas.openxmlformats.org/officeDocument/2006/relationships/slide" Target="slide21.xml"/><Relationship Id="rId3" Type="http://schemas.openxmlformats.org/officeDocument/2006/relationships/slideLayout" Target="../slideLayouts/slideLayout59.xml"/><Relationship Id="rId7" Type="http://schemas.openxmlformats.org/officeDocument/2006/relationships/image" Target="../media/image83.png"/><Relationship Id="rId12" Type="http://schemas.microsoft.com/office/2007/relationships/hdphoto" Target="../media/hdphoto5.wdp"/><Relationship Id="rId17" Type="http://schemas.openxmlformats.org/officeDocument/2006/relationships/image" Target="../media/image89.png"/><Relationship Id="rId2" Type="http://schemas.microsoft.com/office/2007/relationships/media" Target="../media/media1.mp3"/><Relationship Id="rId16" Type="http://schemas.openxmlformats.org/officeDocument/2006/relationships/slide" Target="slide7.xml"/><Relationship Id="rId1" Type="http://schemas.openxmlformats.org/officeDocument/2006/relationships/audio" Target="NULL" TargetMode="External"/><Relationship Id="rId6" Type="http://schemas.openxmlformats.org/officeDocument/2006/relationships/image" Target="../media/image78.png"/><Relationship Id="rId11" Type="http://schemas.openxmlformats.org/officeDocument/2006/relationships/image" Target="../media/image86.png"/><Relationship Id="rId5" Type="http://schemas.openxmlformats.org/officeDocument/2006/relationships/image" Target="../media/image76.png"/><Relationship Id="rId15" Type="http://schemas.openxmlformats.org/officeDocument/2006/relationships/image" Target="../media/image88.png"/><Relationship Id="rId10" Type="http://schemas.microsoft.com/office/2007/relationships/hdphoto" Target="../media/hdphoto3.wdp"/><Relationship Id="rId4" Type="http://schemas.openxmlformats.org/officeDocument/2006/relationships/notesSlide" Target="../notesSlides/notesSlide13.xml"/><Relationship Id="rId9" Type="http://schemas.openxmlformats.org/officeDocument/2006/relationships/image" Target="../media/image84.png"/><Relationship Id="rId14" Type="http://schemas.openxmlformats.org/officeDocument/2006/relationships/image" Target="../media/image8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13" Type="http://schemas.openxmlformats.org/officeDocument/2006/relationships/image" Target="../media/image84.png"/><Relationship Id="rId18" Type="http://schemas.openxmlformats.org/officeDocument/2006/relationships/slide" Target="slide7.xml"/><Relationship Id="rId3" Type="http://schemas.openxmlformats.org/officeDocument/2006/relationships/slideLayout" Target="../slideLayouts/slideLayout59.xml"/><Relationship Id="rId7" Type="http://schemas.microsoft.com/office/2007/relationships/hdphoto" Target="../media/hdphoto5.wdp"/><Relationship Id="rId12" Type="http://schemas.openxmlformats.org/officeDocument/2006/relationships/slide" Target="slide5.xml"/><Relationship Id="rId17" Type="http://schemas.openxmlformats.org/officeDocument/2006/relationships/image" Target="../media/image88.png"/><Relationship Id="rId2" Type="http://schemas.microsoft.com/office/2007/relationships/media" Target="../media/media1.mp3"/><Relationship Id="rId16" Type="http://schemas.openxmlformats.org/officeDocument/2006/relationships/image" Target="../media/image87.png"/><Relationship Id="rId20" Type="http://schemas.openxmlformats.org/officeDocument/2006/relationships/slide" Target="slide21.xml"/><Relationship Id="rId1" Type="http://schemas.openxmlformats.org/officeDocument/2006/relationships/audio" Target="NULL" TargetMode="External"/><Relationship Id="rId6" Type="http://schemas.openxmlformats.org/officeDocument/2006/relationships/image" Target="../media/image81.png"/><Relationship Id="rId11" Type="http://schemas.microsoft.com/office/2007/relationships/hdphoto" Target="../media/hdphoto6.wdp"/><Relationship Id="rId5" Type="http://schemas.openxmlformats.org/officeDocument/2006/relationships/image" Target="../media/image78.png"/><Relationship Id="rId15" Type="http://schemas.openxmlformats.org/officeDocument/2006/relationships/slide" Target="slide6.xml"/><Relationship Id="rId10" Type="http://schemas.openxmlformats.org/officeDocument/2006/relationships/image" Target="../media/image83.png"/><Relationship Id="rId19" Type="http://schemas.openxmlformats.org/officeDocument/2006/relationships/image" Target="../media/image89.png"/><Relationship Id="rId4" Type="http://schemas.openxmlformats.org/officeDocument/2006/relationships/image" Target="../media/image76.png"/><Relationship Id="rId9" Type="http://schemas.microsoft.com/office/2007/relationships/hdphoto" Target="../media/hdphoto3.wdp"/><Relationship Id="rId14" Type="http://schemas.openxmlformats.org/officeDocument/2006/relationships/image" Target="../media/image8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13" Type="http://schemas.openxmlformats.org/officeDocument/2006/relationships/slide" Target="slide6.xml"/><Relationship Id="rId18" Type="http://schemas.openxmlformats.org/officeDocument/2006/relationships/image" Target="../media/image77.png"/><Relationship Id="rId3" Type="http://schemas.openxmlformats.org/officeDocument/2006/relationships/slideLayout" Target="../slideLayouts/slideLayout59.xml"/><Relationship Id="rId7" Type="http://schemas.microsoft.com/office/2007/relationships/hdphoto" Target="../media/hdphoto6.wdp"/><Relationship Id="rId12" Type="http://schemas.microsoft.com/office/2007/relationships/hdphoto" Target="../media/hdphoto5.wdp"/><Relationship Id="rId17" Type="http://schemas.openxmlformats.org/officeDocument/2006/relationships/image" Target="../media/image89.png"/><Relationship Id="rId2" Type="http://schemas.microsoft.com/office/2007/relationships/media" Target="../media/media1.mp3"/><Relationship Id="rId16" Type="http://schemas.openxmlformats.org/officeDocument/2006/relationships/slide" Target="slide7.xml"/><Relationship Id="rId20" Type="http://schemas.openxmlformats.org/officeDocument/2006/relationships/slide" Target="slide21.xml"/><Relationship Id="rId1" Type="http://schemas.openxmlformats.org/officeDocument/2006/relationships/audio" Target="NULL" TargetMode="External"/><Relationship Id="rId6" Type="http://schemas.openxmlformats.org/officeDocument/2006/relationships/image" Target="../media/image83.png"/><Relationship Id="rId11" Type="http://schemas.openxmlformats.org/officeDocument/2006/relationships/image" Target="../media/image86.png"/><Relationship Id="rId5" Type="http://schemas.openxmlformats.org/officeDocument/2006/relationships/image" Target="../media/image78.png"/><Relationship Id="rId15" Type="http://schemas.openxmlformats.org/officeDocument/2006/relationships/image" Target="../media/image88.png"/><Relationship Id="rId10" Type="http://schemas.microsoft.com/office/2007/relationships/hdphoto" Target="../media/hdphoto3.wdp"/><Relationship Id="rId19" Type="http://schemas.microsoft.com/office/2007/relationships/hdphoto" Target="../media/hdphoto2.wdp"/><Relationship Id="rId4" Type="http://schemas.openxmlformats.org/officeDocument/2006/relationships/image" Target="../media/image76.png"/><Relationship Id="rId9" Type="http://schemas.openxmlformats.org/officeDocument/2006/relationships/image" Target="../media/image84.png"/><Relationship Id="rId14" Type="http://schemas.openxmlformats.org/officeDocument/2006/relationships/image" Target="../media/image87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tags" Target="../tags/tag2.xml"/><Relationship Id="rId7" Type="http://schemas.openxmlformats.org/officeDocument/2006/relationships/slide" Target="slide14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78.png"/><Relationship Id="rId5" Type="http://schemas.openxmlformats.org/officeDocument/2006/relationships/image" Target="../media/image76.png"/><Relationship Id="rId10" Type="http://schemas.microsoft.com/office/2007/relationships/hdphoto" Target="../media/hdphoto7.wdp"/><Relationship Id="rId4" Type="http://schemas.openxmlformats.org/officeDocument/2006/relationships/slideLayout" Target="../slideLayouts/slideLayout59.xml"/><Relationship Id="rId9" Type="http://schemas.openxmlformats.org/officeDocument/2006/relationships/image" Target="../media/image90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91.pn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31.png"/><Relationship Id="rId12" Type="http://schemas.microsoft.com/office/2007/relationships/hdphoto" Target="../media/hdphoto1.wdp"/><Relationship Id="rId2" Type="http://schemas.openxmlformats.org/officeDocument/2006/relationships/slideLayout" Target="../slideLayouts/slideLayout71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27.png"/><Relationship Id="rId11" Type="http://schemas.openxmlformats.org/officeDocument/2006/relationships/image" Target="../media/image35.png"/><Relationship Id="rId5" Type="http://schemas.openxmlformats.org/officeDocument/2006/relationships/image" Target="../media/image30.png"/><Relationship Id="rId10" Type="http://schemas.openxmlformats.org/officeDocument/2006/relationships/image" Target="../media/image34.png"/><Relationship Id="rId4" Type="http://schemas.openxmlformats.org/officeDocument/2006/relationships/image" Target="../media/image26.png"/><Relationship Id="rId9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6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4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6.xml"/><Relationship Id="rId6" Type="http://schemas.openxmlformats.org/officeDocument/2006/relationships/image" Target="../media/image41.png"/><Relationship Id="rId5" Type="http://schemas.openxmlformats.org/officeDocument/2006/relationships/image" Target="../media/image40.gif"/><Relationship Id="rId4" Type="http://schemas.openxmlformats.org/officeDocument/2006/relationships/image" Target="../media/image39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10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5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89.xml"/><Relationship Id="rId4" Type="http://schemas.openxmlformats.org/officeDocument/2006/relationships/image" Target="../media/image9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gif"/><Relationship Id="rId13" Type="http://schemas.openxmlformats.org/officeDocument/2006/relationships/image" Target="../media/image46.png"/><Relationship Id="rId18" Type="http://schemas.openxmlformats.org/officeDocument/2006/relationships/slide" Target="slide8.xml"/><Relationship Id="rId3" Type="http://schemas.openxmlformats.org/officeDocument/2006/relationships/audio" Target="../media/audio1.wav"/><Relationship Id="rId21" Type="http://schemas.openxmlformats.org/officeDocument/2006/relationships/image" Target="../media/image41.png"/><Relationship Id="rId7" Type="http://schemas.openxmlformats.org/officeDocument/2006/relationships/image" Target="../media/image44.png"/><Relationship Id="rId12" Type="http://schemas.openxmlformats.org/officeDocument/2006/relationships/slide" Target="slide5.xml"/><Relationship Id="rId17" Type="http://schemas.openxmlformats.org/officeDocument/2006/relationships/image" Target="../media/image48.png"/><Relationship Id="rId2" Type="http://schemas.openxmlformats.org/officeDocument/2006/relationships/notesSlide" Target="../notesSlides/notesSlide3.xml"/><Relationship Id="rId16" Type="http://schemas.openxmlformats.org/officeDocument/2006/relationships/slide" Target="slide7.xml"/><Relationship Id="rId20" Type="http://schemas.openxmlformats.org/officeDocument/2006/relationships/image" Target="../media/image50.png"/><Relationship Id="rId1" Type="http://schemas.openxmlformats.org/officeDocument/2006/relationships/slideLayout" Target="../slideLayouts/slideLayout66.xml"/><Relationship Id="rId6" Type="http://schemas.openxmlformats.org/officeDocument/2006/relationships/image" Target="../media/image43.png"/><Relationship Id="rId11" Type="http://schemas.openxmlformats.org/officeDocument/2006/relationships/image" Target="../media/image40.gif"/><Relationship Id="rId5" Type="http://schemas.openxmlformats.org/officeDocument/2006/relationships/image" Target="../media/image42.gif"/><Relationship Id="rId15" Type="http://schemas.openxmlformats.org/officeDocument/2006/relationships/image" Target="../media/image47.png"/><Relationship Id="rId10" Type="http://schemas.openxmlformats.org/officeDocument/2006/relationships/image" Target="../media/image45.png"/><Relationship Id="rId19" Type="http://schemas.openxmlformats.org/officeDocument/2006/relationships/image" Target="../media/image49.png"/><Relationship Id="rId4" Type="http://schemas.openxmlformats.org/officeDocument/2006/relationships/image" Target="../media/image37.png"/><Relationship Id="rId9" Type="http://schemas.openxmlformats.org/officeDocument/2006/relationships/image" Target="../media/image39.gif"/><Relationship Id="rId14" Type="http://schemas.openxmlformats.org/officeDocument/2006/relationships/slide" Target="slide6.xml"/><Relationship Id="rId22" Type="http://schemas.openxmlformats.org/officeDocument/2006/relationships/slide" Target="slide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gif"/><Relationship Id="rId3" Type="http://schemas.openxmlformats.org/officeDocument/2006/relationships/audio" Target="../media/audio3.wav"/><Relationship Id="rId7" Type="http://schemas.openxmlformats.org/officeDocument/2006/relationships/slide" Target="slide4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6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37.png"/><Relationship Id="rId9" Type="http://schemas.openxmlformats.org/officeDocument/2006/relationships/image" Target="../media/image39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audio" Target="../media/audio3.wav"/><Relationship Id="rId7" Type="http://schemas.openxmlformats.org/officeDocument/2006/relationships/image" Target="../media/image5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6.xml"/><Relationship Id="rId6" Type="http://schemas.openxmlformats.org/officeDocument/2006/relationships/image" Target="../media/image51.jpeg"/><Relationship Id="rId5" Type="http://schemas.openxmlformats.org/officeDocument/2006/relationships/image" Target="../media/image37.png"/><Relationship Id="rId10" Type="http://schemas.openxmlformats.org/officeDocument/2006/relationships/image" Target="../media/image38.gif"/><Relationship Id="rId4" Type="http://schemas.openxmlformats.org/officeDocument/2006/relationships/audio" Target="../media/audio1.wav"/><Relationship Id="rId9" Type="http://schemas.openxmlformats.org/officeDocument/2006/relationships/image" Target="../media/image53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audio" Target="../media/audio2.wav"/><Relationship Id="rId7" Type="http://schemas.openxmlformats.org/officeDocument/2006/relationships/image" Target="../media/image5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6.xml"/><Relationship Id="rId6" Type="http://schemas.openxmlformats.org/officeDocument/2006/relationships/image" Target="../media/image51.jpeg"/><Relationship Id="rId5" Type="http://schemas.openxmlformats.org/officeDocument/2006/relationships/image" Target="../media/image37.png"/><Relationship Id="rId10" Type="http://schemas.openxmlformats.org/officeDocument/2006/relationships/image" Target="../media/image39.gif"/><Relationship Id="rId4" Type="http://schemas.openxmlformats.org/officeDocument/2006/relationships/audio" Target="../media/audio3.wav"/><Relationship Id="rId9" Type="http://schemas.openxmlformats.org/officeDocument/2006/relationships/image" Target="../media/image53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audio" Target="../media/audio3.wav"/><Relationship Id="rId7" Type="http://schemas.openxmlformats.org/officeDocument/2006/relationships/image" Target="../media/image5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6.xml"/><Relationship Id="rId6" Type="http://schemas.openxmlformats.org/officeDocument/2006/relationships/image" Target="../media/image51.jpeg"/><Relationship Id="rId5" Type="http://schemas.openxmlformats.org/officeDocument/2006/relationships/image" Target="../media/image37.png"/><Relationship Id="rId10" Type="http://schemas.openxmlformats.org/officeDocument/2006/relationships/image" Target="../media/image40.gif"/><Relationship Id="rId4" Type="http://schemas.openxmlformats.org/officeDocument/2006/relationships/audio" Target="../media/audio1.wav"/><Relationship Id="rId9" Type="http://schemas.openxmlformats.org/officeDocument/2006/relationships/image" Target="../media/image53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59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27.png"/><Relationship Id="rId12" Type="http://schemas.openxmlformats.org/officeDocument/2006/relationships/image" Target="../media/image58.png"/><Relationship Id="rId17" Type="http://schemas.openxmlformats.org/officeDocument/2006/relationships/image" Target="../media/image63.png"/><Relationship Id="rId2" Type="http://schemas.openxmlformats.org/officeDocument/2006/relationships/slideLayout" Target="../slideLayouts/slideLayout71.xml"/><Relationship Id="rId16" Type="http://schemas.openxmlformats.org/officeDocument/2006/relationships/image" Target="../media/image62.png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30.png"/><Relationship Id="rId11" Type="http://schemas.openxmlformats.org/officeDocument/2006/relationships/image" Target="../media/image31.png"/><Relationship Id="rId5" Type="http://schemas.openxmlformats.org/officeDocument/2006/relationships/image" Target="../media/image26.png"/><Relationship Id="rId15" Type="http://schemas.openxmlformats.org/officeDocument/2006/relationships/image" Target="../media/image61.svg"/><Relationship Id="rId10" Type="http://schemas.openxmlformats.org/officeDocument/2006/relationships/image" Target="../media/image57.png"/><Relationship Id="rId4" Type="http://schemas.openxmlformats.org/officeDocument/2006/relationships/image" Target="../media/image54.png"/><Relationship Id="rId9" Type="http://schemas.openxmlformats.org/officeDocument/2006/relationships/image" Target="../media/image56.png"/><Relationship Id="rId14" Type="http://schemas.openxmlformats.org/officeDocument/2006/relationships/image" Target="../media/image6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早安世界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780" y="-22860"/>
            <a:ext cx="12209780" cy="688086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416206" y="1774739"/>
            <a:ext cx="6322741" cy="1920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D8A5D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1" i="0" u="none" strike="noStrike" kern="1200" cap="none" spc="0" normalizeH="0" baseline="0" noProof="0" dirty="0" err="1">
                <a:ln>
                  <a:noFill/>
                </a:ln>
                <a:solidFill>
                  <a:srgbClr val="4A7D46"/>
                </a:solidFill>
                <a:effectLst/>
                <a:uLnTx/>
                <a:uFillTx/>
                <a:latin typeface="UTM Futura Extra" panose="02040603050506020204" charset="0"/>
                <a:ea typeface="字魂36号-正文宋楷" panose="02000000000000000000" charset="-122"/>
                <a:cs typeface="UTM Futura Extra" panose="02040603050506020204" charset="0"/>
                <a:sym typeface="+mn-ea"/>
              </a:rPr>
              <a:t>Chào</a:t>
            </a:r>
            <a:r>
              <a:rPr kumimoji="0" lang="en-US" altLang="zh-CN" sz="6600" b="1" i="0" u="none" strike="noStrike" kern="1200" cap="none" spc="0" normalizeH="0" baseline="0" noProof="0" dirty="0">
                <a:ln>
                  <a:noFill/>
                </a:ln>
                <a:solidFill>
                  <a:srgbClr val="4A7D46"/>
                </a:solidFill>
                <a:effectLst/>
                <a:uLnTx/>
                <a:uFillTx/>
                <a:latin typeface="UTM Futura Extra" panose="02040603050506020204" charset="0"/>
                <a:ea typeface="字魂36号-正文宋楷" panose="02000000000000000000" charset="-122"/>
                <a:cs typeface="UTM Futura Extra" panose="02040603050506020204" charset="0"/>
                <a:sym typeface="+mn-ea"/>
              </a:rPr>
              <a:t> </a:t>
            </a:r>
            <a:r>
              <a:rPr kumimoji="0" lang="en-US" altLang="zh-CN" sz="6600" b="1" i="0" u="none" strike="noStrike" kern="1200" cap="none" spc="0" normalizeH="0" baseline="0" noProof="0" dirty="0" err="1">
                <a:ln>
                  <a:noFill/>
                </a:ln>
                <a:solidFill>
                  <a:srgbClr val="4A7D46"/>
                </a:solidFill>
                <a:effectLst/>
                <a:uLnTx/>
                <a:uFillTx/>
                <a:latin typeface="UTM Futura Extra" panose="02040603050506020204" charset="0"/>
                <a:ea typeface="字魂36号-正文宋楷" panose="02000000000000000000" charset="-122"/>
                <a:cs typeface="UTM Futura Extra" panose="02040603050506020204" charset="0"/>
                <a:sym typeface="+mn-ea"/>
              </a:rPr>
              <a:t>mừng</a:t>
            </a:r>
            <a:r>
              <a:rPr kumimoji="0" lang="en-US" altLang="zh-CN" sz="6600" b="1" i="0" u="none" strike="noStrike" kern="1200" cap="none" spc="0" normalizeH="0" baseline="0" noProof="0" dirty="0">
                <a:ln>
                  <a:noFill/>
                </a:ln>
                <a:solidFill>
                  <a:srgbClr val="4A7D46"/>
                </a:solidFill>
                <a:effectLst/>
                <a:uLnTx/>
                <a:uFillTx/>
                <a:latin typeface="UTM Futura Extra" panose="02040603050506020204" charset="0"/>
                <a:ea typeface="字魂36号-正文宋楷" panose="02000000000000000000" charset="-122"/>
                <a:cs typeface="UTM Futura Extra" panose="02040603050506020204" charset="0"/>
                <a:sym typeface="+mn-ea"/>
              </a:rPr>
              <a:t> </a:t>
            </a:r>
            <a:r>
              <a:rPr kumimoji="0" lang="en-US" altLang="zh-CN" sz="6600" b="1" i="0" u="none" strike="noStrike" kern="1200" cap="none" spc="0" normalizeH="0" baseline="0" noProof="0" dirty="0" err="1">
                <a:ln>
                  <a:noFill/>
                </a:ln>
                <a:solidFill>
                  <a:srgbClr val="4A7D46"/>
                </a:solidFill>
                <a:effectLst/>
                <a:uLnTx/>
                <a:uFillTx/>
                <a:latin typeface="UTM Futura Extra" panose="02040603050506020204" charset="0"/>
                <a:ea typeface="字魂36号-正文宋楷" panose="02000000000000000000" charset="-122"/>
                <a:cs typeface="UTM Futura Extra" panose="02040603050506020204" charset="0"/>
                <a:sym typeface="+mn-ea"/>
              </a:rPr>
              <a:t>thầy</a:t>
            </a:r>
            <a:r>
              <a:rPr kumimoji="0" lang="en-US" altLang="zh-CN" sz="6600" b="1" i="0" u="none" strike="noStrike" kern="1200" cap="none" spc="0" normalizeH="0" baseline="0" noProof="0" dirty="0">
                <a:ln>
                  <a:noFill/>
                </a:ln>
                <a:solidFill>
                  <a:srgbClr val="4A7D46"/>
                </a:solidFill>
                <a:effectLst/>
                <a:uLnTx/>
                <a:uFillTx/>
                <a:latin typeface="UTM Futura Extra" panose="02040603050506020204" charset="0"/>
                <a:ea typeface="字魂36号-正文宋楷" panose="02000000000000000000" charset="-122"/>
                <a:cs typeface="UTM Futura Extra" panose="02040603050506020204" charset="0"/>
                <a:sym typeface="+mn-ea"/>
              </a:rPr>
              <a:t> </a:t>
            </a:r>
            <a:r>
              <a:rPr kumimoji="0" lang="en-US" altLang="zh-CN" sz="6600" b="1" i="0" u="none" strike="noStrike" kern="1200" cap="none" spc="0" normalizeH="0" baseline="0" noProof="0" dirty="0" err="1">
                <a:ln>
                  <a:noFill/>
                </a:ln>
                <a:solidFill>
                  <a:srgbClr val="4A7D46"/>
                </a:solidFill>
                <a:effectLst/>
                <a:uLnTx/>
                <a:uFillTx/>
                <a:latin typeface="UTM Futura Extra" panose="02040603050506020204" charset="0"/>
                <a:ea typeface="字魂36号-正文宋楷" panose="02000000000000000000" charset="-122"/>
                <a:cs typeface="UTM Futura Extra" panose="02040603050506020204" charset="0"/>
                <a:sym typeface="+mn-ea"/>
              </a:rPr>
              <a:t>cô</a:t>
            </a:r>
            <a:r>
              <a:rPr kumimoji="0" lang="en-US" altLang="zh-CN" sz="6600" b="1" i="0" u="none" strike="noStrike" kern="1200" cap="none" spc="0" normalizeH="0" baseline="0" noProof="0" dirty="0">
                <a:ln>
                  <a:noFill/>
                </a:ln>
                <a:solidFill>
                  <a:srgbClr val="4A7D46"/>
                </a:solidFill>
                <a:effectLst/>
                <a:uLnTx/>
                <a:uFillTx/>
                <a:latin typeface="UTM Futura Extra" panose="02040603050506020204" charset="0"/>
                <a:ea typeface="字魂36号-正文宋楷" panose="02000000000000000000" charset="-122"/>
                <a:cs typeface="UTM Futura Extra" panose="02040603050506020204" charset="0"/>
                <a:sym typeface="+mn-ea"/>
              </a:rPr>
              <a:t> </a:t>
            </a:r>
            <a:r>
              <a:rPr kumimoji="0" lang="en-US" altLang="zh-CN" sz="6600" b="1" i="0" u="none" strike="noStrike" kern="1200" cap="none" spc="0" normalizeH="0" baseline="0" noProof="0" dirty="0" err="1">
                <a:ln>
                  <a:noFill/>
                </a:ln>
                <a:solidFill>
                  <a:srgbClr val="4A7D46"/>
                </a:solidFill>
                <a:effectLst/>
                <a:uLnTx/>
                <a:uFillTx/>
                <a:latin typeface="UTM Futura Extra" panose="02040603050506020204" charset="0"/>
                <a:ea typeface="字魂36号-正文宋楷" panose="02000000000000000000" charset="-122"/>
                <a:cs typeface="UTM Futura Extra" panose="02040603050506020204" charset="0"/>
                <a:sym typeface="+mn-ea"/>
              </a:rPr>
              <a:t>và</a:t>
            </a:r>
            <a:r>
              <a:rPr kumimoji="0" lang="en-US" altLang="zh-CN" sz="6600" b="1" i="0" u="none" strike="noStrike" kern="1200" cap="none" spc="0" normalizeH="0" baseline="0" noProof="0" dirty="0">
                <a:ln>
                  <a:noFill/>
                </a:ln>
                <a:solidFill>
                  <a:srgbClr val="4A7D46"/>
                </a:solidFill>
                <a:effectLst/>
                <a:uLnTx/>
                <a:uFillTx/>
                <a:latin typeface="UTM Futura Extra" panose="02040603050506020204" charset="0"/>
                <a:ea typeface="字魂36号-正文宋楷" panose="02000000000000000000" charset="-122"/>
                <a:cs typeface="UTM Futura Extra" panose="02040603050506020204" charset="0"/>
                <a:sym typeface="+mn-ea"/>
              </a:rPr>
              <a:t> </a:t>
            </a:r>
            <a:r>
              <a:rPr kumimoji="0" lang="en-US" altLang="zh-CN" sz="6600" b="1" i="0" u="none" strike="noStrike" kern="1200" cap="none" spc="0" normalizeH="0" baseline="0" noProof="0" dirty="0" err="1">
                <a:ln>
                  <a:noFill/>
                </a:ln>
                <a:solidFill>
                  <a:srgbClr val="4A7D46"/>
                </a:solidFill>
                <a:effectLst/>
                <a:uLnTx/>
                <a:uFillTx/>
                <a:latin typeface="UTM Futura Extra" panose="02040603050506020204" charset="0"/>
                <a:ea typeface="字魂36号-正文宋楷" panose="02000000000000000000" charset="-122"/>
                <a:cs typeface="UTM Futura Extra" panose="02040603050506020204" charset="0"/>
                <a:sym typeface="+mn-ea"/>
              </a:rPr>
              <a:t>các</a:t>
            </a:r>
            <a:r>
              <a:rPr kumimoji="0" lang="en-US" altLang="zh-CN" sz="6600" b="1" i="0" u="none" strike="noStrike" kern="1200" cap="none" spc="0" normalizeH="0" baseline="0" noProof="0" dirty="0">
                <a:ln>
                  <a:noFill/>
                </a:ln>
                <a:solidFill>
                  <a:srgbClr val="4A7D46"/>
                </a:solidFill>
                <a:effectLst/>
                <a:uLnTx/>
                <a:uFillTx/>
                <a:latin typeface="UTM Futura Extra" panose="02040603050506020204" charset="0"/>
                <a:ea typeface="字魂36号-正文宋楷" panose="02000000000000000000" charset="-122"/>
                <a:cs typeface="UTM Futura Extra" panose="02040603050506020204" charset="0"/>
                <a:sym typeface="+mn-ea"/>
              </a:rPr>
              <a:t> </a:t>
            </a:r>
            <a:r>
              <a:rPr kumimoji="0" lang="en-US" altLang="zh-CN" sz="6600" b="1" i="0" u="none" strike="noStrike" kern="1200" cap="none" spc="0" normalizeH="0" baseline="0" noProof="0" dirty="0" err="1">
                <a:ln>
                  <a:noFill/>
                </a:ln>
                <a:solidFill>
                  <a:srgbClr val="4A7D46"/>
                </a:solidFill>
                <a:effectLst/>
                <a:uLnTx/>
                <a:uFillTx/>
                <a:latin typeface="UTM Futura Extra" panose="02040603050506020204" charset="0"/>
                <a:ea typeface="字魂36号-正文宋楷" panose="02000000000000000000" charset="-122"/>
                <a:cs typeface="UTM Futura Extra" panose="02040603050506020204" charset="0"/>
                <a:sym typeface="+mn-ea"/>
              </a:rPr>
              <a:t>em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srgbClr val="4A7D46"/>
              </a:solidFill>
              <a:effectLst/>
              <a:uLnTx/>
              <a:uFillTx/>
              <a:latin typeface="UTM Futura Extra" panose="02040603050506020204" charset="0"/>
              <a:ea typeface="字魂36号-正文宋楷" panose="02000000000000000000" charset="-122"/>
              <a:cs typeface="UTM Futura Extra" panose="02040603050506020204" charset="0"/>
              <a:sym typeface="+mn-ea"/>
            </a:endParaRPr>
          </a:p>
        </p:txBody>
      </p:sp>
      <p:pic>
        <p:nvPicPr>
          <p:cNvPr id="4" name="图片 3" descr="66"/>
          <p:cNvPicPr>
            <a:picLocks noChangeAspect="1"/>
          </p:cNvPicPr>
          <p:nvPr/>
        </p:nvPicPr>
        <p:blipFill>
          <a:blip r:embed="rId4"/>
          <a:srcRect t="25626" r="64581" b="45628"/>
          <a:stretch>
            <a:fillRect/>
          </a:stretch>
        </p:blipFill>
        <p:spPr>
          <a:xfrm>
            <a:off x="-189571" y="0"/>
            <a:ext cx="3562350" cy="162623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D5DC9B8-F637-4878-8462-0105D59B8F81}"/>
              </a:ext>
            </a:extLst>
          </p:cNvPr>
          <p:cNvSpPr txBox="1"/>
          <p:nvPr/>
        </p:nvSpPr>
        <p:spPr>
          <a:xfrm>
            <a:off x="4315521" y="6488668"/>
            <a:ext cx="45496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Giáo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viên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:……………………………..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对话气泡: 圆角矩形 6">
            <a:extLst>
              <a:ext uri="{FF2B5EF4-FFF2-40B4-BE49-F238E27FC236}">
                <a16:creationId xmlns:a16="http://schemas.microsoft.com/office/drawing/2014/main" id="{811B9669-AE5C-4B3D-AEDE-783040029D42}"/>
              </a:ext>
            </a:extLst>
          </p:cNvPr>
          <p:cNvSpPr/>
          <p:nvPr/>
        </p:nvSpPr>
        <p:spPr>
          <a:xfrm>
            <a:off x="1839433" y="2373923"/>
            <a:ext cx="4646428" cy="1055077"/>
          </a:xfrm>
          <a:prstGeom prst="wedgeRoundRectCallout">
            <a:avLst>
              <a:gd name="adj1" fmla="val -34011"/>
              <a:gd name="adj2" fmla="val 74167"/>
              <a:gd name="adj3" fmla="val 16667"/>
            </a:avLst>
          </a:prstGeom>
          <a:solidFill>
            <a:schemeClr val="bg1"/>
          </a:solidFill>
          <a:ln w="38100"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字魂27号-布丁体" panose="00000500000000000000" pitchFamily="2" charset="-122"/>
                <a:cs typeface="+mn-cs"/>
              </a:rPr>
              <a:t>Kể được một số hoạt động diễn ra trong ngày khai giảng và nói được ý nghĩa 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等线" panose="020F0502020204030204"/>
              <a:ea typeface="字魂27号-布丁体" panose="00000500000000000000" pitchFamily="2" charset="-122"/>
              <a:cs typeface="+mn-cs"/>
            </a:endParaRPr>
          </a:p>
        </p:txBody>
      </p:sp>
      <p:sp>
        <p:nvSpPr>
          <p:cNvPr id="8" name="对话气泡: 圆角矩形 7">
            <a:extLst>
              <a:ext uri="{FF2B5EF4-FFF2-40B4-BE49-F238E27FC236}">
                <a16:creationId xmlns:a16="http://schemas.microsoft.com/office/drawing/2014/main" id="{9B6CBE12-13BA-492F-AE93-5B541CDC615F}"/>
              </a:ext>
            </a:extLst>
          </p:cNvPr>
          <p:cNvSpPr/>
          <p:nvPr/>
        </p:nvSpPr>
        <p:spPr>
          <a:xfrm>
            <a:off x="6624084" y="2373924"/>
            <a:ext cx="4008473" cy="1430216"/>
          </a:xfrm>
          <a:prstGeom prst="wedgeRoundRectCallout">
            <a:avLst>
              <a:gd name="adj1" fmla="val 43801"/>
              <a:gd name="adj2" fmla="val 77500"/>
              <a:gd name="adj3" fmla="val 16667"/>
            </a:avLst>
          </a:prstGeom>
          <a:solidFill>
            <a:schemeClr val="bg1"/>
          </a:solidFill>
          <a:ln w="38100"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Nhận xét được sự tham gia của các bạn và chia sẻ cảm nhận của bản thân trong ngày khai </a:t>
            </a: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trường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ea typeface="字魂27号-布丁体" panose="000005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9" name="对话气泡: 圆角矩形 8">
            <a:extLst>
              <a:ext uri="{FF2B5EF4-FFF2-40B4-BE49-F238E27FC236}">
                <a16:creationId xmlns:a16="http://schemas.microsoft.com/office/drawing/2014/main" id="{8D620541-77A2-4A34-8891-D0442F771CFF}"/>
              </a:ext>
            </a:extLst>
          </p:cNvPr>
          <p:cNvSpPr/>
          <p:nvPr/>
        </p:nvSpPr>
        <p:spPr>
          <a:xfrm>
            <a:off x="4116851" y="4108938"/>
            <a:ext cx="5186637" cy="1055077"/>
          </a:xfrm>
          <a:prstGeom prst="wedgeRoundRectCallout">
            <a:avLst>
              <a:gd name="adj1" fmla="val -34011"/>
              <a:gd name="adj2" fmla="val 74167"/>
              <a:gd name="adj3" fmla="val 16667"/>
            </a:avLst>
          </a:prstGeom>
          <a:solidFill>
            <a:schemeClr val="bg1"/>
          </a:solidFill>
          <a:ln w="38100"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Tích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cực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tham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gia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vào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các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hoạt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động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trong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ngày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khai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giảng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ea typeface="字魂27号-布丁体" panose="000005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64CD252-51B9-4D77-BD48-EB56D0B4A2F6}"/>
              </a:ext>
            </a:extLst>
          </p:cNvPr>
          <p:cNvSpPr txBox="1"/>
          <p:nvPr/>
        </p:nvSpPr>
        <p:spPr>
          <a:xfrm>
            <a:off x="3848986" y="1212112"/>
            <a:ext cx="4646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Yêu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cầu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cần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đạt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68271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4B134638-5CA8-46EB-A7CF-0CC84DCB7E8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089"/>
          <a:stretch/>
        </p:blipFill>
        <p:spPr>
          <a:xfrm>
            <a:off x="0" y="0"/>
            <a:ext cx="12191798" cy="47498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A2DA75EF-2BD4-46DE-99BF-AA0C164259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2230"/>
            <a:ext cx="12192000" cy="157891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F8C65A1-B045-43FF-9D57-0310346D198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5224285"/>
            <a:ext cx="12192000" cy="163371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E8C839A-96C5-45C2-9F0E-41ECA312A0C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8832" y="4856201"/>
            <a:ext cx="3011904" cy="1781326"/>
          </a:xfrm>
          <a:prstGeom prst="rect">
            <a:avLst/>
          </a:prstGeom>
        </p:spPr>
      </p:pic>
      <p:pic>
        <p:nvPicPr>
          <p:cNvPr id="87" name="图片 86">
            <a:extLst>
              <a:ext uri="{FF2B5EF4-FFF2-40B4-BE49-F238E27FC236}">
                <a16:creationId xmlns:a16="http://schemas.microsoft.com/office/drawing/2014/main" id="{9D4D40E0-32CD-4663-812E-D1899D241C9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6969" y="-601229"/>
            <a:ext cx="2146306" cy="2146306"/>
          </a:xfrm>
          <a:prstGeom prst="rect">
            <a:avLst/>
          </a:prstGeom>
        </p:spPr>
      </p:pic>
      <p:pic>
        <p:nvPicPr>
          <p:cNvPr id="15" name="Picture 1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EC54DED7-27BD-4D30-AFFF-5739333B1F1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94519" y="251957"/>
            <a:ext cx="3138756" cy="2870145"/>
          </a:xfrm>
          <a:prstGeom prst="rect">
            <a:avLst/>
          </a:prstGeom>
        </p:spPr>
      </p:pic>
      <p:pic>
        <p:nvPicPr>
          <p:cNvPr id="16" name="图片 96">
            <a:extLst>
              <a:ext uri="{FF2B5EF4-FFF2-40B4-BE49-F238E27FC236}">
                <a16:creationId xmlns:a16="http://schemas.microsoft.com/office/drawing/2014/main" id="{D5D1FE01-6D72-442D-807A-3E8778DFE2CF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09" r="63387" b="43217"/>
          <a:stretch>
            <a:fillRect/>
          </a:stretch>
        </p:blipFill>
        <p:spPr>
          <a:xfrm>
            <a:off x="1879734" y="0"/>
            <a:ext cx="9042760" cy="5476061"/>
          </a:xfrm>
          <a:prstGeom prst="rect">
            <a:avLst/>
          </a:prstGeom>
        </p:spPr>
      </p:pic>
      <p:pic>
        <p:nvPicPr>
          <p:cNvPr id="17" name="Picture 16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EC54DED7-27BD-4D30-AFFF-5739333B1F1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8748330" y="4745412"/>
            <a:ext cx="8337896" cy="7624349"/>
          </a:xfrm>
          <a:prstGeom prst="rect">
            <a:avLst/>
          </a:prstGeom>
        </p:spPr>
      </p:pic>
      <p:pic>
        <p:nvPicPr>
          <p:cNvPr id="18" name="Picture 7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500" b="965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6480" y="-273911"/>
            <a:ext cx="2285517" cy="2285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DFAC2B8-0F57-134D-9E2B-A183C2C0A7E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57676" y="2216802"/>
            <a:ext cx="5486876" cy="1359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5805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4.81481E-6 L 1.62213 -1.3921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107" y="-6960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3.7037E-7 L 0.00469 -0.1988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" y="-99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DC8336C4-B8A8-4F8B-B5C9-18F36A9EE9F5}"/>
              </a:ext>
            </a:extLst>
          </p:cNvPr>
          <p:cNvSpPr txBox="1"/>
          <p:nvPr/>
        </p:nvSpPr>
        <p:spPr>
          <a:xfrm>
            <a:off x="2631688" y="1645370"/>
            <a:ext cx="64725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4000" b="1">
                <a:solidFill>
                  <a:prstClr val="white"/>
                </a:solidFill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HĐ1. Các hoạt động ngoài lễ khai giảng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字魂27号-布丁体" panose="000005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A61D3306-24C1-4673-AB63-74594903BA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5775" y="3270738"/>
            <a:ext cx="3011132" cy="358726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4710A01-FAC1-4DB3-9F5F-C250A5FDC8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6907" y="2464653"/>
            <a:ext cx="3103578" cy="4235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02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3200" y="174171"/>
            <a:ext cx="11756571" cy="6516915"/>
          </a:xfrm>
          <a:prstGeom prst="rect">
            <a:avLst/>
          </a:prstGeom>
          <a:solidFill>
            <a:schemeClr val="lt1">
              <a:alpha val="89000"/>
            </a:schemeClr>
          </a:solidFill>
          <a:ln w="38100">
            <a:prstDash val="lgDash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2736A33-D12E-46D0-82EE-59965260DA1E}"/>
              </a:ext>
            </a:extLst>
          </p:cNvPr>
          <p:cNvSpPr/>
          <p:nvPr/>
        </p:nvSpPr>
        <p:spPr>
          <a:xfrm>
            <a:off x="2453268" y="462703"/>
            <a:ext cx="7014118" cy="702527"/>
          </a:xfrm>
          <a:prstGeom prst="roundRect">
            <a:avLst/>
          </a:prstGeom>
          <a:ln w="38100"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 </a:t>
            </a:r>
            <a:r>
              <a:rPr lang="en-US" sz="28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sát</a:t>
            </a:r>
            <a:r>
              <a:rPr lang="en-US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ở SGK (</a:t>
            </a:r>
            <a:r>
              <a:rPr lang="en-US" sz="28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26, 27)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Arial-Rounded"/>
              <a:cs typeface="Arial" panose="020B06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B167BEB-7269-48F9-A92B-E41BC629CB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641" y="1745920"/>
            <a:ext cx="6060618" cy="435919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3A14439-838C-4ECE-955A-C1289E4BB2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0244" y="1714092"/>
            <a:ext cx="4644722" cy="4424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7145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3200" y="174171"/>
            <a:ext cx="11756571" cy="6516915"/>
          </a:xfrm>
          <a:prstGeom prst="rect">
            <a:avLst/>
          </a:prstGeom>
          <a:solidFill>
            <a:schemeClr val="lt1">
              <a:alpha val="89000"/>
            </a:schemeClr>
          </a:solidFill>
          <a:ln w="38100">
            <a:prstDash val="lgDash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86" y="2891744"/>
            <a:ext cx="4665577" cy="2668172"/>
          </a:xfrm>
          <a:prstGeom prst="rect">
            <a:avLst/>
          </a:prstGeom>
        </p:spPr>
      </p:pic>
      <p:sp>
        <p:nvSpPr>
          <p:cNvPr id="28" name="任意多边形: 形状 6">
            <a:extLst>
              <a:ext uri="{FF2B5EF4-FFF2-40B4-BE49-F238E27FC236}">
                <a16:creationId xmlns:a16="http://schemas.microsoft.com/office/drawing/2014/main" id="{32EC6586-B6E0-4603-93AE-D98C57C3E824}"/>
              </a:ext>
            </a:extLst>
          </p:cNvPr>
          <p:cNvSpPr/>
          <p:nvPr/>
        </p:nvSpPr>
        <p:spPr>
          <a:xfrm>
            <a:off x="2720898" y="334000"/>
            <a:ext cx="9267902" cy="3981522"/>
          </a:xfrm>
          <a:custGeom>
            <a:avLst/>
            <a:gdLst>
              <a:gd name="connsiteX0" fmla="*/ 26056 w 2585837"/>
              <a:gd name="connsiteY0" fmla="*/ 129472 h 1446121"/>
              <a:gd name="connsiteX1" fmla="*/ 699824 w 2585837"/>
              <a:gd name="connsiteY1" fmla="*/ 995746 h 1446121"/>
              <a:gd name="connsiteX2" fmla="*/ 747950 w 2585837"/>
              <a:gd name="connsiteY2" fmla="*/ 1011788 h 1446121"/>
              <a:gd name="connsiteX3" fmla="*/ 715866 w 2585837"/>
              <a:gd name="connsiteY3" fmla="*/ 1108041 h 1446121"/>
              <a:gd name="connsiteX4" fmla="*/ 651698 w 2585837"/>
              <a:gd name="connsiteY4" fmla="*/ 1204293 h 1446121"/>
              <a:gd name="connsiteX5" fmla="*/ 635656 w 2585837"/>
              <a:gd name="connsiteY5" fmla="*/ 1252420 h 1446121"/>
              <a:gd name="connsiteX6" fmla="*/ 523361 w 2585837"/>
              <a:gd name="connsiteY6" fmla="*/ 1396798 h 1446121"/>
              <a:gd name="connsiteX7" fmla="*/ 507319 w 2585837"/>
              <a:gd name="connsiteY7" fmla="*/ 1444925 h 1446121"/>
              <a:gd name="connsiteX8" fmla="*/ 587529 w 2585837"/>
              <a:gd name="connsiteY8" fmla="*/ 1412841 h 1446121"/>
              <a:gd name="connsiteX9" fmla="*/ 683782 w 2585837"/>
              <a:gd name="connsiteY9" fmla="*/ 1348672 h 1446121"/>
              <a:gd name="connsiteX10" fmla="*/ 731908 w 2585837"/>
              <a:gd name="connsiteY10" fmla="*/ 1316588 h 1446121"/>
              <a:gd name="connsiteX11" fmla="*/ 796077 w 2585837"/>
              <a:gd name="connsiteY11" fmla="*/ 1300546 h 1446121"/>
              <a:gd name="connsiteX12" fmla="*/ 940456 w 2585837"/>
              <a:gd name="connsiteY12" fmla="*/ 1220335 h 1446121"/>
              <a:gd name="connsiteX13" fmla="*/ 1036708 w 2585837"/>
              <a:gd name="connsiteY13" fmla="*/ 1156167 h 1446121"/>
              <a:gd name="connsiteX14" fmla="*/ 2175698 w 2585837"/>
              <a:gd name="connsiteY14" fmla="*/ 1108041 h 1446121"/>
              <a:gd name="connsiteX15" fmla="*/ 2576750 w 2585837"/>
              <a:gd name="connsiteY15" fmla="*/ 1091998 h 1446121"/>
              <a:gd name="connsiteX16" fmla="*/ 2544666 w 2585837"/>
              <a:gd name="connsiteY16" fmla="*/ 995746 h 1446121"/>
              <a:gd name="connsiteX17" fmla="*/ 2159656 w 2585837"/>
              <a:gd name="connsiteY17" fmla="*/ 17177 h 1446121"/>
              <a:gd name="connsiteX18" fmla="*/ 2015277 w 2585837"/>
              <a:gd name="connsiteY18" fmla="*/ 33220 h 1446121"/>
              <a:gd name="connsiteX19" fmla="*/ 1790687 w 2585837"/>
              <a:gd name="connsiteY19" fmla="*/ 81346 h 1446121"/>
              <a:gd name="connsiteX20" fmla="*/ 1694435 w 2585837"/>
              <a:gd name="connsiteY20" fmla="*/ 97388 h 1446121"/>
              <a:gd name="connsiteX21" fmla="*/ 1614224 w 2585837"/>
              <a:gd name="connsiteY21" fmla="*/ 113430 h 1446121"/>
              <a:gd name="connsiteX22" fmla="*/ 1181087 w 2585837"/>
              <a:gd name="connsiteY22" fmla="*/ 129472 h 1446121"/>
              <a:gd name="connsiteX23" fmla="*/ 1020666 w 2585837"/>
              <a:gd name="connsiteY23" fmla="*/ 161556 h 1446121"/>
              <a:gd name="connsiteX24" fmla="*/ 956498 w 2585837"/>
              <a:gd name="connsiteY24" fmla="*/ 177598 h 1446121"/>
              <a:gd name="connsiteX25" fmla="*/ 42098 w 2585837"/>
              <a:gd name="connsiteY25" fmla="*/ 193641 h 1446121"/>
              <a:gd name="connsiteX0" fmla="*/ 26056 w 2585837"/>
              <a:gd name="connsiteY0" fmla="*/ 129472 h 1446121"/>
              <a:gd name="connsiteX1" fmla="*/ 699824 w 2585837"/>
              <a:gd name="connsiteY1" fmla="*/ 995746 h 1446121"/>
              <a:gd name="connsiteX2" fmla="*/ 747950 w 2585837"/>
              <a:gd name="connsiteY2" fmla="*/ 1011788 h 1446121"/>
              <a:gd name="connsiteX3" fmla="*/ 715866 w 2585837"/>
              <a:gd name="connsiteY3" fmla="*/ 1108041 h 1446121"/>
              <a:gd name="connsiteX4" fmla="*/ 651698 w 2585837"/>
              <a:gd name="connsiteY4" fmla="*/ 1204293 h 1446121"/>
              <a:gd name="connsiteX5" fmla="*/ 635656 w 2585837"/>
              <a:gd name="connsiteY5" fmla="*/ 1252420 h 1446121"/>
              <a:gd name="connsiteX6" fmla="*/ 523361 w 2585837"/>
              <a:gd name="connsiteY6" fmla="*/ 1396798 h 1446121"/>
              <a:gd name="connsiteX7" fmla="*/ 507319 w 2585837"/>
              <a:gd name="connsiteY7" fmla="*/ 1444925 h 1446121"/>
              <a:gd name="connsiteX8" fmla="*/ 587529 w 2585837"/>
              <a:gd name="connsiteY8" fmla="*/ 1412841 h 1446121"/>
              <a:gd name="connsiteX9" fmla="*/ 683782 w 2585837"/>
              <a:gd name="connsiteY9" fmla="*/ 1348672 h 1446121"/>
              <a:gd name="connsiteX10" fmla="*/ 731908 w 2585837"/>
              <a:gd name="connsiteY10" fmla="*/ 1316588 h 1446121"/>
              <a:gd name="connsiteX11" fmla="*/ 796077 w 2585837"/>
              <a:gd name="connsiteY11" fmla="*/ 1300546 h 1446121"/>
              <a:gd name="connsiteX12" fmla="*/ 940456 w 2585837"/>
              <a:gd name="connsiteY12" fmla="*/ 1220335 h 1446121"/>
              <a:gd name="connsiteX13" fmla="*/ 1036708 w 2585837"/>
              <a:gd name="connsiteY13" fmla="*/ 1156167 h 1446121"/>
              <a:gd name="connsiteX14" fmla="*/ 2175698 w 2585837"/>
              <a:gd name="connsiteY14" fmla="*/ 1108041 h 1446121"/>
              <a:gd name="connsiteX15" fmla="*/ 2576750 w 2585837"/>
              <a:gd name="connsiteY15" fmla="*/ 1091998 h 1446121"/>
              <a:gd name="connsiteX16" fmla="*/ 2544666 w 2585837"/>
              <a:gd name="connsiteY16" fmla="*/ 995746 h 1446121"/>
              <a:gd name="connsiteX17" fmla="*/ 2159656 w 2585837"/>
              <a:gd name="connsiteY17" fmla="*/ 17177 h 1446121"/>
              <a:gd name="connsiteX18" fmla="*/ 2015277 w 2585837"/>
              <a:gd name="connsiteY18" fmla="*/ 33220 h 1446121"/>
              <a:gd name="connsiteX19" fmla="*/ 1790687 w 2585837"/>
              <a:gd name="connsiteY19" fmla="*/ 81346 h 1446121"/>
              <a:gd name="connsiteX20" fmla="*/ 1694435 w 2585837"/>
              <a:gd name="connsiteY20" fmla="*/ 97388 h 1446121"/>
              <a:gd name="connsiteX21" fmla="*/ 1614224 w 2585837"/>
              <a:gd name="connsiteY21" fmla="*/ 113430 h 1446121"/>
              <a:gd name="connsiteX22" fmla="*/ 1181087 w 2585837"/>
              <a:gd name="connsiteY22" fmla="*/ 129472 h 1446121"/>
              <a:gd name="connsiteX23" fmla="*/ 1020666 w 2585837"/>
              <a:gd name="connsiteY23" fmla="*/ 161556 h 1446121"/>
              <a:gd name="connsiteX24" fmla="*/ 956498 w 2585837"/>
              <a:gd name="connsiteY24" fmla="*/ 177598 h 1446121"/>
              <a:gd name="connsiteX25" fmla="*/ 10145 w 2585837"/>
              <a:gd name="connsiteY25" fmla="*/ 112247 h 1446121"/>
              <a:gd name="connsiteX0" fmla="*/ 26056 w 2585837"/>
              <a:gd name="connsiteY0" fmla="*/ 129472 h 1446121"/>
              <a:gd name="connsiteX1" fmla="*/ 699824 w 2585837"/>
              <a:gd name="connsiteY1" fmla="*/ 995746 h 1446121"/>
              <a:gd name="connsiteX2" fmla="*/ 747950 w 2585837"/>
              <a:gd name="connsiteY2" fmla="*/ 1011788 h 1446121"/>
              <a:gd name="connsiteX3" fmla="*/ 715866 w 2585837"/>
              <a:gd name="connsiteY3" fmla="*/ 1108041 h 1446121"/>
              <a:gd name="connsiteX4" fmla="*/ 651698 w 2585837"/>
              <a:gd name="connsiteY4" fmla="*/ 1204293 h 1446121"/>
              <a:gd name="connsiteX5" fmla="*/ 635656 w 2585837"/>
              <a:gd name="connsiteY5" fmla="*/ 1252420 h 1446121"/>
              <a:gd name="connsiteX6" fmla="*/ 523361 w 2585837"/>
              <a:gd name="connsiteY6" fmla="*/ 1396798 h 1446121"/>
              <a:gd name="connsiteX7" fmla="*/ 507319 w 2585837"/>
              <a:gd name="connsiteY7" fmla="*/ 1444925 h 1446121"/>
              <a:gd name="connsiteX8" fmla="*/ 587529 w 2585837"/>
              <a:gd name="connsiteY8" fmla="*/ 1412841 h 1446121"/>
              <a:gd name="connsiteX9" fmla="*/ 683782 w 2585837"/>
              <a:gd name="connsiteY9" fmla="*/ 1348672 h 1446121"/>
              <a:gd name="connsiteX10" fmla="*/ 731908 w 2585837"/>
              <a:gd name="connsiteY10" fmla="*/ 1316588 h 1446121"/>
              <a:gd name="connsiteX11" fmla="*/ 796077 w 2585837"/>
              <a:gd name="connsiteY11" fmla="*/ 1300546 h 1446121"/>
              <a:gd name="connsiteX12" fmla="*/ 940456 w 2585837"/>
              <a:gd name="connsiteY12" fmla="*/ 1220335 h 1446121"/>
              <a:gd name="connsiteX13" fmla="*/ 1036708 w 2585837"/>
              <a:gd name="connsiteY13" fmla="*/ 1156167 h 1446121"/>
              <a:gd name="connsiteX14" fmla="*/ 2175698 w 2585837"/>
              <a:gd name="connsiteY14" fmla="*/ 1108041 h 1446121"/>
              <a:gd name="connsiteX15" fmla="*/ 2576750 w 2585837"/>
              <a:gd name="connsiteY15" fmla="*/ 1091998 h 1446121"/>
              <a:gd name="connsiteX16" fmla="*/ 2544666 w 2585837"/>
              <a:gd name="connsiteY16" fmla="*/ 995746 h 1446121"/>
              <a:gd name="connsiteX17" fmla="*/ 2159656 w 2585837"/>
              <a:gd name="connsiteY17" fmla="*/ 17177 h 1446121"/>
              <a:gd name="connsiteX18" fmla="*/ 2015277 w 2585837"/>
              <a:gd name="connsiteY18" fmla="*/ 33220 h 1446121"/>
              <a:gd name="connsiteX19" fmla="*/ 1790687 w 2585837"/>
              <a:gd name="connsiteY19" fmla="*/ 81346 h 1446121"/>
              <a:gd name="connsiteX20" fmla="*/ 1694435 w 2585837"/>
              <a:gd name="connsiteY20" fmla="*/ 97388 h 1446121"/>
              <a:gd name="connsiteX21" fmla="*/ 1614224 w 2585837"/>
              <a:gd name="connsiteY21" fmla="*/ 113430 h 1446121"/>
              <a:gd name="connsiteX22" fmla="*/ 1181087 w 2585837"/>
              <a:gd name="connsiteY22" fmla="*/ 129472 h 1446121"/>
              <a:gd name="connsiteX23" fmla="*/ 1020666 w 2585837"/>
              <a:gd name="connsiteY23" fmla="*/ 161556 h 1446121"/>
              <a:gd name="connsiteX24" fmla="*/ 10145 w 2585837"/>
              <a:gd name="connsiteY24" fmla="*/ 112247 h 1446121"/>
              <a:gd name="connsiteX0" fmla="*/ 26056 w 2585837"/>
              <a:gd name="connsiteY0" fmla="*/ 129472 h 1446121"/>
              <a:gd name="connsiteX1" fmla="*/ 699824 w 2585837"/>
              <a:gd name="connsiteY1" fmla="*/ 995746 h 1446121"/>
              <a:gd name="connsiteX2" fmla="*/ 747950 w 2585837"/>
              <a:gd name="connsiteY2" fmla="*/ 1011788 h 1446121"/>
              <a:gd name="connsiteX3" fmla="*/ 715866 w 2585837"/>
              <a:gd name="connsiteY3" fmla="*/ 1108041 h 1446121"/>
              <a:gd name="connsiteX4" fmla="*/ 651698 w 2585837"/>
              <a:gd name="connsiteY4" fmla="*/ 1204293 h 1446121"/>
              <a:gd name="connsiteX5" fmla="*/ 635656 w 2585837"/>
              <a:gd name="connsiteY5" fmla="*/ 1252420 h 1446121"/>
              <a:gd name="connsiteX6" fmla="*/ 523361 w 2585837"/>
              <a:gd name="connsiteY6" fmla="*/ 1396798 h 1446121"/>
              <a:gd name="connsiteX7" fmla="*/ 507319 w 2585837"/>
              <a:gd name="connsiteY7" fmla="*/ 1444925 h 1446121"/>
              <a:gd name="connsiteX8" fmla="*/ 587529 w 2585837"/>
              <a:gd name="connsiteY8" fmla="*/ 1412841 h 1446121"/>
              <a:gd name="connsiteX9" fmla="*/ 683782 w 2585837"/>
              <a:gd name="connsiteY9" fmla="*/ 1348672 h 1446121"/>
              <a:gd name="connsiteX10" fmla="*/ 731908 w 2585837"/>
              <a:gd name="connsiteY10" fmla="*/ 1316588 h 1446121"/>
              <a:gd name="connsiteX11" fmla="*/ 796077 w 2585837"/>
              <a:gd name="connsiteY11" fmla="*/ 1300546 h 1446121"/>
              <a:gd name="connsiteX12" fmla="*/ 940456 w 2585837"/>
              <a:gd name="connsiteY12" fmla="*/ 1220335 h 1446121"/>
              <a:gd name="connsiteX13" fmla="*/ 1036708 w 2585837"/>
              <a:gd name="connsiteY13" fmla="*/ 1156167 h 1446121"/>
              <a:gd name="connsiteX14" fmla="*/ 2175698 w 2585837"/>
              <a:gd name="connsiteY14" fmla="*/ 1108041 h 1446121"/>
              <a:gd name="connsiteX15" fmla="*/ 2576750 w 2585837"/>
              <a:gd name="connsiteY15" fmla="*/ 1091998 h 1446121"/>
              <a:gd name="connsiteX16" fmla="*/ 2544666 w 2585837"/>
              <a:gd name="connsiteY16" fmla="*/ 995746 h 1446121"/>
              <a:gd name="connsiteX17" fmla="*/ 2159656 w 2585837"/>
              <a:gd name="connsiteY17" fmla="*/ 17177 h 1446121"/>
              <a:gd name="connsiteX18" fmla="*/ 2015277 w 2585837"/>
              <a:gd name="connsiteY18" fmla="*/ 33220 h 1446121"/>
              <a:gd name="connsiteX19" fmla="*/ 1790687 w 2585837"/>
              <a:gd name="connsiteY19" fmla="*/ 81346 h 1446121"/>
              <a:gd name="connsiteX20" fmla="*/ 1694435 w 2585837"/>
              <a:gd name="connsiteY20" fmla="*/ 97388 h 1446121"/>
              <a:gd name="connsiteX21" fmla="*/ 1614224 w 2585837"/>
              <a:gd name="connsiteY21" fmla="*/ 113430 h 1446121"/>
              <a:gd name="connsiteX22" fmla="*/ 1181087 w 2585837"/>
              <a:gd name="connsiteY22" fmla="*/ 129472 h 1446121"/>
              <a:gd name="connsiteX23" fmla="*/ 10145 w 2585837"/>
              <a:gd name="connsiteY23" fmla="*/ 112247 h 1446121"/>
              <a:gd name="connsiteX0" fmla="*/ 26056 w 2585837"/>
              <a:gd name="connsiteY0" fmla="*/ 129472 h 1446121"/>
              <a:gd name="connsiteX1" fmla="*/ 699824 w 2585837"/>
              <a:gd name="connsiteY1" fmla="*/ 995746 h 1446121"/>
              <a:gd name="connsiteX2" fmla="*/ 747950 w 2585837"/>
              <a:gd name="connsiteY2" fmla="*/ 1011788 h 1446121"/>
              <a:gd name="connsiteX3" fmla="*/ 715866 w 2585837"/>
              <a:gd name="connsiteY3" fmla="*/ 1108041 h 1446121"/>
              <a:gd name="connsiteX4" fmla="*/ 651698 w 2585837"/>
              <a:gd name="connsiteY4" fmla="*/ 1204293 h 1446121"/>
              <a:gd name="connsiteX5" fmla="*/ 635656 w 2585837"/>
              <a:gd name="connsiteY5" fmla="*/ 1252420 h 1446121"/>
              <a:gd name="connsiteX6" fmla="*/ 523361 w 2585837"/>
              <a:gd name="connsiteY6" fmla="*/ 1396798 h 1446121"/>
              <a:gd name="connsiteX7" fmla="*/ 507319 w 2585837"/>
              <a:gd name="connsiteY7" fmla="*/ 1444925 h 1446121"/>
              <a:gd name="connsiteX8" fmla="*/ 587529 w 2585837"/>
              <a:gd name="connsiteY8" fmla="*/ 1412841 h 1446121"/>
              <a:gd name="connsiteX9" fmla="*/ 683782 w 2585837"/>
              <a:gd name="connsiteY9" fmla="*/ 1348672 h 1446121"/>
              <a:gd name="connsiteX10" fmla="*/ 731908 w 2585837"/>
              <a:gd name="connsiteY10" fmla="*/ 1316588 h 1446121"/>
              <a:gd name="connsiteX11" fmla="*/ 796077 w 2585837"/>
              <a:gd name="connsiteY11" fmla="*/ 1300546 h 1446121"/>
              <a:gd name="connsiteX12" fmla="*/ 940456 w 2585837"/>
              <a:gd name="connsiteY12" fmla="*/ 1220335 h 1446121"/>
              <a:gd name="connsiteX13" fmla="*/ 1036708 w 2585837"/>
              <a:gd name="connsiteY13" fmla="*/ 1156167 h 1446121"/>
              <a:gd name="connsiteX14" fmla="*/ 2175698 w 2585837"/>
              <a:gd name="connsiteY14" fmla="*/ 1108041 h 1446121"/>
              <a:gd name="connsiteX15" fmla="*/ 2576750 w 2585837"/>
              <a:gd name="connsiteY15" fmla="*/ 1091998 h 1446121"/>
              <a:gd name="connsiteX16" fmla="*/ 2544666 w 2585837"/>
              <a:gd name="connsiteY16" fmla="*/ 995746 h 1446121"/>
              <a:gd name="connsiteX17" fmla="*/ 2159656 w 2585837"/>
              <a:gd name="connsiteY17" fmla="*/ 17177 h 1446121"/>
              <a:gd name="connsiteX18" fmla="*/ 2015277 w 2585837"/>
              <a:gd name="connsiteY18" fmla="*/ 33220 h 1446121"/>
              <a:gd name="connsiteX19" fmla="*/ 1790687 w 2585837"/>
              <a:gd name="connsiteY19" fmla="*/ 81346 h 1446121"/>
              <a:gd name="connsiteX20" fmla="*/ 1694435 w 2585837"/>
              <a:gd name="connsiteY20" fmla="*/ 97388 h 1446121"/>
              <a:gd name="connsiteX21" fmla="*/ 1614224 w 2585837"/>
              <a:gd name="connsiteY21" fmla="*/ 113430 h 1446121"/>
              <a:gd name="connsiteX22" fmla="*/ 10145 w 2585837"/>
              <a:gd name="connsiteY22" fmla="*/ 112247 h 1446121"/>
              <a:gd name="connsiteX0" fmla="*/ 26056 w 2585837"/>
              <a:gd name="connsiteY0" fmla="*/ 129472 h 1446121"/>
              <a:gd name="connsiteX1" fmla="*/ 699824 w 2585837"/>
              <a:gd name="connsiteY1" fmla="*/ 995746 h 1446121"/>
              <a:gd name="connsiteX2" fmla="*/ 747950 w 2585837"/>
              <a:gd name="connsiteY2" fmla="*/ 1011788 h 1446121"/>
              <a:gd name="connsiteX3" fmla="*/ 715866 w 2585837"/>
              <a:gd name="connsiteY3" fmla="*/ 1108041 h 1446121"/>
              <a:gd name="connsiteX4" fmla="*/ 651698 w 2585837"/>
              <a:gd name="connsiteY4" fmla="*/ 1204293 h 1446121"/>
              <a:gd name="connsiteX5" fmla="*/ 635656 w 2585837"/>
              <a:gd name="connsiteY5" fmla="*/ 1252420 h 1446121"/>
              <a:gd name="connsiteX6" fmla="*/ 523361 w 2585837"/>
              <a:gd name="connsiteY6" fmla="*/ 1396798 h 1446121"/>
              <a:gd name="connsiteX7" fmla="*/ 507319 w 2585837"/>
              <a:gd name="connsiteY7" fmla="*/ 1444925 h 1446121"/>
              <a:gd name="connsiteX8" fmla="*/ 587529 w 2585837"/>
              <a:gd name="connsiteY8" fmla="*/ 1412841 h 1446121"/>
              <a:gd name="connsiteX9" fmla="*/ 683782 w 2585837"/>
              <a:gd name="connsiteY9" fmla="*/ 1348672 h 1446121"/>
              <a:gd name="connsiteX10" fmla="*/ 731908 w 2585837"/>
              <a:gd name="connsiteY10" fmla="*/ 1316588 h 1446121"/>
              <a:gd name="connsiteX11" fmla="*/ 796077 w 2585837"/>
              <a:gd name="connsiteY11" fmla="*/ 1300546 h 1446121"/>
              <a:gd name="connsiteX12" fmla="*/ 940456 w 2585837"/>
              <a:gd name="connsiteY12" fmla="*/ 1220335 h 1446121"/>
              <a:gd name="connsiteX13" fmla="*/ 1036708 w 2585837"/>
              <a:gd name="connsiteY13" fmla="*/ 1156167 h 1446121"/>
              <a:gd name="connsiteX14" fmla="*/ 2175698 w 2585837"/>
              <a:gd name="connsiteY14" fmla="*/ 1108041 h 1446121"/>
              <a:gd name="connsiteX15" fmla="*/ 2576750 w 2585837"/>
              <a:gd name="connsiteY15" fmla="*/ 1091998 h 1446121"/>
              <a:gd name="connsiteX16" fmla="*/ 2544666 w 2585837"/>
              <a:gd name="connsiteY16" fmla="*/ 995746 h 1446121"/>
              <a:gd name="connsiteX17" fmla="*/ 2159656 w 2585837"/>
              <a:gd name="connsiteY17" fmla="*/ 17177 h 1446121"/>
              <a:gd name="connsiteX18" fmla="*/ 2015277 w 2585837"/>
              <a:gd name="connsiteY18" fmla="*/ 33220 h 1446121"/>
              <a:gd name="connsiteX19" fmla="*/ 1694435 w 2585837"/>
              <a:gd name="connsiteY19" fmla="*/ 97388 h 1446121"/>
              <a:gd name="connsiteX20" fmla="*/ 1614224 w 2585837"/>
              <a:gd name="connsiteY20" fmla="*/ 113430 h 1446121"/>
              <a:gd name="connsiteX21" fmla="*/ 10145 w 2585837"/>
              <a:gd name="connsiteY21" fmla="*/ 112247 h 1446121"/>
              <a:gd name="connsiteX0" fmla="*/ 26056 w 2585837"/>
              <a:gd name="connsiteY0" fmla="*/ 129472 h 1446121"/>
              <a:gd name="connsiteX1" fmla="*/ 699824 w 2585837"/>
              <a:gd name="connsiteY1" fmla="*/ 995746 h 1446121"/>
              <a:gd name="connsiteX2" fmla="*/ 747950 w 2585837"/>
              <a:gd name="connsiteY2" fmla="*/ 1011788 h 1446121"/>
              <a:gd name="connsiteX3" fmla="*/ 715866 w 2585837"/>
              <a:gd name="connsiteY3" fmla="*/ 1108041 h 1446121"/>
              <a:gd name="connsiteX4" fmla="*/ 651698 w 2585837"/>
              <a:gd name="connsiteY4" fmla="*/ 1204293 h 1446121"/>
              <a:gd name="connsiteX5" fmla="*/ 635656 w 2585837"/>
              <a:gd name="connsiteY5" fmla="*/ 1252420 h 1446121"/>
              <a:gd name="connsiteX6" fmla="*/ 523361 w 2585837"/>
              <a:gd name="connsiteY6" fmla="*/ 1396798 h 1446121"/>
              <a:gd name="connsiteX7" fmla="*/ 507319 w 2585837"/>
              <a:gd name="connsiteY7" fmla="*/ 1444925 h 1446121"/>
              <a:gd name="connsiteX8" fmla="*/ 587529 w 2585837"/>
              <a:gd name="connsiteY8" fmla="*/ 1412841 h 1446121"/>
              <a:gd name="connsiteX9" fmla="*/ 683782 w 2585837"/>
              <a:gd name="connsiteY9" fmla="*/ 1348672 h 1446121"/>
              <a:gd name="connsiteX10" fmla="*/ 731908 w 2585837"/>
              <a:gd name="connsiteY10" fmla="*/ 1316588 h 1446121"/>
              <a:gd name="connsiteX11" fmla="*/ 796077 w 2585837"/>
              <a:gd name="connsiteY11" fmla="*/ 1300546 h 1446121"/>
              <a:gd name="connsiteX12" fmla="*/ 940456 w 2585837"/>
              <a:gd name="connsiteY12" fmla="*/ 1220335 h 1446121"/>
              <a:gd name="connsiteX13" fmla="*/ 1036708 w 2585837"/>
              <a:gd name="connsiteY13" fmla="*/ 1156167 h 1446121"/>
              <a:gd name="connsiteX14" fmla="*/ 2175698 w 2585837"/>
              <a:gd name="connsiteY14" fmla="*/ 1108041 h 1446121"/>
              <a:gd name="connsiteX15" fmla="*/ 2576750 w 2585837"/>
              <a:gd name="connsiteY15" fmla="*/ 1091998 h 1446121"/>
              <a:gd name="connsiteX16" fmla="*/ 2544666 w 2585837"/>
              <a:gd name="connsiteY16" fmla="*/ 995746 h 1446121"/>
              <a:gd name="connsiteX17" fmla="*/ 2159656 w 2585837"/>
              <a:gd name="connsiteY17" fmla="*/ 17177 h 1446121"/>
              <a:gd name="connsiteX18" fmla="*/ 2015277 w 2585837"/>
              <a:gd name="connsiteY18" fmla="*/ 33220 h 1446121"/>
              <a:gd name="connsiteX19" fmla="*/ 1694435 w 2585837"/>
              <a:gd name="connsiteY19" fmla="*/ 97388 h 1446121"/>
              <a:gd name="connsiteX20" fmla="*/ 10145 w 2585837"/>
              <a:gd name="connsiteY20" fmla="*/ 112247 h 1446121"/>
              <a:gd name="connsiteX0" fmla="*/ 26056 w 2585837"/>
              <a:gd name="connsiteY0" fmla="*/ 129472 h 1446121"/>
              <a:gd name="connsiteX1" fmla="*/ 699824 w 2585837"/>
              <a:gd name="connsiteY1" fmla="*/ 995746 h 1446121"/>
              <a:gd name="connsiteX2" fmla="*/ 747950 w 2585837"/>
              <a:gd name="connsiteY2" fmla="*/ 1011788 h 1446121"/>
              <a:gd name="connsiteX3" fmla="*/ 715866 w 2585837"/>
              <a:gd name="connsiteY3" fmla="*/ 1108041 h 1446121"/>
              <a:gd name="connsiteX4" fmla="*/ 651698 w 2585837"/>
              <a:gd name="connsiteY4" fmla="*/ 1204293 h 1446121"/>
              <a:gd name="connsiteX5" fmla="*/ 635656 w 2585837"/>
              <a:gd name="connsiteY5" fmla="*/ 1252420 h 1446121"/>
              <a:gd name="connsiteX6" fmla="*/ 523361 w 2585837"/>
              <a:gd name="connsiteY6" fmla="*/ 1396798 h 1446121"/>
              <a:gd name="connsiteX7" fmla="*/ 507319 w 2585837"/>
              <a:gd name="connsiteY7" fmla="*/ 1444925 h 1446121"/>
              <a:gd name="connsiteX8" fmla="*/ 587529 w 2585837"/>
              <a:gd name="connsiteY8" fmla="*/ 1412841 h 1446121"/>
              <a:gd name="connsiteX9" fmla="*/ 683782 w 2585837"/>
              <a:gd name="connsiteY9" fmla="*/ 1348672 h 1446121"/>
              <a:gd name="connsiteX10" fmla="*/ 731908 w 2585837"/>
              <a:gd name="connsiteY10" fmla="*/ 1316588 h 1446121"/>
              <a:gd name="connsiteX11" fmla="*/ 796077 w 2585837"/>
              <a:gd name="connsiteY11" fmla="*/ 1300546 h 1446121"/>
              <a:gd name="connsiteX12" fmla="*/ 940456 w 2585837"/>
              <a:gd name="connsiteY12" fmla="*/ 1220335 h 1446121"/>
              <a:gd name="connsiteX13" fmla="*/ 1036708 w 2585837"/>
              <a:gd name="connsiteY13" fmla="*/ 1156167 h 1446121"/>
              <a:gd name="connsiteX14" fmla="*/ 2175698 w 2585837"/>
              <a:gd name="connsiteY14" fmla="*/ 1108041 h 1446121"/>
              <a:gd name="connsiteX15" fmla="*/ 2576750 w 2585837"/>
              <a:gd name="connsiteY15" fmla="*/ 1091998 h 1446121"/>
              <a:gd name="connsiteX16" fmla="*/ 2544666 w 2585837"/>
              <a:gd name="connsiteY16" fmla="*/ 995746 h 1446121"/>
              <a:gd name="connsiteX17" fmla="*/ 2159656 w 2585837"/>
              <a:gd name="connsiteY17" fmla="*/ 17177 h 1446121"/>
              <a:gd name="connsiteX18" fmla="*/ 2015277 w 2585837"/>
              <a:gd name="connsiteY18" fmla="*/ 33220 h 1446121"/>
              <a:gd name="connsiteX19" fmla="*/ 10145 w 2585837"/>
              <a:gd name="connsiteY19" fmla="*/ 112247 h 1446121"/>
              <a:gd name="connsiteX0" fmla="*/ 26056 w 2585837"/>
              <a:gd name="connsiteY0" fmla="*/ 162357 h 1479006"/>
              <a:gd name="connsiteX1" fmla="*/ 699824 w 2585837"/>
              <a:gd name="connsiteY1" fmla="*/ 1028631 h 1479006"/>
              <a:gd name="connsiteX2" fmla="*/ 747950 w 2585837"/>
              <a:gd name="connsiteY2" fmla="*/ 1044673 h 1479006"/>
              <a:gd name="connsiteX3" fmla="*/ 715866 w 2585837"/>
              <a:gd name="connsiteY3" fmla="*/ 1140926 h 1479006"/>
              <a:gd name="connsiteX4" fmla="*/ 651698 w 2585837"/>
              <a:gd name="connsiteY4" fmla="*/ 1237178 h 1479006"/>
              <a:gd name="connsiteX5" fmla="*/ 635656 w 2585837"/>
              <a:gd name="connsiteY5" fmla="*/ 1285305 h 1479006"/>
              <a:gd name="connsiteX6" fmla="*/ 523361 w 2585837"/>
              <a:gd name="connsiteY6" fmla="*/ 1429683 h 1479006"/>
              <a:gd name="connsiteX7" fmla="*/ 507319 w 2585837"/>
              <a:gd name="connsiteY7" fmla="*/ 1477810 h 1479006"/>
              <a:gd name="connsiteX8" fmla="*/ 587529 w 2585837"/>
              <a:gd name="connsiteY8" fmla="*/ 1445726 h 1479006"/>
              <a:gd name="connsiteX9" fmla="*/ 683782 w 2585837"/>
              <a:gd name="connsiteY9" fmla="*/ 1381557 h 1479006"/>
              <a:gd name="connsiteX10" fmla="*/ 731908 w 2585837"/>
              <a:gd name="connsiteY10" fmla="*/ 1349473 h 1479006"/>
              <a:gd name="connsiteX11" fmla="*/ 796077 w 2585837"/>
              <a:gd name="connsiteY11" fmla="*/ 1333431 h 1479006"/>
              <a:gd name="connsiteX12" fmla="*/ 940456 w 2585837"/>
              <a:gd name="connsiteY12" fmla="*/ 1253220 h 1479006"/>
              <a:gd name="connsiteX13" fmla="*/ 1036708 w 2585837"/>
              <a:gd name="connsiteY13" fmla="*/ 1189052 h 1479006"/>
              <a:gd name="connsiteX14" fmla="*/ 2175698 w 2585837"/>
              <a:gd name="connsiteY14" fmla="*/ 1140926 h 1479006"/>
              <a:gd name="connsiteX15" fmla="*/ 2576750 w 2585837"/>
              <a:gd name="connsiteY15" fmla="*/ 1124883 h 1479006"/>
              <a:gd name="connsiteX16" fmla="*/ 2544666 w 2585837"/>
              <a:gd name="connsiteY16" fmla="*/ 1028631 h 1479006"/>
              <a:gd name="connsiteX17" fmla="*/ 2159656 w 2585837"/>
              <a:gd name="connsiteY17" fmla="*/ 50062 h 1479006"/>
              <a:gd name="connsiteX18" fmla="*/ 10145 w 2585837"/>
              <a:gd name="connsiteY18" fmla="*/ 145132 h 1479006"/>
              <a:gd name="connsiteX0" fmla="*/ 26056 w 2680698"/>
              <a:gd name="connsiteY0" fmla="*/ 162357 h 1479006"/>
              <a:gd name="connsiteX1" fmla="*/ 699824 w 2680698"/>
              <a:gd name="connsiteY1" fmla="*/ 1028631 h 1479006"/>
              <a:gd name="connsiteX2" fmla="*/ 747950 w 2680698"/>
              <a:gd name="connsiteY2" fmla="*/ 1044673 h 1479006"/>
              <a:gd name="connsiteX3" fmla="*/ 715866 w 2680698"/>
              <a:gd name="connsiteY3" fmla="*/ 1140926 h 1479006"/>
              <a:gd name="connsiteX4" fmla="*/ 651698 w 2680698"/>
              <a:gd name="connsiteY4" fmla="*/ 1237178 h 1479006"/>
              <a:gd name="connsiteX5" fmla="*/ 635656 w 2680698"/>
              <a:gd name="connsiteY5" fmla="*/ 1285305 h 1479006"/>
              <a:gd name="connsiteX6" fmla="*/ 523361 w 2680698"/>
              <a:gd name="connsiteY6" fmla="*/ 1429683 h 1479006"/>
              <a:gd name="connsiteX7" fmla="*/ 507319 w 2680698"/>
              <a:gd name="connsiteY7" fmla="*/ 1477810 h 1479006"/>
              <a:gd name="connsiteX8" fmla="*/ 587529 w 2680698"/>
              <a:gd name="connsiteY8" fmla="*/ 1445726 h 1479006"/>
              <a:gd name="connsiteX9" fmla="*/ 683782 w 2680698"/>
              <a:gd name="connsiteY9" fmla="*/ 1381557 h 1479006"/>
              <a:gd name="connsiteX10" fmla="*/ 731908 w 2680698"/>
              <a:gd name="connsiteY10" fmla="*/ 1349473 h 1479006"/>
              <a:gd name="connsiteX11" fmla="*/ 796077 w 2680698"/>
              <a:gd name="connsiteY11" fmla="*/ 1333431 h 1479006"/>
              <a:gd name="connsiteX12" fmla="*/ 940456 w 2680698"/>
              <a:gd name="connsiteY12" fmla="*/ 1253220 h 1479006"/>
              <a:gd name="connsiteX13" fmla="*/ 1036708 w 2680698"/>
              <a:gd name="connsiteY13" fmla="*/ 1189052 h 1479006"/>
              <a:gd name="connsiteX14" fmla="*/ 2576750 w 2680698"/>
              <a:gd name="connsiteY14" fmla="*/ 1124883 h 1479006"/>
              <a:gd name="connsiteX15" fmla="*/ 2544666 w 2680698"/>
              <a:gd name="connsiteY15" fmla="*/ 1028631 h 1479006"/>
              <a:gd name="connsiteX16" fmla="*/ 2159656 w 2680698"/>
              <a:gd name="connsiteY16" fmla="*/ 50062 h 1479006"/>
              <a:gd name="connsiteX17" fmla="*/ 10145 w 2680698"/>
              <a:gd name="connsiteY17" fmla="*/ 145132 h 1479006"/>
              <a:gd name="connsiteX0" fmla="*/ 26056 w 2624077"/>
              <a:gd name="connsiteY0" fmla="*/ 162357 h 1479006"/>
              <a:gd name="connsiteX1" fmla="*/ 699824 w 2624077"/>
              <a:gd name="connsiteY1" fmla="*/ 1028631 h 1479006"/>
              <a:gd name="connsiteX2" fmla="*/ 747950 w 2624077"/>
              <a:gd name="connsiteY2" fmla="*/ 1044673 h 1479006"/>
              <a:gd name="connsiteX3" fmla="*/ 715866 w 2624077"/>
              <a:gd name="connsiteY3" fmla="*/ 1140926 h 1479006"/>
              <a:gd name="connsiteX4" fmla="*/ 651698 w 2624077"/>
              <a:gd name="connsiteY4" fmla="*/ 1237178 h 1479006"/>
              <a:gd name="connsiteX5" fmla="*/ 635656 w 2624077"/>
              <a:gd name="connsiteY5" fmla="*/ 1285305 h 1479006"/>
              <a:gd name="connsiteX6" fmla="*/ 523361 w 2624077"/>
              <a:gd name="connsiteY6" fmla="*/ 1429683 h 1479006"/>
              <a:gd name="connsiteX7" fmla="*/ 507319 w 2624077"/>
              <a:gd name="connsiteY7" fmla="*/ 1477810 h 1479006"/>
              <a:gd name="connsiteX8" fmla="*/ 587529 w 2624077"/>
              <a:gd name="connsiteY8" fmla="*/ 1445726 h 1479006"/>
              <a:gd name="connsiteX9" fmla="*/ 683782 w 2624077"/>
              <a:gd name="connsiteY9" fmla="*/ 1381557 h 1479006"/>
              <a:gd name="connsiteX10" fmla="*/ 731908 w 2624077"/>
              <a:gd name="connsiteY10" fmla="*/ 1349473 h 1479006"/>
              <a:gd name="connsiteX11" fmla="*/ 796077 w 2624077"/>
              <a:gd name="connsiteY11" fmla="*/ 1333431 h 1479006"/>
              <a:gd name="connsiteX12" fmla="*/ 940456 w 2624077"/>
              <a:gd name="connsiteY12" fmla="*/ 1253220 h 1479006"/>
              <a:gd name="connsiteX13" fmla="*/ 1036708 w 2624077"/>
              <a:gd name="connsiteY13" fmla="*/ 1189052 h 1479006"/>
              <a:gd name="connsiteX14" fmla="*/ 2544666 w 2624077"/>
              <a:gd name="connsiteY14" fmla="*/ 1028631 h 1479006"/>
              <a:gd name="connsiteX15" fmla="*/ 2159656 w 2624077"/>
              <a:gd name="connsiteY15" fmla="*/ 50062 h 1479006"/>
              <a:gd name="connsiteX16" fmla="*/ 10145 w 2624077"/>
              <a:gd name="connsiteY16" fmla="*/ 145132 h 1479006"/>
              <a:gd name="connsiteX0" fmla="*/ 26056 w 2571642"/>
              <a:gd name="connsiteY0" fmla="*/ 162357 h 1479006"/>
              <a:gd name="connsiteX1" fmla="*/ 699824 w 2571642"/>
              <a:gd name="connsiteY1" fmla="*/ 1028631 h 1479006"/>
              <a:gd name="connsiteX2" fmla="*/ 747950 w 2571642"/>
              <a:gd name="connsiteY2" fmla="*/ 1044673 h 1479006"/>
              <a:gd name="connsiteX3" fmla="*/ 715866 w 2571642"/>
              <a:gd name="connsiteY3" fmla="*/ 1140926 h 1479006"/>
              <a:gd name="connsiteX4" fmla="*/ 651698 w 2571642"/>
              <a:gd name="connsiteY4" fmla="*/ 1237178 h 1479006"/>
              <a:gd name="connsiteX5" fmla="*/ 635656 w 2571642"/>
              <a:gd name="connsiteY5" fmla="*/ 1285305 h 1479006"/>
              <a:gd name="connsiteX6" fmla="*/ 523361 w 2571642"/>
              <a:gd name="connsiteY6" fmla="*/ 1429683 h 1479006"/>
              <a:gd name="connsiteX7" fmla="*/ 507319 w 2571642"/>
              <a:gd name="connsiteY7" fmla="*/ 1477810 h 1479006"/>
              <a:gd name="connsiteX8" fmla="*/ 587529 w 2571642"/>
              <a:gd name="connsiteY8" fmla="*/ 1445726 h 1479006"/>
              <a:gd name="connsiteX9" fmla="*/ 683782 w 2571642"/>
              <a:gd name="connsiteY9" fmla="*/ 1381557 h 1479006"/>
              <a:gd name="connsiteX10" fmla="*/ 731908 w 2571642"/>
              <a:gd name="connsiteY10" fmla="*/ 1349473 h 1479006"/>
              <a:gd name="connsiteX11" fmla="*/ 796077 w 2571642"/>
              <a:gd name="connsiteY11" fmla="*/ 1333431 h 1479006"/>
              <a:gd name="connsiteX12" fmla="*/ 940456 w 2571642"/>
              <a:gd name="connsiteY12" fmla="*/ 1253220 h 1479006"/>
              <a:gd name="connsiteX13" fmla="*/ 1036708 w 2571642"/>
              <a:gd name="connsiteY13" fmla="*/ 1189052 h 1479006"/>
              <a:gd name="connsiteX14" fmla="*/ 2544666 w 2571642"/>
              <a:gd name="connsiteY14" fmla="*/ 1028631 h 1479006"/>
              <a:gd name="connsiteX15" fmla="*/ 2159656 w 2571642"/>
              <a:gd name="connsiteY15" fmla="*/ 50062 h 1479006"/>
              <a:gd name="connsiteX16" fmla="*/ 10145 w 2571642"/>
              <a:gd name="connsiteY16" fmla="*/ 145132 h 1479006"/>
              <a:gd name="connsiteX0" fmla="*/ 26056 w 2702620"/>
              <a:gd name="connsiteY0" fmla="*/ 147170 h 1463819"/>
              <a:gd name="connsiteX1" fmla="*/ 699824 w 2702620"/>
              <a:gd name="connsiteY1" fmla="*/ 1013444 h 1463819"/>
              <a:gd name="connsiteX2" fmla="*/ 747950 w 2702620"/>
              <a:gd name="connsiteY2" fmla="*/ 1029486 h 1463819"/>
              <a:gd name="connsiteX3" fmla="*/ 715866 w 2702620"/>
              <a:gd name="connsiteY3" fmla="*/ 1125739 h 1463819"/>
              <a:gd name="connsiteX4" fmla="*/ 651698 w 2702620"/>
              <a:gd name="connsiteY4" fmla="*/ 1221991 h 1463819"/>
              <a:gd name="connsiteX5" fmla="*/ 635656 w 2702620"/>
              <a:gd name="connsiteY5" fmla="*/ 1270118 h 1463819"/>
              <a:gd name="connsiteX6" fmla="*/ 523361 w 2702620"/>
              <a:gd name="connsiteY6" fmla="*/ 1414496 h 1463819"/>
              <a:gd name="connsiteX7" fmla="*/ 507319 w 2702620"/>
              <a:gd name="connsiteY7" fmla="*/ 1462623 h 1463819"/>
              <a:gd name="connsiteX8" fmla="*/ 587529 w 2702620"/>
              <a:gd name="connsiteY8" fmla="*/ 1430539 h 1463819"/>
              <a:gd name="connsiteX9" fmla="*/ 683782 w 2702620"/>
              <a:gd name="connsiteY9" fmla="*/ 1366370 h 1463819"/>
              <a:gd name="connsiteX10" fmla="*/ 731908 w 2702620"/>
              <a:gd name="connsiteY10" fmla="*/ 1334286 h 1463819"/>
              <a:gd name="connsiteX11" fmla="*/ 796077 w 2702620"/>
              <a:gd name="connsiteY11" fmla="*/ 1318244 h 1463819"/>
              <a:gd name="connsiteX12" fmla="*/ 940456 w 2702620"/>
              <a:gd name="connsiteY12" fmla="*/ 1238033 h 1463819"/>
              <a:gd name="connsiteX13" fmla="*/ 1036708 w 2702620"/>
              <a:gd name="connsiteY13" fmla="*/ 1173865 h 1463819"/>
              <a:gd name="connsiteX14" fmla="*/ 2544666 w 2702620"/>
              <a:gd name="connsiteY14" fmla="*/ 1013444 h 1463819"/>
              <a:gd name="connsiteX15" fmla="*/ 2370550 w 2702620"/>
              <a:gd name="connsiteY15" fmla="*/ 52963 h 1463819"/>
              <a:gd name="connsiteX16" fmla="*/ 10145 w 2702620"/>
              <a:gd name="connsiteY16" fmla="*/ 129945 h 1463819"/>
              <a:gd name="connsiteX0" fmla="*/ 26056 w 2697803"/>
              <a:gd name="connsiteY0" fmla="*/ 204843 h 1521492"/>
              <a:gd name="connsiteX1" fmla="*/ 699824 w 2697803"/>
              <a:gd name="connsiteY1" fmla="*/ 1071117 h 1521492"/>
              <a:gd name="connsiteX2" fmla="*/ 747950 w 2697803"/>
              <a:gd name="connsiteY2" fmla="*/ 1087159 h 1521492"/>
              <a:gd name="connsiteX3" fmla="*/ 715866 w 2697803"/>
              <a:gd name="connsiteY3" fmla="*/ 1183412 h 1521492"/>
              <a:gd name="connsiteX4" fmla="*/ 651698 w 2697803"/>
              <a:gd name="connsiteY4" fmla="*/ 1279664 h 1521492"/>
              <a:gd name="connsiteX5" fmla="*/ 635656 w 2697803"/>
              <a:gd name="connsiteY5" fmla="*/ 1327791 h 1521492"/>
              <a:gd name="connsiteX6" fmla="*/ 523361 w 2697803"/>
              <a:gd name="connsiteY6" fmla="*/ 1472169 h 1521492"/>
              <a:gd name="connsiteX7" fmla="*/ 507319 w 2697803"/>
              <a:gd name="connsiteY7" fmla="*/ 1520296 h 1521492"/>
              <a:gd name="connsiteX8" fmla="*/ 587529 w 2697803"/>
              <a:gd name="connsiteY8" fmla="*/ 1488212 h 1521492"/>
              <a:gd name="connsiteX9" fmla="*/ 683782 w 2697803"/>
              <a:gd name="connsiteY9" fmla="*/ 1424043 h 1521492"/>
              <a:gd name="connsiteX10" fmla="*/ 731908 w 2697803"/>
              <a:gd name="connsiteY10" fmla="*/ 1391959 h 1521492"/>
              <a:gd name="connsiteX11" fmla="*/ 796077 w 2697803"/>
              <a:gd name="connsiteY11" fmla="*/ 1375917 h 1521492"/>
              <a:gd name="connsiteX12" fmla="*/ 940456 w 2697803"/>
              <a:gd name="connsiteY12" fmla="*/ 1295706 h 1521492"/>
              <a:gd name="connsiteX13" fmla="*/ 1036708 w 2697803"/>
              <a:gd name="connsiteY13" fmla="*/ 1231538 h 1521492"/>
              <a:gd name="connsiteX14" fmla="*/ 2544666 w 2697803"/>
              <a:gd name="connsiteY14" fmla="*/ 1071117 h 1521492"/>
              <a:gd name="connsiteX15" fmla="*/ 2370550 w 2697803"/>
              <a:gd name="connsiteY15" fmla="*/ 110636 h 1521492"/>
              <a:gd name="connsiteX16" fmla="*/ 99615 w 2697803"/>
              <a:gd name="connsiteY16" fmla="*/ 33874 h 1521492"/>
              <a:gd name="connsiteX0" fmla="*/ 0 w 2620621"/>
              <a:gd name="connsiteY0" fmla="*/ 14924 h 1521492"/>
              <a:gd name="connsiteX1" fmla="*/ 622642 w 2620621"/>
              <a:gd name="connsiteY1" fmla="*/ 1071117 h 1521492"/>
              <a:gd name="connsiteX2" fmla="*/ 670768 w 2620621"/>
              <a:gd name="connsiteY2" fmla="*/ 1087159 h 1521492"/>
              <a:gd name="connsiteX3" fmla="*/ 638684 w 2620621"/>
              <a:gd name="connsiteY3" fmla="*/ 1183412 h 1521492"/>
              <a:gd name="connsiteX4" fmla="*/ 574516 w 2620621"/>
              <a:gd name="connsiteY4" fmla="*/ 1279664 h 1521492"/>
              <a:gd name="connsiteX5" fmla="*/ 558474 w 2620621"/>
              <a:gd name="connsiteY5" fmla="*/ 1327791 h 1521492"/>
              <a:gd name="connsiteX6" fmla="*/ 446179 w 2620621"/>
              <a:gd name="connsiteY6" fmla="*/ 1472169 h 1521492"/>
              <a:gd name="connsiteX7" fmla="*/ 430137 w 2620621"/>
              <a:gd name="connsiteY7" fmla="*/ 1520296 h 1521492"/>
              <a:gd name="connsiteX8" fmla="*/ 510347 w 2620621"/>
              <a:gd name="connsiteY8" fmla="*/ 1488212 h 1521492"/>
              <a:gd name="connsiteX9" fmla="*/ 606600 w 2620621"/>
              <a:gd name="connsiteY9" fmla="*/ 1424043 h 1521492"/>
              <a:gd name="connsiteX10" fmla="*/ 654726 w 2620621"/>
              <a:gd name="connsiteY10" fmla="*/ 1391959 h 1521492"/>
              <a:gd name="connsiteX11" fmla="*/ 718895 w 2620621"/>
              <a:gd name="connsiteY11" fmla="*/ 1375917 h 1521492"/>
              <a:gd name="connsiteX12" fmla="*/ 863274 w 2620621"/>
              <a:gd name="connsiteY12" fmla="*/ 1295706 h 1521492"/>
              <a:gd name="connsiteX13" fmla="*/ 959526 w 2620621"/>
              <a:gd name="connsiteY13" fmla="*/ 1231538 h 1521492"/>
              <a:gd name="connsiteX14" fmla="*/ 2467484 w 2620621"/>
              <a:gd name="connsiteY14" fmla="*/ 1071117 h 1521492"/>
              <a:gd name="connsiteX15" fmla="*/ 2293368 w 2620621"/>
              <a:gd name="connsiteY15" fmla="*/ 110636 h 1521492"/>
              <a:gd name="connsiteX16" fmla="*/ 22433 w 2620621"/>
              <a:gd name="connsiteY16" fmla="*/ 33874 h 1521492"/>
              <a:gd name="connsiteX0" fmla="*/ 30793 w 2651414"/>
              <a:gd name="connsiteY0" fmla="*/ 14924 h 1521492"/>
              <a:gd name="connsiteX1" fmla="*/ 653435 w 2651414"/>
              <a:gd name="connsiteY1" fmla="*/ 1071117 h 1521492"/>
              <a:gd name="connsiteX2" fmla="*/ 701561 w 2651414"/>
              <a:gd name="connsiteY2" fmla="*/ 1087159 h 1521492"/>
              <a:gd name="connsiteX3" fmla="*/ 669477 w 2651414"/>
              <a:gd name="connsiteY3" fmla="*/ 1183412 h 1521492"/>
              <a:gd name="connsiteX4" fmla="*/ 605309 w 2651414"/>
              <a:gd name="connsiteY4" fmla="*/ 1279664 h 1521492"/>
              <a:gd name="connsiteX5" fmla="*/ 589267 w 2651414"/>
              <a:gd name="connsiteY5" fmla="*/ 1327791 h 1521492"/>
              <a:gd name="connsiteX6" fmla="*/ 476972 w 2651414"/>
              <a:gd name="connsiteY6" fmla="*/ 1472169 h 1521492"/>
              <a:gd name="connsiteX7" fmla="*/ 460930 w 2651414"/>
              <a:gd name="connsiteY7" fmla="*/ 1520296 h 1521492"/>
              <a:gd name="connsiteX8" fmla="*/ 541140 w 2651414"/>
              <a:gd name="connsiteY8" fmla="*/ 1488212 h 1521492"/>
              <a:gd name="connsiteX9" fmla="*/ 637393 w 2651414"/>
              <a:gd name="connsiteY9" fmla="*/ 1424043 h 1521492"/>
              <a:gd name="connsiteX10" fmla="*/ 685519 w 2651414"/>
              <a:gd name="connsiteY10" fmla="*/ 1391959 h 1521492"/>
              <a:gd name="connsiteX11" fmla="*/ 749688 w 2651414"/>
              <a:gd name="connsiteY11" fmla="*/ 1375917 h 1521492"/>
              <a:gd name="connsiteX12" fmla="*/ 894067 w 2651414"/>
              <a:gd name="connsiteY12" fmla="*/ 1295706 h 1521492"/>
              <a:gd name="connsiteX13" fmla="*/ 990319 w 2651414"/>
              <a:gd name="connsiteY13" fmla="*/ 1231538 h 1521492"/>
              <a:gd name="connsiteX14" fmla="*/ 2498277 w 2651414"/>
              <a:gd name="connsiteY14" fmla="*/ 1071117 h 1521492"/>
              <a:gd name="connsiteX15" fmla="*/ 2324161 w 2651414"/>
              <a:gd name="connsiteY15" fmla="*/ 110636 h 1521492"/>
              <a:gd name="connsiteX16" fmla="*/ 53226 w 2651414"/>
              <a:gd name="connsiteY16" fmla="*/ 33874 h 1521492"/>
              <a:gd name="connsiteX0" fmla="*/ 92152 w 2712773"/>
              <a:gd name="connsiteY0" fmla="*/ 14924 h 1521492"/>
              <a:gd name="connsiteX1" fmla="*/ 714794 w 2712773"/>
              <a:gd name="connsiteY1" fmla="*/ 1071117 h 1521492"/>
              <a:gd name="connsiteX2" fmla="*/ 762920 w 2712773"/>
              <a:gd name="connsiteY2" fmla="*/ 1087159 h 1521492"/>
              <a:gd name="connsiteX3" fmla="*/ 730836 w 2712773"/>
              <a:gd name="connsiteY3" fmla="*/ 1183412 h 1521492"/>
              <a:gd name="connsiteX4" fmla="*/ 666668 w 2712773"/>
              <a:gd name="connsiteY4" fmla="*/ 1279664 h 1521492"/>
              <a:gd name="connsiteX5" fmla="*/ 650626 w 2712773"/>
              <a:gd name="connsiteY5" fmla="*/ 1327791 h 1521492"/>
              <a:gd name="connsiteX6" fmla="*/ 538331 w 2712773"/>
              <a:gd name="connsiteY6" fmla="*/ 1472169 h 1521492"/>
              <a:gd name="connsiteX7" fmla="*/ 522289 w 2712773"/>
              <a:gd name="connsiteY7" fmla="*/ 1520296 h 1521492"/>
              <a:gd name="connsiteX8" fmla="*/ 602499 w 2712773"/>
              <a:gd name="connsiteY8" fmla="*/ 1488212 h 1521492"/>
              <a:gd name="connsiteX9" fmla="*/ 698752 w 2712773"/>
              <a:gd name="connsiteY9" fmla="*/ 1424043 h 1521492"/>
              <a:gd name="connsiteX10" fmla="*/ 746878 w 2712773"/>
              <a:gd name="connsiteY10" fmla="*/ 1391959 h 1521492"/>
              <a:gd name="connsiteX11" fmla="*/ 811047 w 2712773"/>
              <a:gd name="connsiteY11" fmla="*/ 1375917 h 1521492"/>
              <a:gd name="connsiteX12" fmla="*/ 955426 w 2712773"/>
              <a:gd name="connsiteY12" fmla="*/ 1295706 h 1521492"/>
              <a:gd name="connsiteX13" fmla="*/ 1051678 w 2712773"/>
              <a:gd name="connsiteY13" fmla="*/ 1231538 h 1521492"/>
              <a:gd name="connsiteX14" fmla="*/ 2559636 w 2712773"/>
              <a:gd name="connsiteY14" fmla="*/ 1071117 h 1521492"/>
              <a:gd name="connsiteX15" fmla="*/ 2385520 w 2712773"/>
              <a:gd name="connsiteY15" fmla="*/ 110636 h 1521492"/>
              <a:gd name="connsiteX16" fmla="*/ 114585 w 2712773"/>
              <a:gd name="connsiteY16" fmla="*/ 33874 h 1521492"/>
              <a:gd name="connsiteX0" fmla="*/ 92152 w 2714482"/>
              <a:gd name="connsiteY0" fmla="*/ 25663 h 1532231"/>
              <a:gd name="connsiteX1" fmla="*/ 714794 w 2714482"/>
              <a:gd name="connsiteY1" fmla="*/ 1081856 h 1532231"/>
              <a:gd name="connsiteX2" fmla="*/ 762920 w 2714482"/>
              <a:gd name="connsiteY2" fmla="*/ 1097898 h 1532231"/>
              <a:gd name="connsiteX3" fmla="*/ 730836 w 2714482"/>
              <a:gd name="connsiteY3" fmla="*/ 1194151 h 1532231"/>
              <a:gd name="connsiteX4" fmla="*/ 666668 w 2714482"/>
              <a:gd name="connsiteY4" fmla="*/ 1290403 h 1532231"/>
              <a:gd name="connsiteX5" fmla="*/ 650626 w 2714482"/>
              <a:gd name="connsiteY5" fmla="*/ 1338530 h 1532231"/>
              <a:gd name="connsiteX6" fmla="*/ 538331 w 2714482"/>
              <a:gd name="connsiteY6" fmla="*/ 1482908 h 1532231"/>
              <a:gd name="connsiteX7" fmla="*/ 522289 w 2714482"/>
              <a:gd name="connsiteY7" fmla="*/ 1531035 h 1532231"/>
              <a:gd name="connsiteX8" fmla="*/ 602499 w 2714482"/>
              <a:gd name="connsiteY8" fmla="*/ 1498951 h 1532231"/>
              <a:gd name="connsiteX9" fmla="*/ 698752 w 2714482"/>
              <a:gd name="connsiteY9" fmla="*/ 1434782 h 1532231"/>
              <a:gd name="connsiteX10" fmla="*/ 746878 w 2714482"/>
              <a:gd name="connsiteY10" fmla="*/ 1402698 h 1532231"/>
              <a:gd name="connsiteX11" fmla="*/ 811047 w 2714482"/>
              <a:gd name="connsiteY11" fmla="*/ 1386656 h 1532231"/>
              <a:gd name="connsiteX12" fmla="*/ 955426 w 2714482"/>
              <a:gd name="connsiteY12" fmla="*/ 1306445 h 1532231"/>
              <a:gd name="connsiteX13" fmla="*/ 1051678 w 2714482"/>
              <a:gd name="connsiteY13" fmla="*/ 1242277 h 1532231"/>
              <a:gd name="connsiteX14" fmla="*/ 2559636 w 2714482"/>
              <a:gd name="connsiteY14" fmla="*/ 1081856 h 1532231"/>
              <a:gd name="connsiteX15" fmla="*/ 2385520 w 2714482"/>
              <a:gd name="connsiteY15" fmla="*/ 121375 h 1532231"/>
              <a:gd name="connsiteX16" fmla="*/ 82632 w 2714482"/>
              <a:gd name="connsiteY16" fmla="*/ 26526 h 1532231"/>
              <a:gd name="connsiteX0" fmla="*/ 91758 w 2714088"/>
              <a:gd name="connsiteY0" fmla="*/ 25663 h 1532231"/>
              <a:gd name="connsiteX1" fmla="*/ 714400 w 2714088"/>
              <a:gd name="connsiteY1" fmla="*/ 1081856 h 1532231"/>
              <a:gd name="connsiteX2" fmla="*/ 730442 w 2714088"/>
              <a:gd name="connsiteY2" fmla="*/ 1194151 h 1532231"/>
              <a:gd name="connsiteX3" fmla="*/ 666274 w 2714088"/>
              <a:gd name="connsiteY3" fmla="*/ 1290403 h 1532231"/>
              <a:gd name="connsiteX4" fmla="*/ 650232 w 2714088"/>
              <a:gd name="connsiteY4" fmla="*/ 1338530 h 1532231"/>
              <a:gd name="connsiteX5" fmla="*/ 537937 w 2714088"/>
              <a:gd name="connsiteY5" fmla="*/ 1482908 h 1532231"/>
              <a:gd name="connsiteX6" fmla="*/ 521895 w 2714088"/>
              <a:gd name="connsiteY6" fmla="*/ 1531035 h 1532231"/>
              <a:gd name="connsiteX7" fmla="*/ 602105 w 2714088"/>
              <a:gd name="connsiteY7" fmla="*/ 1498951 h 1532231"/>
              <a:gd name="connsiteX8" fmla="*/ 698358 w 2714088"/>
              <a:gd name="connsiteY8" fmla="*/ 1434782 h 1532231"/>
              <a:gd name="connsiteX9" fmla="*/ 746484 w 2714088"/>
              <a:gd name="connsiteY9" fmla="*/ 1402698 h 1532231"/>
              <a:gd name="connsiteX10" fmla="*/ 810653 w 2714088"/>
              <a:gd name="connsiteY10" fmla="*/ 1386656 h 1532231"/>
              <a:gd name="connsiteX11" fmla="*/ 955032 w 2714088"/>
              <a:gd name="connsiteY11" fmla="*/ 1306445 h 1532231"/>
              <a:gd name="connsiteX12" fmla="*/ 1051284 w 2714088"/>
              <a:gd name="connsiteY12" fmla="*/ 1242277 h 1532231"/>
              <a:gd name="connsiteX13" fmla="*/ 2559242 w 2714088"/>
              <a:gd name="connsiteY13" fmla="*/ 1081856 h 1532231"/>
              <a:gd name="connsiteX14" fmla="*/ 2385126 w 2714088"/>
              <a:gd name="connsiteY14" fmla="*/ 121375 h 1532231"/>
              <a:gd name="connsiteX15" fmla="*/ 82238 w 2714088"/>
              <a:gd name="connsiteY15" fmla="*/ 26526 h 1532231"/>
              <a:gd name="connsiteX0" fmla="*/ 91758 w 2714088"/>
              <a:gd name="connsiteY0" fmla="*/ 25663 h 1532231"/>
              <a:gd name="connsiteX1" fmla="*/ 714400 w 2714088"/>
              <a:gd name="connsiteY1" fmla="*/ 1081856 h 1532231"/>
              <a:gd name="connsiteX2" fmla="*/ 730442 w 2714088"/>
              <a:gd name="connsiteY2" fmla="*/ 1194151 h 1532231"/>
              <a:gd name="connsiteX3" fmla="*/ 666274 w 2714088"/>
              <a:gd name="connsiteY3" fmla="*/ 1290403 h 1532231"/>
              <a:gd name="connsiteX4" fmla="*/ 537937 w 2714088"/>
              <a:gd name="connsiteY4" fmla="*/ 1482908 h 1532231"/>
              <a:gd name="connsiteX5" fmla="*/ 521895 w 2714088"/>
              <a:gd name="connsiteY5" fmla="*/ 1531035 h 1532231"/>
              <a:gd name="connsiteX6" fmla="*/ 602105 w 2714088"/>
              <a:gd name="connsiteY6" fmla="*/ 1498951 h 1532231"/>
              <a:gd name="connsiteX7" fmla="*/ 698358 w 2714088"/>
              <a:gd name="connsiteY7" fmla="*/ 1434782 h 1532231"/>
              <a:gd name="connsiteX8" fmla="*/ 746484 w 2714088"/>
              <a:gd name="connsiteY8" fmla="*/ 1402698 h 1532231"/>
              <a:gd name="connsiteX9" fmla="*/ 810653 w 2714088"/>
              <a:gd name="connsiteY9" fmla="*/ 1386656 h 1532231"/>
              <a:gd name="connsiteX10" fmla="*/ 955032 w 2714088"/>
              <a:gd name="connsiteY10" fmla="*/ 1306445 h 1532231"/>
              <a:gd name="connsiteX11" fmla="*/ 1051284 w 2714088"/>
              <a:gd name="connsiteY11" fmla="*/ 1242277 h 1532231"/>
              <a:gd name="connsiteX12" fmla="*/ 2559242 w 2714088"/>
              <a:gd name="connsiteY12" fmla="*/ 1081856 h 1532231"/>
              <a:gd name="connsiteX13" fmla="*/ 2385126 w 2714088"/>
              <a:gd name="connsiteY13" fmla="*/ 121375 h 1532231"/>
              <a:gd name="connsiteX14" fmla="*/ 82238 w 2714088"/>
              <a:gd name="connsiteY14" fmla="*/ 26526 h 1532231"/>
              <a:gd name="connsiteX0" fmla="*/ 91758 w 2714088"/>
              <a:gd name="connsiteY0" fmla="*/ 25663 h 1532231"/>
              <a:gd name="connsiteX1" fmla="*/ 714400 w 2714088"/>
              <a:gd name="connsiteY1" fmla="*/ 1081856 h 1532231"/>
              <a:gd name="connsiteX2" fmla="*/ 730442 w 2714088"/>
              <a:gd name="connsiteY2" fmla="*/ 1194151 h 1532231"/>
              <a:gd name="connsiteX3" fmla="*/ 666274 w 2714088"/>
              <a:gd name="connsiteY3" fmla="*/ 1290403 h 1532231"/>
              <a:gd name="connsiteX4" fmla="*/ 537937 w 2714088"/>
              <a:gd name="connsiteY4" fmla="*/ 1482908 h 1532231"/>
              <a:gd name="connsiteX5" fmla="*/ 521895 w 2714088"/>
              <a:gd name="connsiteY5" fmla="*/ 1531035 h 1532231"/>
              <a:gd name="connsiteX6" fmla="*/ 602105 w 2714088"/>
              <a:gd name="connsiteY6" fmla="*/ 1498951 h 1532231"/>
              <a:gd name="connsiteX7" fmla="*/ 698358 w 2714088"/>
              <a:gd name="connsiteY7" fmla="*/ 1434782 h 1532231"/>
              <a:gd name="connsiteX8" fmla="*/ 746484 w 2714088"/>
              <a:gd name="connsiteY8" fmla="*/ 1402698 h 1532231"/>
              <a:gd name="connsiteX9" fmla="*/ 955032 w 2714088"/>
              <a:gd name="connsiteY9" fmla="*/ 1306445 h 1532231"/>
              <a:gd name="connsiteX10" fmla="*/ 1051284 w 2714088"/>
              <a:gd name="connsiteY10" fmla="*/ 1242277 h 1532231"/>
              <a:gd name="connsiteX11" fmla="*/ 2559242 w 2714088"/>
              <a:gd name="connsiteY11" fmla="*/ 1081856 h 1532231"/>
              <a:gd name="connsiteX12" fmla="*/ 2385126 w 2714088"/>
              <a:gd name="connsiteY12" fmla="*/ 121375 h 1532231"/>
              <a:gd name="connsiteX13" fmla="*/ 82238 w 2714088"/>
              <a:gd name="connsiteY13" fmla="*/ 26526 h 1532231"/>
              <a:gd name="connsiteX0" fmla="*/ 91758 w 2714088"/>
              <a:gd name="connsiteY0" fmla="*/ 25663 h 1532231"/>
              <a:gd name="connsiteX1" fmla="*/ 714400 w 2714088"/>
              <a:gd name="connsiteY1" fmla="*/ 1081856 h 1532231"/>
              <a:gd name="connsiteX2" fmla="*/ 730442 w 2714088"/>
              <a:gd name="connsiteY2" fmla="*/ 1194151 h 1532231"/>
              <a:gd name="connsiteX3" fmla="*/ 666274 w 2714088"/>
              <a:gd name="connsiteY3" fmla="*/ 1290403 h 1532231"/>
              <a:gd name="connsiteX4" fmla="*/ 537937 w 2714088"/>
              <a:gd name="connsiteY4" fmla="*/ 1482908 h 1532231"/>
              <a:gd name="connsiteX5" fmla="*/ 521895 w 2714088"/>
              <a:gd name="connsiteY5" fmla="*/ 1531035 h 1532231"/>
              <a:gd name="connsiteX6" fmla="*/ 602105 w 2714088"/>
              <a:gd name="connsiteY6" fmla="*/ 1498951 h 1532231"/>
              <a:gd name="connsiteX7" fmla="*/ 698358 w 2714088"/>
              <a:gd name="connsiteY7" fmla="*/ 1434782 h 1532231"/>
              <a:gd name="connsiteX8" fmla="*/ 955032 w 2714088"/>
              <a:gd name="connsiteY8" fmla="*/ 1306445 h 1532231"/>
              <a:gd name="connsiteX9" fmla="*/ 1051284 w 2714088"/>
              <a:gd name="connsiteY9" fmla="*/ 1242277 h 1532231"/>
              <a:gd name="connsiteX10" fmla="*/ 2559242 w 2714088"/>
              <a:gd name="connsiteY10" fmla="*/ 1081856 h 1532231"/>
              <a:gd name="connsiteX11" fmla="*/ 2385126 w 2714088"/>
              <a:gd name="connsiteY11" fmla="*/ 121375 h 1532231"/>
              <a:gd name="connsiteX12" fmla="*/ 82238 w 2714088"/>
              <a:gd name="connsiteY12" fmla="*/ 26526 h 1532231"/>
              <a:gd name="connsiteX0" fmla="*/ 91758 w 2714088"/>
              <a:gd name="connsiteY0" fmla="*/ 25663 h 1534278"/>
              <a:gd name="connsiteX1" fmla="*/ 714400 w 2714088"/>
              <a:gd name="connsiteY1" fmla="*/ 1081856 h 1534278"/>
              <a:gd name="connsiteX2" fmla="*/ 730442 w 2714088"/>
              <a:gd name="connsiteY2" fmla="*/ 1194151 h 1534278"/>
              <a:gd name="connsiteX3" fmla="*/ 666274 w 2714088"/>
              <a:gd name="connsiteY3" fmla="*/ 1290403 h 1534278"/>
              <a:gd name="connsiteX4" fmla="*/ 537937 w 2714088"/>
              <a:gd name="connsiteY4" fmla="*/ 1482908 h 1534278"/>
              <a:gd name="connsiteX5" fmla="*/ 521895 w 2714088"/>
              <a:gd name="connsiteY5" fmla="*/ 1531035 h 1534278"/>
              <a:gd name="connsiteX6" fmla="*/ 602105 w 2714088"/>
              <a:gd name="connsiteY6" fmla="*/ 1498951 h 1534278"/>
              <a:gd name="connsiteX7" fmla="*/ 955032 w 2714088"/>
              <a:gd name="connsiteY7" fmla="*/ 1306445 h 1534278"/>
              <a:gd name="connsiteX8" fmla="*/ 1051284 w 2714088"/>
              <a:gd name="connsiteY8" fmla="*/ 1242277 h 1534278"/>
              <a:gd name="connsiteX9" fmla="*/ 2559242 w 2714088"/>
              <a:gd name="connsiteY9" fmla="*/ 1081856 h 1534278"/>
              <a:gd name="connsiteX10" fmla="*/ 2385126 w 2714088"/>
              <a:gd name="connsiteY10" fmla="*/ 121375 h 1534278"/>
              <a:gd name="connsiteX11" fmla="*/ 82238 w 2714088"/>
              <a:gd name="connsiteY11" fmla="*/ 26526 h 1534278"/>
              <a:gd name="connsiteX0" fmla="*/ 91758 w 2714088"/>
              <a:gd name="connsiteY0" fmla="*/ 25663 h 1538889"/>
              <a:gd name="connsiteX1" fmla="*/ 714400 w 2714088"/>
              <a:gd name="connsiteY1" fmla="*/ 1081856 h 1538889"/>
              <a:gd name="connsiteX2" fmla="*/ 730442 w 2714088"/>
              <a:gd name="connsiteY2" fmla="*/ 1194151 h 1538889"/>
              <a:gd name="connsiteX3" fmla="*/ 666274 w 2714088"/>
              <a:gd name="connsiteY3" fmla="*/ 1290403 h 1538889"/>
              <a:gd name="connsiteX4" fmla="*/ 537937 w 2714088"/>
              <a:gd name="connsiteY4" fmla="*/ 1482908 h 1538889"/>
              <a:gd name="connsiteX5" fmla="*/ 521895 w 2714088"/>
              <a:gd name="connsiteY5" fmla="*/ 1531035 h 1538889"/>
              <a:gd name="connsiteX6" fmla="*/ 955032 w 2714088"/>
              <a:gd name="connsiteY6" fmla="*/ 1306445 h 1538889"/>
              <a:gd name="connsiteX7" fmla="*/ 1051284 w 2714088"/>
              <a:gd name="connsiteY7" fmla="*/ 1242277 h 1538889"/>
              <a:gd name="connsiteX8" fmla="*/ 2559242 w 2714088"/>
              <a:gd name="connsiteY8" fmla="*/ 1081856 h 1538889"/>
              <a:gd name="connsiteX9" fmla="*/ 2385126 w 2714088"/>
              <a:gd name="connsiteY9" fmla="*/ 121375 h 1538889"/>
              <a:gd name="connsiteX10" fmla="*/ 82238 w 2714088"/>
              <a:gd name="connsiteY10" fmla="*/ 26526 h 1538889"/>
              <a:gd name="connsiteX0" fmla="*/ 91758 w 2714088"/>
              <a:gd name="connsiteY0" fmla="*/ 25663 h 1543005"/>
              <a:gd name="connsiteX1" fmla="*/ 714400 w 2714088"/>
              <a:gd name="connsiteY1" fmla="*/ 1081856 h 1543005"/>
              <a:gd name="connsiteX2" fmla="*/ 730442 w 2714088"/>
              <a:gd name="connsiteY2" fmla="*/ 1194151 h 1543005"/>
              <a:gd name="connsiteX3" fmla="*/ 666274 w 2714088"/>
              <a:gd name="connsiteY3" fmla="*/ 1290403 h 1543005"/>
              <a:gd name="connsiteX4" fmla="*/ 537937 w 2714088"/>
              <a:gd name="connsiteY4" fmla="*/ 1482908 h 1543005"/>
              <a:gd name="connsiteX5" fmla="*/ 521895 w 2714088"/>
              <a:gd name="connsiteY5" fmla="*/ 1531035 h 1543005"/>
              <a:gd name="connsiteX6" fmla="*/ 1051284 w 2714088"/>
              <a:gd name="connsiteY6" fmla="*/ 1242277 h 1543005"/>
              <a:gd name="connsiteX7" fmla="*/ 2559242 w 2714088"/>
              <a:gd name="connsiteY7" fmla="*/ 1081856 h 1543005"/>
              <a:gd name="connsiteX8" fmla="*/ 2385126 w 2714088"/>
              <a:gd name="connsiteY8" fmla="*/ 121375 h 1543005"/>
              <a:gd name="connsiteX9" fmla="*/ 82238 w 2714088"/>
              <a:gd name="connsiteY9" fmla="*/ 26526 h 1543005"/>
              <a:gd name="connsiteX0" fmla="*/ 91758 w 2714088"/>
              <a:gd name="connsiteY0" fmla="*/ 25663 h 1482908"/>
              <a:gd name="connsiteX1" fmla="*/ 714400 w 2714088"/>
              <a:gd name="connsiteY1" fmla="*/ 1081856 h 1482908"/>
              <a:gd name="connsiteX2" fmla="*/ 730442 w 2714088"/>
              <a:gd name="connsiteY2" fmla="*/ 1194151 h 1482908"/>
              <a:gd name="connsiteX3" fmla="*/ 666274 w 2714088"/>
              <a:gd name="connsiteY3" fmla="*/ 1290403 h 1482908"/>
              <a:gd name="connsiteX4" fmla="*/ 537937 w 2714088"/>
              <a:gd name="connsiteY4" fmla="*/ 1482908 h 1482908"/>
              <a:gd name="connsiteX5" fmla="*/ 1051284 w 2714088"/>
              <a:gd name="connsiteY5" fmla="*/ 1242277 h 1482908"/>
              <a:gd name="connsiteX6" fmla="*/ 2559242 w 2714088"/>
              <a:gd name="connsiteY6" fmla="*/ 1081856 h 1482908"/>
              <a:gd name="connsiteX7" fmla="*/ 2385126 w 2714088"/>
              <a:gd name="connsiteY7" fmla="*/ 121375 h 1482908"/>
              <a:gd name="connsiteX8" fmla="*/ 82238 w 2714088"/>
              <a:gd name="connsiteY8" fmla="*/ 26526 h 1482908"/>
              <a:gd name="connsiteX0" fmla="*/ 90977 w 2713307"/>
              <a:gd name="connsiteY0" fmla="*/ 25663 h 1482908"/>
              <a:gd name="connsiteX1" fmla="*/ 713619 w 2713307"/>
              <a:gd name="connsiteY1" fmla="*/ 1081856 h 1482908"/>
              <a:gd name="connsiteX2" fmla="*/ 665493 w 2713307"/>
              <a:gd name="connsiteY2" fmla="*/ 1290403 h 1482908"/>
              <a:gd name="connsiteX3" fmla="*/ 537156 w 2713307"/>
              <a:gd name="connsiteY3" fmla="*/ 1482908 h 1482908"/>
              <a:gd name="connsiteX4" fmla="*/ 1050503 w 2713307"/>
              <a:gd name="connsiteY4" fmla="*/ 1242277 h 1482908"/>
              <a:gd name="connsiteX5" fmla="*/ 2558461 w 2713307"/>
              <a:gd name="connsiteY5" fmla="*/ 1081856 h 1482908"/>
              <a:gd name="connsiteX6" fmla="*/ 2384345 w 2713307"/>
              <a:gd name="connsiteY6" fmla="*/ 121375 h 1482908"/>
              <a:gd name="connsiteX7" fmla="*/ 81457 w 2713307"/>
              <a:gd name="connsiteY7" fmla="*/ 26526 h 1482908"/>
              <a:gd name="connsiteX0" fmla="*/ 89450 w 2711780"/>
              <a:gd name="connsiteY0" fmla="*/ 25663 h 1485346"/>
              <a:gd name="connsiteX1" fmla="*/ 712092 w 2711780"/>
              <a:gd name="connsiteY1" fmla="*/ 1081856 h 1485346"/>
              <a:gd name="connsiteX2" fmla="*/ 535629 w 2711780"/>
              <a:gd name="connsiteY2" fmla="*/ 1482908 h 1485346"/>
              <a:gd name="connsiteX3" fmla="*/ 1048976 w 2711780"/>
              <a:gd name="connsiteY3" fmla="*/ 1242277 h 1485346"/>
              <a:gd name="connsiteX4" fmla="*/ 2556934 w 2711780"/>
              <a:gd name="connsiteY4" fmla="*/ 1081856 h 1485346"/>
              <a:gd name="connsiteX5" fmla="*/ 2382818 w 2711780"/>
              <a:gd name="connsiteY5" fmla="*/ 121375 h 1485346"/>
              <a:gd name="connsiteX6" fmla="*/ 79930 w 2711780"/>
              <a:gd name="connsiteY6" fmla="*/ 26526 h 1485346"/>
              <a:gd name="connsiteX0" fmla="*/ 92420 w 2714750"/>
              <a:gd name="connsiteY0" fmla="*/ 25663 h 1485346"/>
              <a:gd name="connsiteX1" fmla="*/ 676718 w 2714750"/>
              <a:gd name="connsiteY1" fmla="*/ 1090900 h 1485346"/>
              <a:gd name="connsiteX2" fmla="*/ 538599 w 2714750"/>
              <a:gd name="connsiteY2" fmla="*/ 1482908 h 1485346"/>
              <a:gd name="connsiteX3" fmla="*/ 1051946 w 2714750"/>
              <a:gd name="connsiteY3" fmla="*/ 1242277 h 1485346"/>
              <a:gd name="connsiteX4" fmla="*/ 2559904 w 2714750"/>
              <a:gd name="connsiteY4" fmla="*/ 1081856 h 1485346"/>
              <a:gd name="connsiteX5" fmla="*/ 2385788 w 2714750"/>
              <a:gd name="connsiteY5" fmla="*/ 121375 h 1485346"/>
              <a:gd name="connsiteX6" fmla="*/ 82900 w 2714750"/>
              <a:gd name="connsiteY6" fmla="*/ 26526 h 1485346"/>
              <a:gd name="connsiteX0" fmla="*/ 92420 w 2711007"/>
              <a:gd name="connsiteY0" fmla="*/ 25663 h 1485346"/>
              <a:gd name="connsiteX1" fmla="*/ 676718 w 2711007"/>
              <a:gd name="connsiteY1" fmla="*/ 1090900 h 1485346"/>
              <a:gd name="connsiteX2" fmla="*/ 538599 w 2711007"/>
              <a:gd name="connsiteY2" fmla="*/ 1482908 h 1485346"/>
              <a:gd name="connsiteX3" fmla="*/ 1051946 w 2711007"/>
              <a:gd name="connsiteY3" fmla="*/ 1242277 h 1485346"/>
              <a:gd name="connsiteX4" fmla="*/ 2559904 w 2711007"/>
              <a:gd name="connsiteY4" fmla="*/ 1081856 h 1485346"/>
              <a:gd name="connsiteX5" fmla="*/ 2385788 w 2711007"/>
              <a:gd name="connsiteY5" fmla="*/ 121375 h 1485346"/>
              <a:gd name="connsiteX6" fmla="*/ 153198 w 2711007"/>
              <a:gd name="connsiteY6" fmla="*/ 26526 h 1485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1007" h="1485346">
                <a:moveTo>
                  <a:pt x="92420" y="25663"/>
                </a:moveTo>
                <a:cubicBezTo>
                  <a:pt x="-283141" y="1392121"/>
                  <a:pt x="602355" y="848026"/>
                  <a:pt x="676718" y="1090900"/>
                </a:cubicBezTo>
                <a:cubicBezTo>
                  <a:pt x="751081" y="1333774"/>
                  <a:pt x="482452" y="1456171"/>
                  <a:pt x="538599" y="1482908"/>
                </a:cubicBezTo>
                <a:cubicBezTo>
                  <a:pt x="594746" y="1509645"/>
                  <a:pt x="715062" y="1309119"/>
                  <a:pt x="1051946" y="1242277"/>
                </a:cubicBezTo>
                <a:cubicBezTo>
                  <a:pt x="1388830" y="1175435"/>
                  <a:pt x="2337597" y="1268673"/>
                  <a:pt x="2559904" y="1081856"/>
                </a:cubicBezTo>
                <a:cubicBezTo>
                  <a:pt x="2782211" y="895039"/>
                  <a:pt x="2786906" y="297263"/>
                  <a:pt x="2385788" y="121375"/>
                </a:cubicBezTo>
                <a:cubicBezTo>
                  <a:pt x="1984670" y="-54513"/>
                  <a:pt x="601013" y="6720"/>
                  <a:pt x="153198" y="26526"/>
                </a:cubicBezTo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378819" y="958229"/>
            <a:ext cx="79494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vi-VN" altLang="zh-CN" sz="3200" dirty="0">
                <a:solidFill>
                  <a:srgbClr val="002060"/>
                </a:solidFill>
                <a:cs typeface="Arial" panose="020B0604020202020204" pitchFamily="34" charset="0"/>
              </a:rPr>
              <a:t>Ngoài lễ khai giảng, các bạn lớp Minh và Hoa đã tham gia những hoạt động nào? 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749BFF2A-8894-48AB-A48A-700EC6293BBC}"/>
              </a:ext>
            </a:extLst>
          </p:cNvPr>
          <p:cNvSpPr/>
          <p:nvPr/>
        </p:nvSpPr>
        <p:spPr>
          <a:xfrm>
            <a:off x="4696381" y="2222886"/>
            <a:ext cx="654404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3200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Nêu</a:t>
            </a:r>
            <a:r>
              <a:rPr lang="en-US" altLang="zh-CN" sz="3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ý </a:t>
            </a:r>
            <a:r>
              <a:rPr lang="en-US" altLang="zh-CN" sz="3200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nghĩa</a:t>
            </a:r>
            <a:r>
              <a:rPr lang="en-US" altLang="zh-CN" sz="3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3200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altLang="zh-CN" sz="3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3200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altLang="zh-CN" sz="3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3200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việc</a:t>
            </a:r>
            <a:r>
              <a:rPr lang="en-US" altLang="zh-CN" sz="3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3200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altLang="zh-CN" sz="3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3200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altLang="zh-CN" sz="3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3200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altLang="zh-CN" sz="3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3200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altLang="zh-CN" sz="3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3200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altLang="zh-CN" sz="3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3200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lang="en-US" altLang="zh-CN" sz="3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3200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tham</a:t>
            </a:r>
            <a:r>
              <a:rPr lang="en-US" altLang="zh-CN" sz="3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3200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14013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18" grpId="0"/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69C63DD-0784-7037-699A-5FE8C5908A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0360" y="502129"/>
            <a:ext cx="4133446" cy="2798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581885"/>
      </p:ext>
    </p:extLst>
  </p:cSld>
  <p:clrMapOvr>
    <a:masterClrMapping/>
  </p:clrMapOvr>
  <p:transition spd="slow">
    <p:cover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3200" y="174171"/>
            <a:ext cx="11756571" cy="6516915"/>
          </a:xfrm>
          <a:prstGeom prst="rect">
            <a:avLst/>
          </a:prstGeom>
          <a:solidFill>
            <a:schemeClr val="lt1">
              <a:alpha val="89000"/>
            </a:schemeClr>
          </a:solidFill>
          <a:ln w="38100">
            <a:prstDash val="lgDash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6CA0FE3-CF10-485C-AB3D-C8299F8374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498" y="1104197"/>
            <a:ext cx="6060618" cy="435919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2C7700D-E5DD-4D56-8682-67506BE590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599" y="540987"/>
            <a:ext cx="5041856" cy="4802264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F847829-344D-4DCA-90E4-3DB1DE644BE8}"/>
              </a:ext>
            </a:extLst>
          </p:cNvPr>
          <p:cNvSpPr/>
          <p:nvPr/>
        </p:nvSpPr>
        <p:spPr>
          <a:xfrm>
            <a:off x="4509264" y="679373"/>
            <a:ext cx="3400848" cy="1111825"/>
          </a:xfrm>
          <a:prstGeom prst="roundRect">
            <a:avLst/>
          </a:prstGeom>
          <a:ln w="38100"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2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Giúp</a:t>
            </a:r>
            <a:r>
              <a:rPr lang="en-US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đỡ</a:t>
            </a:r>
            <a:r>
              <a:rPr lang="en-US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hoàn</a:t>
            </a:r>
            <a:r>
              <a:rPr lang="en-US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cảnh</a:t>
            </a:r>
            <a:r>
              <a:rPr lang="en-US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khó</a:t>
            </a:r>
            <a:r>
              <a:rPr lang="en-US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khăn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Arial-Rounded"/>
              <a:cs typeface="Arial" panose="020B0604020202020204" pitchFamily="34" charset="0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7921F979-591A-43D5-AC8A-8A9B1698237C}"/>
              </a:ext>
            </a:extLst>
          </p:cNvPr>
          <p:cNvSpPr/>
          <p:nvPr/>
        </p:nvSpPr>
        <p:spPr>
          <a:xfrm>
            <a:off x="7747325" y="2253540"/>
            <a:ext cx="3828337" cy="731317"/>
          </a:xfrm>
          <a:prstGeom prst="roundRect">
            <a:avLst/>
          </a:prstGeom>
          <a:ln w="38100"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vi-VN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ọn vệ sinh trường lớp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Arial-Rounded"/>
              <a:cs typeface="Arial" panose="020B0604020202020204" pitchFamily="34" charset="0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4870391D-BB2D-435B-8490-C89EA98F32C9}"/>
              </a:ext>
            </a:extLst>
          </p:cNvPr>
          <p:cNvSpPr/>
          <p:nvPr/>
        </p:nvSpPr>
        <p:spPr>
          <a:xfrm>
            <a:off x="126670" y="540987"/>
            <a:ext cx="4077468" cy="563210"/>
          </a:xfrm>
          <a:prstGeom prst="roundRect">
            <a:avLst/>
          </a:prstGeom>
          <a:ln w="38100">
            <a:solidFill>
              <a:schemeClr val="accent1"/>
            </a:solidFill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Đưa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em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nhỏ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về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lớp</a:t>
            </a:r>
            <a:endParaRPr lang="en-US" sz="28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471AA41-6359-4A04-BBB4-711B5D88724A}"/>
              </a:ext>
            </a:extLst>
          </p:cNvPr>
          <p:cNvSpPr txBox="1"/>
          <p:nvPr/>
        </p:nvSpPr>
        <p:spPr>
          <a:xfrm>
            <a:off x="1039857" y="5496521"/>
            <a:ext cx="104943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strike="noStrike" kern="1200" cap="none" spc="0" normalizeH="0" baseline="0" noProof="0" dirty="0" err="1">
                <a:ln>
                  <a:solidFill>
                    <a:srgbClr val="C00000"/>
                  </a:solidFill>
                </a:ln>
                <a:solidFill>
                  <a:srgbClr val="E35A5D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kumimoji="0" lang="en-US" sz="3600" b="0" i="0" strike="noStrike" kern="1200" cap="none" spc="0" normalizeH="0" baseline="0" noProof="0" dirty="0">
                <a:ln>
                  <a:solidFill>
                    <a:srgbClr val="C00000"/>
                  </a:solidFill>
                </a:ln>
                <a:solidFill>
                  <a:srgbClr val="E35A5D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0" i="0" strike="noStrike" kern="1200" cap="none" spc="0" normalizeH="0" baseline="0" noProof="0" dirty="0" err="1">
                <a:ln>
                  <a:solidFill>
                    <a:srgbClr val="C00000"/>
                  </a:solidFill>
                </a:ln>
                <a:solidFill>
                  <a:srgbClr val="E35A5D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việc</a:t>
            </a:r>
            <a:r>
              <a:rPr kumimoji="0" lang="en-US" sz="3600" b="0" i="0" strike="noStrike" kern="1200" cap="none" spc="0" normalizeH="0" baseline="0" noProof="0" dirty="0">
                <a:ln>
                  <a:solidFill>
                    <a:srgbClr val="C00000"/>
                  </a:solidFill>
                </a:ln>
                <a:solidFill>
                  <a:srgbClr val="E35A5D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0" i="0" strike="noStrike" kern="1200" cap="none" spc="0" normalizeH="0" baseline="0" noProof="0" dirty="0" err="1">
                <a:ln>
                  <a:solidFill>
                    <a:srgbClr val="C00000"/>
                  </a:solidFill>
                </a:ln>
                <a:solidFill>
                  <a:srgbClr val="E35A5D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kumimoji="0" lang="en-US" sz="3600" b="0" i="0" strike="noStrike" kern="1200" cap="none" spc="0" normalizeH="0" baseline="0" noProof="0" dirty="0">
                <a:ln>
                  <a:solidFill>
                    <a:srgbClr val="C00000"/>
                  </a:solidFill>
                </a:ln>
                <a:solidFill>
                  <a:srgbClr val="E35A5D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0" i="0" strike="noStrike" kern="1200" cap="none" spc="0" normalizeH="0" baseline="0" noProof="0" dirty="0" err="1">
                <a:ln>
                  <a:solidFill>
                    <a:srgbClr val="C00000"/>
                  </a:solidFill>
                </a:ln>
                <a:solidFill>
                  <a:srgbClr val="E35A5D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này</a:t>
            </a:r>
            <a:r>
              <a:rPr kumimoji="0" lang="en-US" sz="3600" b="0" i="0" strike="noStrike" kern="1200" cap="none" spc="0" normalizeH="0" baseline="0" noProof="0" dirty="0">
                <a:ln>
                  <a:solidFill>
                    <a:srgbClr val="C00000"/>
                  </a:solidFill>
                </a:ln>
                <a:solidFill>
                  <a:srgbClr val="E35A5D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0" i="0" strike="noStrike" kern="1200" cap="none" spc="0" normalizeH="0" baseline="0" noProof="0" dirty="0" err="1">
                <a:ln>
                  <a:solidFill>
                    <a:srgbClr val="C00000"/>
                  </a:solidFill>
                </a:ln>
                <a:solidFill>
                  <a:srgbClr val="E35A5D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giúp</a:t>
            </a:r>
            <a:r>
              <a:rPr kumimoji="0" lang="en-US" sz="3600" b="0" i="0" strike="noStrike" kern="1200" cap="none" spc="0" normalizeH="0" baseline="0" noProof="0" dirty="0">
                <a:ln>
                  <a:solidFill>
                    <a:srgbClr val="C00000"/>
                  </a:solidFill>
                </a:ln>
                <a:solidFill>
                  <a:srgbClr val="E35A5D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0" i="0" strike="noStrike" kern="1200" cap="none" spc="0" normalizeH="0" baseline="0" noProof="0" dirty="0" err="1">
                <a:ln>
                  <a:solidFill>
                    <a:srgbClr val="C00000"/>
                  </a:solidFill>
                </a:ln>
                <a:solidFill>
                  <a:srgbClr val="E35A5D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giữ</a:t>
            </a:r>
            <a:r>
              <a:rPr kumimoji="0" lang="en-US" sz="3600" b="0" i="0" strike="noStrike" kern="1200" cap="none" spc="0" normalizeH="0" baseline="0" noProof="0" dirty="0">
                <a:ln>
                  <a:solidFill>
                    <a:srgbClr val="C00000"/>
                  </a:solidFill>
                </a:ln>
                <a:solidFill>
                  <a:srgbClr val="E35A5D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0" i="0" strike="noStrike" kern="1200" cap="none" spc="0" normalizeH="0" baseline="0" noProof="0" dirty="0" err="1">
                <a:ln>
                  <a:solidFill>
                    <a:srgbClr val="C00000"/>
                  </a:solidFill>
                </a:ln>
                <a:solidFill>
                  <a:srgbClr val="E35A5D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vệ</a:t>
            </a:r>
            <a:r>
              <a:rPr kumimoji="0" lang="en-US" sz="3600" b="0" i="0" strike="noStrike" kern="1200" cap="none" spc="0" normalizeH="0" baseline="0" noProof="0" dirty="0">
                <a:ln>
                  <a:solidFill>
                    <a:srgbClr val="C00000"/>
                  </a:solidFill>
                </a:ln>
                <a:solidFill>
                  <a:srgbClr val="E35A5D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0" i="0" strike="noStrike" kern="1200" cap="none" spc="0" normalizeH="0" baseline="0" noProof="0" dirty="0" err="1">
                <a:ln>
                  <a:solidFill>
                    <a:srgbClr val="C00000"/>
                  </a:solidFill>
                </a:ln>
                <a:solidFill>
                  <a:srgbClr val="E35A5D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kumimoji="0" lang="en-US" sz="3600" b="0" i="0" strike="noStrike" kern="1200" cap="none" spc="0" normalizeH="0" baseline="0" noProof="0" dirty="0">
                <a:ln>
                  <a:solidFill>
                    <a:srgbClr val="C00000"/>
                  </a:solidFill>
                </a:ln>
                <a:solidFill>
                  <a:srgbClr val="E35A5D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0" i="0" strike="noStrike" kern="1200" cap="none" spc="0" normalizeH="0" baseline="0" noProof="0" dirty="0" err="1">
                <a:ln>
                  <a:solidFill>
                    <a:srgbClr val="C00000"/>
                  </a:solidFill>
                </a:ln>
                <a:solidFill>
                  <a:srgbClr val="E35A5D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kumimoji="0" lang="en-US" sz="3600" b="0" i="0" strike="noStrike" kern="1200" cap="none" spc="0" normalizeH="0" baseline="0" noProof="0" dirty="0">
                <a:ln>
                  <a:solidFill>
                    <a:srgbClr val="C00000"/>
                  </a:solidFill>
                </a:ln>
                <a:solidFill>
                  <a:srgbClr val="E35A5D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0" i="0" strike="noStrike" kern="1200" cap="none" spc="0" normalizeH="0" baseline="0" noProof="0" dirty="0" err="1">
                <a:ln>
                  <a:solidFill>
                    <a:srgbClr val="C00000"/>
                  </a:solidFill>
                </a:ln>
                <a:solidFill>
                  <a:srgbClr val="E35A5D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kumimoji="0" lang="en-US" sz="3600" b="0" i="0" strike="noStrike" kern="1200" cap="none" spc="0" normalizeH="0" baseline="0" noProof="0" dirty="0">
                <a:ln>
                  <a:solidFill>
                    <a:srgbClr val="C00000"/>
                  </a:solidFill>
                </a:ln>
                <a:solidFill>
                  <a:srgbClr val="E35A5D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0" i="0" strike="noStrike" kern="1200" cap="none" spc="0" normalizeH="0" baseline="0" noProof="0" dirty="0" err="1">
                <a:ln>
                  <a:solidFill>
                    <a:srgbClr val="C00000"/>
                  </a:solidFill>
                </a:ln>
                <a:solidFill>
                  <a:srgbClr val="E35A5D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kumimoji="0" lang="en-US" sz="3600" b="0" i="0" strike="noStrike" kern="1200" cap="none" spc="0" normalizeH="0" baseline="0" noProof="0" dirty="0">
                <a:ln>
                  <a:solidFill>
                    <a:srgbClr val="C00000"/>
                  </a:solidFill>
                </a:ln>
                <a:solidFill>
                  <a:srgbClr val="E35A5D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0" i="0" strike="noStrike" kern="1200" cap="none" spc="0" normalizeH="0" baseline="0" noProof="0" dirty="0" err="1">
                <a:ln>
                  <a:solidFill>
                    <a:srgbClr val="C00000"/>
                  </a:solidFill>
                </a:ln>
                <a:solidFill>
                  <a:srgbClr val="E35A5D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giúp</a:t>
            </a:r>
            <a:r>
              <a:rPr kumimoji="0" lang="en-US" sz="3600" b="0" i="0" strike="noStrike" kern="1200" cap="none" spc="0" normalizeH="0" baseline="0" noProof="0" dirty="0">
                <a:ln>
                  <a:solidFill>
                    <a:srgbClr val="C00000"/>
                  </a:solidFill>
                </a:ln>
                <a:solidFill>
                  <a:srgbClr val="E35A5D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0" i="0" strike="noStrike" kern="1200" cap="none" spc="0" normalizeH="0" baseline="0" noProof="0" dirty="0" err="1">
                <a:ln>
                  <a:solidFill>
                    <a:srgbClr val="C00000"/>
                  </a:solidFill>
                </a:ln>
                <a:solidFill>
                  <a:srgbClr val="E35A5D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đỡ</a:t>
            </a:r>
            <a:r>
              <a:rPr kumimoji="0" lang="en-US" sz="3600" b="0" i="0" strike="noStrike" kern="1200" cap="none" spc="0" normalizeH="0" baseline="0" noProof="0" dirty="0">
                <a:ln>
                  <a:solidFill>
                    <a:srgbClr val="C00000"/>
                  </a:solidFill>
                </a:ln>
                <a:solidFill>
                  <a:srgbClr val="E35A5D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0" i="0" strike="noStrike" kern="1200" cap="none" spc="0" normalizeH="0" baseline="0" noProof="0" dirty="0" err="1">
                <a:ln>
                  <a:solidFill>
                    <a:srgbClr val="C00000"/>
                  </a:solidFill>
                </a:ln>
                <a:solidFill>
                  <a:srgbClr val="E35A5D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kumimoji="0" lang="en-US" sz="3600" b="0" i="0" strike="noStrike" kern="1200" cap="none" spc="0" normalizeH="0" baseline="0" noProof="0" dirty="0">
                <a:ln>
                  <a:solidFill>
                    <a:srgbClr val="C00000"/>
                  </a:solidFill>
                </a:ln>
                <a:solidFill>
                  <a:srgbClr val="E35A5D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0" i="0" strike="noStrike" kern="1200" cap="none" spc="0" normalizeH="0" baseline="0" noProof="0" dirty="0" err="1">
                <a:ln>
                  <a:solidFill>
                    <a:srgbClr val="C00000"/>
                  </a:solidFill>
                </a:ln>
                <a:solidFill>
                  <a:srgbClr val="E35A5D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kumimoji="0" lang="en-US" sz="3600" b="0" i="0" strike="noStrike" kern="1200" cap="none" spc="0" normalizeH="0" baseline="0" noProof="0" dirty="0">
                <a:ln>
                  <a:solidFill>
                    <a:srgbClr val="C00000"/>
                  </a:solidFill>
                </a:ln>
                <a:solidFill>
                  <a:srgbClr val="E35A5D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0" i="0" strike="noStrike" kern="1200" cap="none" spc="0" normalizeH="0" baseline="0" noProof="0" dirty="0" err="1">
                <a:ln>
                  <a:solidFill>
                    <a:srgbClr val="C00000"/>
                  </a:solidFill>
                </a:ln>
                <a:solidFill>
                  <a:srgbClr val="E35A5D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kumimoji="0" lang="en-US" sz="3600" b="0" i="0" strike="noStrike" kern="1200" cap="none" spc="0" normalizeH="0" baseline="0" noProof="0" dirty="0">
                <a:ln>
                  <a:solidFill>
                    <a:srgbClr val="C00000"/>
                  </a:solidFill>
                </a:ln>
                <a:solidFill>
                  <a:srgbClr val="E35A5D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0" i="0" strike="noStrike" kern="1200" cap="none" spc="0" normalizeH="0" baseline="0" noProof="0" dirty="0" err="1">
                <a:ln>
                  <a:solidFill>
                    <a:srgbClr val="C00000"/>
                  </a:solidFill>
                </a:ln>
                <a:solidFill>
                  <a:srgbClr val="E35A5D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kumimoji="0" lang="en-US" sz="3600" b="0" i="0" strike="noStrike" kern="1200" cap="none" spc="0" normalizeH="0" baseline="0" noProof="0" dirty="0">
                <a:ln>
                  <a:solidFill>
                    <a:srgbClr val="C00000"/>
                  </a:solidFill>
                </a:ln>
                <a:solidFill>
                  <a:srgbClr val="E35A5D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3600" b="0" i="0" strike="noStrike" kern="1200" cap="none" spc="0" normalizeH="0" baseline="0" noProof="0" dirty="0" err="1">
                <a:ln>
                  <a:solidFill>
                    <a:srgbClr val="C00000"/>
                  </a:solidFill>
                </a:ln>
                <a:solidFill>
                  <a:srgbClr val="E35A5D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kumimoji="0" lang="en-US" sz="3600" b="0" i="0" strike="noStrike" kern="1200" cap="none" spc="0" normalizeH="0" baseline="0" noProof="0" dirty="0">
                <a:ln>
                  <a:solidFill>
                    <a:srgbClr val="C00000"/>
                  </a:solidFill>
                </a:ln>
                <a:solidFill>
                  <a:srgbClr val="E35A5D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0" i="0" strike="noStrike" kern="1200" cap="none" spc="0" normalizeH="0" baseline="0" noProof="0" dirty="0" err="1">
                <a:ln>
                  <a:solidFill>
                    <a:srgbClr val="C00000"/>
                  </a:solidFill>
                </a:ln>
                <a:solidFill>
                  <a:srgbClr val="E35A5D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bè</a:t>
            </a:r>
            <a:endParaRPr kumimoji="0" lang="en-US" sz="3600" b="0" i="0" strike="noStrike" kern="1200" cap="none" spc="0" normalizeH="0" baseline="0" noProof="0" dirty="0">
              <a:ln>
                <a:solidFill>
                  <a:srgbClr val="C00000"/>
                </a:solidFill>
              </a:ln>
              <a:solidFill>
                <a:srgbClr val="E35A5D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058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DC8336C4-B8A8-4F8B-B5C9-18F36A9EE9F5}"/>
              </a:ext>
            </a:extLst>
          </p:cNvPr>
          <p:cNvSpPr txBox="1"/>
          <p:nvPr/>
        </p:nvSpPr>
        <p:spPr>
          <a:xfrm>
            <a:off x="1701209" y="1645370"/>
            <a:ext cx="8793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4000" b="1" dirty="0">
                <a:solidFill>
                  <a:prstClr val="white"/>
                </a:solidFill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HĐ2. </a:t>
            </a:r>
            <a:r>
              <a:rPr lang="en-US" altLang="zh-CN" sz="4000" b="1" dirty="0" err="1">
                <a:solidFill>
                  <a:prstClr val="white"/>
                </a:solidFill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Nhận</a:t>
            </a:r>
            <a:r>
              <a:rPr lang="en-US" altLang="zh-CN" sz="4000" b="1" dirty="0">
                <a:solidFill>
                  <a:prstClr val="white"/>
                </a:solidFill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 </a:t>
            </a:r>
            <a:r>
              <a:rPr lang="en-US" altLang="zh-CN" sz="4000" b="1" dirty="0" err="1">
                <a:solidFill>
                  <a:prstClr val="white"/>
                </a:solidFill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xét</a:t>
            </a:r>
            <a:r>
              <a:rPr lang="en-US" altLang="zh-CN" sz="4000" b="1" dirty="0">
                <a:solidFill>
                  <a:prstClr val="white"/>
                </a:solidFill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 </a:t>
            </a:r>
            <a:r>
              <a:rPr lang="en-US" altLang="zh-CN" sz="4000" b="1" dirty="0" err="1">
                <a:solidFill>
                  <a:prstClr val="white"/>
                </a:solidFill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sự</a:t>
            </a:r>
            <a:r>
              <a:rPr lang="en-US" altLang="zh-CN" sz="4000" b="1" dirty="0">
                <a:solidFill>
                  <a:prstClr val="white"/>
                </a:solidFill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 </a:t>
            </a:r>
            <a:r>
              <a:rPr lang="en-US" altLang="zh-CN" sz="4000" b="1" dirty="0" err="1">
                <a:solidFill>
                  <a:prstClr val="white"/>
                </a:solidFill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tham</a:t>
            </a:r>
            <a:r>
              <a:rPr lang="en-US" altLang="zh-CN" sz="4000" b="1" dirty="0">
                <a:solidFill>
                  <a:prstClr val="white"/>
                </a:solidFill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 </a:t>
            </a:r>
            <a:r>
              <a:rPr lang="en-US" altLang="zh-CN" sz="4000" b="1" dirty="0" err="1">
                <a:solidFill>
                  <a:prstClr val="white"/>
                </a:solidFill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gia</a:t>
            </a:r>
            <a:r>
              <a:rPr lang="en-US" altLang="zh-CN" sz="4000" b="1" dirty="0">
                <a:solidFill>
                  <a:prstClr val="white"/>
                </a:solidFill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 </a:t>
            </a:r>
            <a:r>
              <a:rPr lang="en-US" altLang="zh-CN" sz="4000" b="1" dirty="0" err="1">
                <a:solidFill>
                  <a:prstClr val="white"/>
                </a:solidFill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của</a:t>
            </a:r>
            <a:r>
              <a:rPr lang="en-US" altLang="zh-CN" sz="4000" b="1" dirty="0">
                <a:solidFill>
                  <a:prstClr val="white"/>
                </a:solidFill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 </a:t>
            </a:r>
            <a:r>
              <a:rPr lang="en-US" altLang="zh-CN" sz="4000" b="1" dirty="0" err="1">
                <a:solidFill>
                  <a:prstClr val="white"/>
                </a:solidFill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học</a:t>
            </a:r>
            <a:r>
              <a:rPr lang="en-US" altLang="zh-CN" sz="4000" b="1" dirty="0">
                <a:solidFill>
                  <a:prstClr val="white"/>
                </a:solidFill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 </a:t>
            </a:r>
            <a:r>
              <a:rPr lang="en-US" altLang="zh-CN" sz="4000" b="1" dirty="0" err="1">
                <a:solidFill>
                  <a:prstClr val="white"/>
                </a:solidFill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sinh</a:t>
            </a:r>
            <a:r>
              <a:rPr lang="en-US" altLang="zh-CN" sz="4000" b="1" dirty="0">
                <a:solidFill>
                  <a:prstClr val="white"/>
                </a:solidFill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 </a:t>
            </a:r>
            <a:r>
              <a:rPr lang="en-US" altLang="zh-CN" sz="4000" b="1" dirty="0" err="1">
                <a:solidFill>
                  <a:prstClr val="white"/>
                </a:solidFill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trong</a:t>
            </a:r>
            <a:r>
              <a:rPr lang="en-US" altLang="zh-CN" sz="4000" b="1" dirty="0">
                <a:solidFill>
                  <a:prstClr val="white"/>
                </a:solidFill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 </a:t>
            </a:r>
            <a:r>
              <a:rPr lang="en-US" altLang="zh-CN" sz="4000" b="1" dirty="0" err="1">
                <a:solidFill>
                  <a:prstClr val="white"/>
                </a:solidFill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ngày</a:t>
            </a:r>
            <a:r>
              <a:rPr lang="en-US" altLang="zh-CN" sz="4000" b="1" dirty="0">
                <a:solidFill>
                  <a:prstClr val="white"/>
                </a:solidFill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 </a:t>
            </a:r>
            <a:r>
              <a:rPr lang="en-US" altLang="zh-CN" sz="4000" b="1" dirty="0" err="1">
                <a:solidFill>
                  <a:prstClr val="white"/>
                </a:solidFill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lễ</a:t>
            </a:r>
            <a:r>
              <a:rPr lang="en-US" altLang="zh-CN" sz="4000" b="1" dirty="0">
                <a:solidFill>
                  <a:prstClr val="white"/>
                </a:solidFill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 </a:t>
            </a:r>
            <a:r>
              <a:rPr lang="en-US" altLang="zh-CN" sz="4000" b="1" dirty="0" err="1">
                <a:solidFill>
                  <a:prstClr val="white"/>
                </a:solidFill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khai</a:t>
            </a:r>
            <a:r>
              <a:rPr lang="en-US" altLang="zh-CN" sz="4000" b="1" dirty="0">
                <a:solidFill>
                  <a:prstClr val="white"/>
                </a:solidFill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 </a:t>
            </a:r>
            <a:r>
              <a:rPr lang="en-US" altLang="zh-CN" sz="4000" b="1" dirty="0" err="1">
                <a:solidFill>
                  <a:prstClr val="white"/>
                </a:solidFill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giảng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字魂27号-布丁体" panose="000005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A61D3306-24C1-4673-AB63-74594903BA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9221" y="3429000"/>
            <a:ext cx="3011132" cy="358726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4710A01-FAC1-4DB3-9F5F-C250A5FDC8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0353" y="3015279"/>
            <a:ext cx="2700132" cy="3685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9375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ABC0B994-0F2B-4028-A7CE-33CA6C8D86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42D3035-404E-4420-8122-B4F93EE2866D}"/>
              </a:ext>
            </a:extLst>
          </p:cNvPr>
          <p:cNvSpPr txBox="1"/>
          <p:nvPr/>
        </p:nvSpPr>
        <p:spPr>
          <a:xfrm>
            <a:off x="1351415" y="932434"/>
            <a:ext cx="657010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3600" b="1" dirty="0" err="1">
                <a:solidFill>
                  <a:prstClr val="white"/>
                </a:solidFill>
                <a:latin typeface="Arial" panose="020B0604020202020204" pitchFamily="34" charset="0"/>
              </a:rPr>
              <a:t>Em</a:t>
            </a: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anose="020B0604020202020204" pitchFamily="34" charset="0"/>
              </a:rPr>
              <a:t>có</a:t>
            </a: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anose="020B0604020202020204" pitchFamily="34" charset="0"/>
              </a:rPr>
              <a:t>nhận</a:t>
            </a: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anose="020B0604020202020204" pitchFamily="34" charset="0"/>
              </a:rPr>
              <a:t>xét</a:t>
            </a: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anose="020B0604020202020204" pitchFamily="34" charset="0"/>
              </a:rPr>
              <a:t>gì</a:t>
            </a: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anose="020B0604020202020204" pitchFamily="34" charset="0"/>
              </a:rPr>
              <a:t>về</a:t>
            </a: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anose="020B0604020202020204" pitchFamily="34" charset="0"/>
              </a:rPr>
              <a:t>sự</a:t>
            </a: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anose="020B0604020202020204" pitchFamily="34" charset="0"/>
              </a:rPr>
              <a:t>tham</a:t>
            </a: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anose="020B0604020202020204" pitchFamily="34" charset="0"/>
              </a:rPr>
              <a:t>gia</a:t>
            </a: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anose="020B0604020202020204" pitchFamily="34" charset="0"/>
              </a:rPr>
              <a:t>của</a:t>
            </a: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anose="020B0604020202020204" pitchFamily="34" charset="0"/>
              </a:rPr>
              <a:t>các</a:t>
            </a: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anose="020B0604020202020204" pitchFamily="34" charset="0"/>
              </a:rPr>
              <a:t>bạn</a:t>
            </a: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anose="020B0604020202020204" pitchFamily="34" charset="0"/>
              </a:rPr>
              <a:t>trong</a:t>
            </a: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anose="020B0604020202020204" pitchFamily="34" charset="0"/>
              </a:rPr>
              <a:t>hình</a:t>
            </a: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</a:rPr>
              <a:t>? 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" name="Picture 11" descr="Shape, icon, arrow&#10;&#10;Description automatically generated">
            <a:hlinkClick r:id="rId3" action="ppaction://hlinksldjump"/>
            <a:extLst>
              <a:ext uri="{FF2B5EF4-FFF2-40B4-BE49-F238E27FC236}">
                <a16:creationId xmlns:a16="http://schemas.microsoft.com/office/drawing/2014/main" id="{420A4DFD-E96C-4DC4-ACC9-7606CA8379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0939" y="0"/>
            <a:ext cx="1401775" cy="1401775"/>
          </a:xfrm>
          <a:prstGeom prst="rect">
            <a:avLst/>
          </a:prstGeom>
        </p:spPr>
      </p:pic>
      <p:pic>
        <p:nvPicPr>
          <p:cNvPr id="14" name="Picture 13" descr="Happy Bee">
            <a:extLst>
              <a:ext uri="{FF2B5EF4-FFF2-40B4-BE49-F238E27FC236}">
                <a16:creationId xmlns:a16="http://schemas.microsoft.com/office/drawing/2014/main" id="{707D022A-4548-48C9-9F98-8AC049CDF9E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58" y="952195"/>
            <a:ext cx="899160" cy="89916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3613BA0-0232-441F-8633-ED7B7EB63C7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8838" y="2966659"/>
            <a:ext cx="5714734" cy="2317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387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3200" y="174171"/>
            <a:ext cx="11756571" cy="6516915"/>
          </a:xfrm>
          <a:prstGeom prst="rect">
            <a:avLst/>
          </a:prstGeom>
          <a:solidFill>
            <a:schemeClr val="lt1">
              <a:alpha val="89000"/>
            </a:schemeClr>
          </a:solidFill>
          <a:ln w="38100">
            <a:prstDash val="lgDash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F82EF5-F8F8-47CF-859F-C15389D16D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590" y="595424"/>
            <a:ext cx="10953857" cy="444135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FA6ED0F-DF3F-4A50-8026-56E6E18DD389}"/>
              </a:ext>
            </a:extLst>
          </p:cNvPr>
          <p:cNvSpPr txBox="1"/>
          <p:nvPr/>
        </p:nvSpPr>
        <p:spPr>
          <a:xfrm>
            <a:off x="1103653" y="5062247"/>
            <a:ext cx="104943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Aft>
                <a:spcPts val="1200"/>
              </a:spcAft>
              <a:defRPr/>
            </a:pPr>
            <a:r>
              <a:rPr lang="en-US" sz="3600">
                <a:ln>
                  <a:solidFill>
                    <a:srgbClr val="C00000"/>
                  </a:solidFill>
                </a:ln>
                <a:solidFill>
                  <a:srgbClr val="E35A5D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Các bạn luôn sẵn sàng, tự giác, hào hứng,...khi tham gia các hoạt động trong ngày lễ khai giảng</a:t>
            </a:r>
            <a:endParaRPr kumimoji="0" lang="en-US" sz="3600" b="0" i="0" strike="noStrike" kern="1200" cap="none" spc="0" normalizeH="0" baseline="0" noProof="0" dirty="0">
              <a:ln>
                <a:solidFill>
                  <a:srgbClr val="C00000"/>
                </a:solidFill>
              </a:ln>
              <a:solidFill>
                <a:srgbClr val="E35A5D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18984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4B134638-5CA8-46EB-A7CF-0CC84DCB7E8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089"/>
          <a:stretch/>
        </p:blipFill>
        <p:spPr>
          <a:xfrm>
            <a:off x="0" y="0"/>
            <a:ext cx="12191798" cy="47498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A2DA75EF-2BD4-46DE-99BF-AA0C164259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2230"/>
            <a:ext cx="12192000" cy="157891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F8C65A1-B045-43FF-9D57-0310346D198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5224285"/>
            <a:ext cx="12192000" cy="163371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E8C839A-96C5-45C2-9F0E-41ECA312A0C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8832" y="4856201"/>
            <a:ext cx="3011904" cy="1781326"/>
          </a:xfrm>
          <a:prstGeom prst="rect">
            <a:avLst/>
          </a:prstGeom>
        </p:spPr>
      </p:pic>
      <p:pic>
        <p:nvPicPr>
          <p:cNvPr id="87" name="图片 86">
            <a:extLst>
              <a:ext uri="{FF2B5EF4-FFF2-40B4-BE49-F238E27FC236}">
                <a16:creationId xmlns:a16="http://schemas.microsoft.com/office/drawing/2014/main" id="{9D4D40E0-32CD-4663-812E-D1899D241C9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6969" y="-601229"/>
            <a:ext cx="2146306" cy="2146306"/>
          </a:xfrm>
          <a:prstGeom prst="rect">
            <a:avLst/>
          </a:prstGeom>
        </p:spPr>
      </p:pic>
      <p:pic>
        <p:nvPicPr>
          <p:cNvPr id="15" name="Picture 1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EC54DED7-27BD-4D30-AFFF-5739333B1F1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94519" y="251957"/>
            <a:ext cx="3138756" cy="2870145"/>
          </a:xfrm>
          <a:prstGeom prst="rect">
            <a:avLst/>
          </a:prstGeom>
        </p:spPr>
      </p:pic>
      <p:pic>
        <p:nvPicPr>
          <p:cNvPr id="16" name="图片 96">
            <a:extLst>
              <a:ext uri="{FF2B5EF4-FFF2-40B4-BE49-F238E27FC236}">
                <a16:creationId xmlns:a16="http://schemas.microsoft.com/office/drawing/2014/main" id="{D5D1FE01-6D72-442D-807A-3E8778DFE2CF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09" r="63387" b="43217"/>
          <a:stretch>
            <a:fillRect/>
          </a:stretch>
        </p:blipFill>
        <p:spPr>
          <a:xfrm>
            <a:off x="1879734" y="0"/>
            <a:ext cx="9042760" cy="5476061"/>
          </a:xfrm>
          <a:prstGeom prst="rect">
            <a:avLst/>
          </a:prstGeom>
        </p:spPr>
      </p:pic>
      <p:pic>
        <p:nvPicPr>
          <p:cNvPr id="17" name="Picture 16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EC54DED7-27BD-4D30-AFFF-5739333B1F1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8748330" y="4745412"/>
            <a:ext cx="8337896" cy="7624349"/>
          </a:xfrm>
          <a:prstGeom prst="rect">
            <a:avLst/>
          </a:prstGeom>
        </p:spPr>
      </p:pic>
      <p:pic>
        <p:nvPicPr>
          <p:cNvPr id="18" name="Picture 7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500" b="965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6480" y="-273911"/>
            <a:ext cx="2285517" cy="2285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13206BA-64DB-0509-089C-59B97487F2E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857519" y="2193034"/>
            <a:ext cx="5657578" cy="138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7596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4.81481E-6 L 1.62213 -1.3921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107" y="-6960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3.7037E-7 L 0.00469 -0.1988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" y="-99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DC8336C4-B8A8-4F8B-B5C9-18F36A9EE9F5}"/>
              </a:ext>
            </a:extLst>
          </p:cNvPr>
          <p:cNvSpPr txBox="1"/>
          <p:nvPr/>
        </p:nvSpPr>
        <p:spPr>
          <a:xfrm>
            <a:off x="2751431" y="2159810"/>
            <a:ext cx="64725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HĐ3. 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Liên</a:t>
            </a:r>
            <a:r>
              <a:rPr kumimoji="0" lang="en-US" altLang="zh-CN" sz="40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 </a:t>
            </a:r>
            <a:r>
              <a:rPr kumimoji="0" lang="en-US" altLang="zh-CN" sz="4000" b="1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hệ</a:t>
            </a:r>
            <a:r>
              <a:rPr kumimoji="0" lang="en-US" altLang="zh-CN" sz="40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 </a:t>
            </a:r>
            <a:r>
              <a:rPr kumimoji="0" lang="en-US" altLang="zh-CN" sz="4000" b="1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bản</a:t>
            </a:r>
            <a:r>
              <a:rPr kumimoji="0" lang="en-US" altLang="zh-CN" sz="40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 </a:t>
            </a:r>
            <a:r>
              <a:rPr kumimoji="0" lang="en-US" altLang="zh-CN" sz="4000" b="1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thân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字魂27号-布丁体" panose="000005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A61D3306-24C1-4673-AB63-74594903BA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5775" y="3270738"/>
            <a:ext cx="3011132" cy="358726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4710A01-FAC1-4DB3-9F5F-C250A5FDC8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6907" y="2464653"/>
            <a:ext cx="3103578" cy="4235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5924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88"/>
            <a:ext cx="12192000" cy="6857999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19" b="28704" l="41300" r="58800">
                        <a14:foregroundMark x1="46300" y1="6019" x2="47100" y2="8611"/>
                        <a14:foregroundMark x1="49500" y1="10463" x2="50500" y2="12685"/>
                        <a14:foregroundMark x1="51700" y1="10556" x2="50500" y2="12593"/>
                        <a14:foregroundMark x1="50700" y1="9537" x2="50700" y2="9537"/>
                        <a14:foregroundMark x1="54200" y1="5926" x2="54600" y2="7037"/>
                        <a14:foregroundMark x1="57400" y1="12130" x2="56100" y2="14444"/>
                        <a14:foregroundMark x1="50800" y1="17222" x2="50500" y2="17963"/>
                        <a14:foregroundMark x1="43400" y1="13796" x2="44600" y2="13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628" t="2117" r="40400" b="71429"/>
          <a:stretch/>
        </p:blipFill>
        <p:spPr>
          <a:xfrm>
            <a:off x="8545984" y="2983760"/>
            <a:ext cx="1379320" cy="2077290"/>
          </a:xfrm>
          <a:prstGeom prst="rect">
            <a:avLst/>
          </a:prstGeom>
        </p:spPr>
      </p:pic>
      <p:sp>
        <p:nvSpPr>
          <p:cNvPr id="66" name="Rectangle 65"/>
          <p:cNvSpPr/>
          <p:nvPr/>
        </p:nvSpPr>
        <p:spPr>
          <a:xfrm>
            <a:off x="1674503" y="570886"/>
            <a:ext cx="7271586" cy="1254787"/>
          </a:xfrm>
          <a:prstGeom prst="rect">
            <a:avLst/>
          </a:prstGeom>
          <a:noFill/>
        </p:spPr>
        <p:txBody>
          <a:bodyPr wrap="none" lIns="86699" tIns="43349" rIns="86699" bIns="43349">
            <a:spAutoFit/>
          </a:bodyPr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585" b="1" i="0" u="none" strike="noStrike" kern="1200" cap="none" spc="0" normalizeH="0" baseline="0" noProof="0" dirty="0" err="1">
                <a:ln w="6600">
                  <a:solidFill>
                    <a:srgbClr val="FACE53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FACE53"/>
                  </a:outerShd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Chú</a:t>
            </a:r>
            <a:r>
              <a:rPr kumimoji="0" lang="en-US" sz="7585" b="1" i="0" u="none" strike="noStrike" kern="1200" cap="none" spc="0" normalizeH="0" baseline="0" noProof="0" dirty="0">
                <a:ln w="6600">
                  <a:solidFill>
                    <a:srgbClr val="FACE53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FACE53"/>
                  </a:outerShd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sz="7585" b="1" i="0" u="none" strike="noStrike" kern="1200" cap="none" spc="0" normalizeH="0" baseline="0" noProof="0" dirty="0" err="1">
                <a:ln w="6600">
                  <a:solidFill>
                    <a:srgbClr val="FACE53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FACE53"/>
                  </a:outerShd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ong</a:t>
            </a:r>
            <a:r>
              <a:rPr kumimoji="0" lang="en-US" sz="7585" b="1" i="0" u="none" strike="noStrike" kern="1200" cap="none" spc="0" normalizeH="0" baseline="0" noProof="0" dirty="0">
                <a:ln w="6600">
                  <a:solidFill>
                    <a:srgbClr val="FACE53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FACE53"/>
                  </a:outerShd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sz="7585" b="1" i="0" u="none" strike="noStrike" kern="1200" cap="none" spc="0" normalizeH="0" baseline="0" noProof="0" dirty="0" err="1">
                <a:ln w="6600">
                  <a:solidFill>
                    <a:srgbClr val="FACE53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FACE53"/>
                  </a:outerShd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chăm</a:t>
            </a:r>
            <a:r>
              <a:rPr kumimoji="0" lang="en-US" sz="7585" b="1" i="0" u="none" strike="noStrike" kern="1200" cap="none" spc="0" normalizeH="0" baseline="0" noProof="0" dirty="0">
                <a:ln w="6600">
                  <a:solidFill>
                    <a:srgbClr val="FACE53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FACE53"/>
                  </a:outerShd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sz="7585" b="1" i="0" u="none" strike="noStrike" kern="1200" cap="none" spc="0" normalizeH="0" baseline="0" noProof="0" dirty="0" err="1">
                <a:ln w="6600">
                  <a:solidFill>
                    <a:srgbClr val="FACE53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FACE53"/>
                  </a:outerShd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chỉ</a:t>
            </a:r>
            <a:endParaRPr kumimoji="0" lang="en-US" sz="7585" b="1" i="0" u="none" strike="noStrike" kern="1200" cap="none" spc="0" normalizeH="0" baseline="0" noProof="0" dirty="0">
              <a:ln w="6600">
                <a:solidFill>
                  <a:srgbClr val="FACE53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rgbClr val="FACE53"/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1714084" y="584380"/>
            <a:ext cx="7271586" cy="1254787"/>
          </a:xfrm>
          <a:prstGeom prst="rect">
            <a:avLst/>
          </a:prstGeom>
          <a:noFill/>
        </p:spPr>
        <p:txBody>
          <a:bodyPr wrap="none" lIns="86699" tIns="43349" rIns="86699" bIns="43349">
            <a:spAutoFit/>
          </a:bodyPr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585" b="1" i="0" u="none" strike="noStrike" kern="1200" cap="none" spc="0" normalizeH="0" baseline="0" noProof="0" dirty="0" err="1">
                <a:ln w="6600">
                  <a:solidFill>
                    <a:srgbClr val="FACE53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700000" algn="tl" rotWithShape="0">
                    <a:srgbClr val="FACE53"/>
                  </a:outerShd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Chú</a:t>
            </a:r>
            <a:r>
              <a:rPr kumimoji="0" lang="en-US" sz="7585" b="1" i="0" u="none" strike="noStrike" kern="1200" cap="none" spc="0" normalizeH="0" baseline="0" noProof="0" dirty="0">
                <a:ln w="6600">
                  <a:solidFill>
                    <a:srgbClr val="FACE53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700000" algn="tl" rotWithShape="0">
                    <a:srgbClr val="FACE53"/>
                  </a:outerShd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sz="7585" b="1" i="0" u="none" strike="noStrike" kern="1200" cap="none" spc="0" normalizeH="0" baseline="0" noProof="0" dirty="0" err="1">
                <a:ln w="6600">
                  <a:solidFill>
                    <a:srgbClr val="FACE53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700000" algn="tl" rotWithShape="0">
                    <a:srgbClr val="FACE53"/>
                  </a:outerShd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ong</a:t>
            </a:r>
            <a:r>
              <a:rPr kumimoji="0" lang="en-US" sz="7585" b="1" i="0" u="none" strike="noStrike" kern="1200" cap="none" spc="0" normalizeH="0" baseline="0" noProof="0" dirty="0">
                <a:ln w="6600">
                  <a:solidFill>
                    <a:srgbClr val="FACE53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700000" algn="tl" rotWithShape="0">
                    <a:srgbClr val="FACE53"/>
                  </a:outerShd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sz="7585" b="1" i="0" u="none" strike="noStrike" kern="1200" cap="none" spc="0" normalizeH="0" baseline="0" noProof="0" dirty="0" err="1">
                <a:ln w="6600">
                  <a:solidFill>
                    <a:srgbClr val="FACE53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700000" algn="tl" rotWithShape="0">
                    <a:srgbClr val="FACE53"/>
                  </a:outerShd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chăm</a:t>
            </a:r>
            <a:r>
              <a:rPr kumimoji="0" lang="en-US" sz="7585" b="1" i="0" u="none" strike="noStrike" kern="1200" cap="none" spc="0" normalizeH="0" baseline="0" noProof="0" dirty="0">
                <a:ln w="6600">
                  <a:solidFill>
                    <a:srgbClr val="FACE53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700000" algn="tl" rotWithShape="0">
                    <a:srgbClr val="FACE53"/>
                  </a:outerShd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sz="7585" b="1" i="0" u="none" strike="noStrike" kern="1200" cap="none" spc="0" normalizeH="0" baseline="0" noProof="0" dirty="0" err="1">
                <a:ln w="6600">
                  <a:solidFill>
                    <a:srgbClr val="FACE53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700000" algn="tl" rotWithShape="0">
                    <a:srgbClr val="FACE53"/>
                  </a:outerShd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chỉ</a:t>
            </a:r>
            <a:endParaRPr kumimoji="0" lang="en-US" sz="7585" b="1" i="0" u="none" strike="noStrike" kern="1200" cap="none" spc="0" normalizeH="0" baseline="0" noProof="0" dirty="0">
              <a:ln w="6600">
                <a:solidFill>
                  <a:srgbClr val="FACE53"/>
                </a:solidFill>
                <a:prstDash val="solid"/>
              </a:ln>
              <a:solidFill>
                <a:srgbClr val="7030A0"/>
              </a:solidFill>
              <a:effectLst>
                <a:outerShdw dist="38100" dir="2700000" algn="tl" rotWithShape="0">
                  <a:srgbClr val="FACE53"/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" name="Google Shape;1012;p37"/>
          <p:cNvGrpSpPr/>
          <p:nvPr/>
        </p:nvGrpSpPr>
        <p:grpSpPr>
          <a:xfrm>
            <a:off x="156217" y="219781"/>
            <a:ext cx="1481347" cy="1508052"/>
            <a:chOff x="5949775" y="2481625"/>
            <a:chExt cx="407775" cy="445825"/>
          </a:xfrm>
        </p:grpSpPr>
        <p:sp>
          <p:nvSpPr>
            <p:cNvPr id="4" name="Google Shape;1013;p37"/>
            <p:cNvSpPr/>
            <p:nvPr/>
          </p:nvSpPr>
          <p:spPr>
            <a:xfrm>
              <a:off x="5949775" y="2746875"/>
              <a:ext cx="72925" cy="42200"/>
            </a:xfrm>
            <a:custGeom>
              <a:avLst/>
              <a:gdLst/>
              <a:ahLst/>
              <a:cxnLst/>
              <a:rect l="l" t="t" r="r" b="b"/>
              <a:pathLst>
                <a:path w="2917" h="1688" extrusionOk="0">
                  <a:moveTo>
                    <a:pt x="2916" y="0"/>
                  </a:moveTo>
                  <a:lnTo>
                    <a:pt x="1" y="849"/>
                  </a:lnTo>
                  <a:lnTo>
                    <a:pt x="2916" y="1687"/>
                  </a:lnTo>
                  <a:lnTo>
                    <a:pt x="2916" y="0"/>
                  </a:lnTo>
                  <a:close/>
                </a:path>
              </a:pathLst>
            </a:custGeom>
            <a:solidFill>
              <a:srgbClr val="84004C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Google Shape;1014;p37"/>
            <p:cNvSpPr/>
            <p:nvPr/>
          </p:nvSpPr>
          <p:spPr>
            <a:xfrm>
              <a:off x="6061400" y="2481625"/>
              <a:ext cx="176625" cy="179175"/>
            </a:xfrm>
            <a:custGeom>
              <a:avLst/>
              <a:gdLst/>
              <a:ahLst/>
              <a:cxnLst/>
              <a:rect l="l" t="t" r="r" b="b"/>
              <a:pathLst>
                <a:path w="7065" h="7167" extrusionOk="0">
                  <a:moveTo>
                    <a:pt x="3451" y="1"/>
                  </a:moveTo>
                  <a:cubicBezTo>
                    <a:pt x="3204" y="1"/>
                    <a:pt x="2945" y="49"/>
                    <a:pt x="2675" y="154"/>
                  </a:cubicBezTo>
                  <a:cubicBezTo>
                    <a:pt x="1" y="1187"/>
                    <a:pt x="1206" y="3781"/>
                    <a:pt x="2158" y="5112"/>
                  </a:cubicBezTo>
                  <a:cubicBezTo>
                    <a:pt x="2858" y="6065"/>
                    <a:pt x="5085" y="7167"/>
                    <a:pt x="5085" y="7167"/>
                  </a:cubicBezTo>
                  <a:cubicBezTo>
                    <a:pt x="7064" y="4719"/>
                    <a:pt x="5876" y="1"/>
                    <a:pt x="3451" y="1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Google Shape;1015;p37"/>
            <p:cNvSpPr/>
            <p:nvPr/>
          </p:nvSpPr>
          <p:spPr>
            <a:xfrm>
              <a:off x="6060875" y="2857825"/>
              <a:ext cx="34425" cy="62000"/>
            </a:xfrm>
            <a:custGeom>
              <a:avLst/>
              <a:gdLst/>
              <a:ahLst/>
              <a:cxnLst/>
              <a:rect l="l" t="t" r="r" b="b"/>
              <a:pathLst>
                <a:path w="1377" h="2480" extrusionOk="0">
                  <a:moveTo>
                    <a:pt x="954" y="0"/>
                  </a:moveTo>
                  <a:cubicBezTo>
                    <a:pt x="814" y="0"/>
                    <a:pt x="670" y="71"/>
                    <a:pt x="607" y="233"/>
                  </a:cubicBezTo>
                  <a:cubicBezTo>
                    <a:pt x="377" y="819"/>
                    <a:pt x="182" y="1427"/>
                    <a:pt x="56" y="2047"/>
                  </a:cubicBezTo>
                  <a:cubicBezTo>
                    <a:pt x="1" y="2309"/>
                    <a:pt x="219" y="2480"/>
                    <a:pt x="422" y="2480"/>
                  </a:cubicBezTo>
                  <a:cubicBezTo>
                    <a:pt x="557" y="2480"/>
                    <a:pt x="685" y="2404"/>
                    <a:pt x="722" y="2230"/>
                  </a:cubicBezTo>
                  <a:cubicBezTo>
                    <a:pt x="859" y="1611"/>
                    <a:pt x="1043" y="1002"/>
                    <a:pt x="1273" y="417"/>
                  </a:cubicBezTo>
                  <a:cubicBezTo>
                    <a:pt x="1377" y="166"/>
                    <a:pt x="1169" y="0"/>
                    <a:pt x="95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Google Shape;1016;p37"/>
            <p:cNvSpPr/>
            <p:nvPr/>
          </p:nvSpPr>
          <p:spPr>
            <a:xfrm>
              <a:off x="6123225" y="2865225"/>
              <a:ext cx="20400" cy="62225"/>
            </a:xfrm>
            <a:custGeom>
              <a:avLst/>
              <a:gdLst/>
              <a:ahLst/>
              <a:cxnLst/>
              <a:rect l="l" t="t" r="r" b="b"/>
              <a:pathLst>
                <a:path w="816" h="2489" extrusionOk="0">
                  <a:moveTo>
                    <a:pt x="473" y="0"/>
                  </a:moveTo>
                  <a:cubicBezTo>
                    <a:pt x="299" y="0"/>
                    <a:pt x="121" y="109"/>
                    <a:pt x="110" y="327"/>
                  </a:cubicBezTo>
                  <a:cubicBezTo>
                    <a:pt x="87" y="936"/>
                    <a:pt x="53" y="1544"/>
                    <a:pt x="18" y="2152"/>
                  </a:cubicBezTo>
                  <a:cubicBezTo>
                    <a:pt x="1" y="2376"/>
                    <a:pt x="164" y="2488"/>
                    <a:pt x="337" y="2488"/>
                  </a:cubicBezTo>
                  <a:cubicBezTo>
                    <a:pt x="509" y="2488"/>
                    <a:pt x="690" y="2376"/>
                    <a:pt x="707" y="2152"/>
                  </a:cubicBezTo>
                  <a:cubicBezTo>
                    <a:pt x="741" y="1544"/>
                    <a:pt x="776" y="936"/>
                    <a:pt x="810" y="327"/>
                  </a:cubicBezTo>
                  <a:cubicBezTo>
                    <a:pt x="816" y="109"/>
                    <a:pt x="646" y="0"/>
                    <a:pt x="47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Google Shape;1017;p37"/>
            <p:cNvSpPr/>
            <p:nvPr/>
          </p:nvSpPr>
          <p:spPr>
            <a:xfrm>
              <a:off x="6197975" y="2865225"/>
              <a:ext cx="24825" cy="62125"/>
            </a:xfrm>
            <a:custGeom>
              <a:avLst/>
              <a:gdLst/>
              <a:ahLst/>
              <a:cxnLst/>
              <a:rect l="l" t="t" r="r" b="b"/>
              <a:pathLst>
                <a:path w="993" h="2485" extrusionOk="0">
                  <a:moveTo>
                    <a:pt x="344" y="0"/>
                  </a:moveTo>
                  <a:cubicBezTo>
                    <a:pt x="170" y="0"/>
                    <a:pt x="1" y="109"/>
                    <a:pt x="12" y="327"/>
                  </a:cubicBezTo>
                  <a:cubicBezTo>
                    <a:pt x="35" y="970"/>
                    <a:pt x="127" y="1613"/>
                    <a:pt x="265" y="2244"/>
                  </a:cubicBezTo>
                  <a:cubicBezTo>
                    <a:pt x="305" y="2412"/>
                    <a:pt x="434" y="2485"/>
                    <a:pt x="568" y="2485"/>
                  </a:cubicBezTo>
                  <a:cubicBezTo>
                    <a:pt x="774" y="2485"/>
                    <a:pt x="993" y="2313"/>
                    <a:pt x="930" y="2049"/>
                  </a:cubicBezTo>
                  <a:cubicBezTo>
                    <a:pt x="804" y="1487"/>
                    <a:pt x="724" y="913"/>
                    <a:pt x="701" y="327"/>
                  </a:cubicBezTo>
                  <a:cubicBezTo>
                    <a:pt x="695" y="109"/>
                    <a:pt x="517" y="0"/>
                    <a:pt x="34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Google Shape;1018;p37"/>
            <p:cNvSpPr/>
            <p:nvPr/>
          </p:nvSpPr>
          <p:spPr>
            <a:xfrm>
              <a:off x="6246675" y="2860325"/>
              <a:ext cx="35175" cy="56050"/>
            </a:xfrm>
            <a:custGeom>
              <a:avLst/>
              <a:gdLst/>
              <a:ahLst/>
              <a:cxnLst/>
              <a:rect l="l" t="t" r="r" b="b"/>
              <a:pathLst>
                <a:path w="1407" h="2242" extrusionOk="0">
                  <a:moveTo>
                    <a:pt x="465" y="0"/>
                  </a:moveTo>
                  <a:cubicBezTo>
                    <a:pt x="244" y="0"/>
                    <a:pt x="1" y="252"/>
                    <a:pt x="119" y="535"/>
                  </a:cubicBezTo>
                  <a:cubicBezTo>
                    <a:pt x="325" y="1006"/>
                    <a:pt x="509" y="1499"/>
                    <a:pt x="658" y="1993"/>
                  </a:cubicBezTo>
                  <a:cubicBezTo>
                    <a:pt x="708" y="2167"/>
                    <a:pt x="847" y="2242"/>
                    <a:pt x="986" y="2242"/>
                  </a:cubicBezTo>
                  <a:cubicBezTo>
                    <a:pt x="1195" y="2242"/>
                    <a:pt x="1407" y="2071"/>
                    <a:pt x="1324" y="1809"/>
                  </a:cubicBezTo>
                  <a:cubicBezTo>
                    <a:pt x="1152" y="1258"/>
                    <a:pt x="956" y="707"/>
                    <a:pt x="715" y="179"/>
                  </a:cubicBezTo>
                  <a:cubicBezTo>
                    <a:pt x="661" y="53"/>
                    <a:pt x="565" y="0"/>
                    <a:pt x="46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Google Shape;1019;p37"/>
            <p:cNvSpPr/>
            <p:nvPr/>
          </p:nvSpPr>
          <p:spPr>
            <a:xfrm>
              <a:off x="6096700" y="2834375"/>
              <a:ext cx="76625" cy="48225"/>
            </a:xfrm>
            <a:custGeom>
              <a:avLst/>
              <a:gdLst/>
              <a:ahLst/>
              <a:cxnLst/>
              <a:rect l="l" t="t" r="r" b="b"/>
              <a:pathLst>
                <a:path w="3065" h="1929" extrusionOk="0">
                  <a:moveTo>
                    <a:pt x="0" y="1"/>
                  </a:moveTo>
                  <a:lnTo>
                    <a:pt x="0" y="1"/>
                  </a:lnTo>
                  <a:cubicBezTo>
                    <a:pt x="126" y="586"/>
                    <a:pt x="299" y="1171"/>
                    <a:pt x="494" y="1734"/>
                  </a:cubicBezTo>
                  <a:cubicBezTo>
                    <a:pt x="953" y="1871"/>
                    <a:pt x="1423" y="1929"/>
                    <a:pt x="1894" y="1929"/>
                  </a:cubicBezTo>
                  <a:lnTo>
                    <a:pt x="3065" y="1929"/>
                  </a:lnTo>
                  <a:cubicBezTo>
                    <a:pt x="2881" y="1401"/>
                    <a:pt x="2743" y="873"/>
                    <a:pt x="2629" y="322"/>
                  </a:cubicBezTo>
                  <a:cubicBezTo>
                    <a:pt x="1745" y="288"/>
                    <a:pt x="873" y="173"/>
                    <a:pt x="0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Google Shape;1020;p37"/>
            <p:cNvSpPr/>
            <p:nvPr/>
          </p:nvSpPr>
          <p:spPr>
            <a:xfrm>
              <a:off x="6081200" y="2625200"/>
              <a:ext cx="88975" cy="217225"/>
            </a:xfrm>
            <a:custGeom>
              <a:avLst/>
              <a:gdLst/>
              <a:ahLst/>
              <a:cxnLst/>
              <a:rect l="l" t="t" r="r" b="b"/>
              <a:pathLst>
                <a:path w="3559" h="8689" extrusionOk="0">
                  <a:moveTo>
                    <a:pt x="2514" y="1"/>
                  </a:moveTo>
                  <a:cubicBezTo>
                    <a:pt x="2009" y="1"/>
                    <a:pt x="1493" y="81"/>
                    <a:pt x="1010" y="230"/>
                  </a:cubicBezTo>
                  <a:cubicBezTo>
                    <a:pt x="138" y="2859"/>
                    <a:pt x="0" y="5670"/>
                    <a:pt x="609" y="8368"/>
                  </a:cubicBezTo>
                  <a:cubicBezTo>
                    <a:pt x="1481" y="8540"/>
                    <a:pt x="2365" y="8655"/>
                    <a:pt x="3249" y="8689"/>
                  </a:cubicBezTo>
                  <a:cubicBezTo>
                    <a:pt x="2663" y="5889"/>
                    <a:pt x="2916" y="2847"/>
                    <a:pt x="3558" y="1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Google Shape;1021;p37"/>
            <p:cNvSpPr/>
            <p:nvPr/>
          </p:nvSpPr>
          <p:spPr>
            <a:xfrm>
              <a:off x="6031550" y="2816025"/>
              <a:ext cx="77500" cy="61700"/>
            </a:xfrm>
            <a:custGeom>
              <a:avLst/>
              <a:gdLst/>
              <a:ahLst/>
              <a:cxnLst/>
              <a:rect l="l" t="t" r="r" b="b"/>
              <a:pathLst>
                <a:path w="3100" h="2468" extrusionOk="0">
                  <a:moveTo>
                    <a:pt x="1" y="0"/>
                  </a:moveTo>
                  <a:cubicBezTo>
                    <a:pt x="667" y="1205"/>
                    <a:pt x="1780" y="2089"/>
                    <a:pt x="3100" y="2468"/>
                  </a:cubicBezTo>
                  <a:cubicBezTo>
                    <a:pt x="2893" y="1905"/>
                    <a:pt x="2732" y="1320"/>
                    <a:pt x="2595" y="735"/>
                  </a:cubicBezTo>
                  <a:cubicBezTo>
                    <a:pt x="1711" y="562"/>
                    <a:pt x="850" y="31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Google Shape;1022;p37"/>
            <p:cNvSpPr/>
            <p:nvPr/>
          </p:nvSpPr>
          <p:spPr>
            <a:xfrm>
              <a:off x="6015500" y="2630950"/>
              <a:ext cx="90975" cy="203450"/>
            </a:xfrm>
            <a:custGeom>
              <a:avLst/>
              <a:gdLst/>
              <a:ahLst/>
              <a:cxnLst/>
              <a:rect l="l" t="t" r="r" b="b"/>
              <a:pathLst>
                <a:path w="3639" h="8138" extrusionOk="0">
                  <a:moveTo>
                    <a:pt x="3638" y="0"/>
                  </a:moveTo>
                  <a:lnTo>
                    <a:pt x="3638" y="0"/>
                  </a:lnTo>
                  <a:cubicBezTo>
                    <a:pt x="1481" y="677"/>
                    <a:pt x="0" y="2663"/>
                    <a:pt x="0" y="4924"/>
                  </a:cubicBezTo>
                  <a:cubicBezTo>
                    <a:pt x="0" y="5796"/>
                    <a:pt x="218" y="6646"/>
                    <a:pt x="643" y="7403"/>
                  </a:cubicBezTo>
                  <a:cubicBezTo>
                    <a:pt x="1492" y="7713"/>
                    <a:pt x="2353" y="7965"/>
                    <a:pt x="3237" y="8138"/>
                  </a:cubicBezTo>
                  <a:cubicBezTo>
                    <a:pt x="2628" y="5440"/>
                    <a:pt x="2766" y="2629"/>
                    <a:pt x="363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Google Shape;1023;p37"/>
            <p:cNvSpPr/>
            <p:nvPr/>
          </p:nvSpPr>
          <p:spPr>
            <a:xfrm>
              <a:off x="6162400" y="2838400"/>
              <a:ext cx="86400" cy="44200"/>
            </a:xfrm>
            <a:custGeom>
              <a:avLst/>
              <a:gdLst/>
              <a:ahLst/>
              <a:cxnLst/>
              <a:rect l="l" t="t" r="r" b="b"/>
              <a:pathLst>
                <a:path w="3456" h="1768" extrusionOk="0">
                  <a:moveTo>
                    <a:pt x="3019" y="0"/>
                  </a:moveTo>
                  <a:cubicBezTo>
                    <a:pt x="2263" y="122"/>
                    <a:pt x="1500" y="178"/>
                    <a:pt x="736" y="178"/>
                  </a:cubicBezTo>
                  <a:cubicBezTo>
                    <a:pt x="491" y="178"/>
                    <a:pt x="246" y="172"/>
                    <a:pt x="1" y="161"/>
                  </a:cubicBezTo>
                  <a:lnTo>
                    <a:pt x="1" y="161"/>
                  </a:lnTo>
                  <a:cubicBezTo>
                    <a:pt x="104" y="712"/>
                    <a:pt x="253" y="1240"/>
                    <a:pt x="425" y="1768"/>
                  </a:cubicBezTo>
                  <a:lnTo>
                    <a:pt x="2652" y="1768"/>
                  </a:lnTo>
                  <a:cubicBezTo>
                    <a:pt x="2916" y="1768"/>
                    <a:pt x="3191" y="1756"/>
                    <a:pt x="3455" y="1710"/>
                  </a:cubicBezTo>
                  <a:cubicBezTo>
                    <a:pt x="3283" y="1148"/>
                    <a:pt x="3145" y="574"/>
                    <a:pt x="301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Google Shape;1024;p37"/>
            <p:cNvSpPr/>
            <p:nvPr/>
          </p:nvSpPr>
          <p:spPr>
            <a:xfrm>
              <a:off x="6147775" y="2625200"/>
              <a:ext cx="93850" cy="217650"/>
            </a:xfrm>
            <a:custGeom>
              <a:avLst/>
              <a:gdLst/>
              <a:ahLst/>
              <a:cxnLst/>
              <a:rect l="l" t="t" r="r" b="b"/>
              <a:pathLst>
                <a:path w="3754" h="8706" extrusionOk="0">
                  <a:moveTo>
                    <a:pt x="884" y="1"/>
                  </a:moveTo>
                  <a:cubicBezTo>
                    <a:pt x="253" y="2836"/>
                    <a:pt x="0" y="5889"/>
                    <a:pt x="574" y="8689"/>
                  </a:cubicBezTo>
                  <a:cubicBezTo>
                    <a:pt x="822" y="8700"/>
                    <a:pt x="1069" y="8706"/>
                    <a:pt x="1316" y="8706"/>
                  </a:cubicBezTo>
                  <a:cubicBezTo>
                    <a:pt x="2086" y="8706"/>
                    <a:pt x="2851" y="8650"/>
                    <a:pt x="3616" y="8528"/>
                  </a:cubicBezTo>
                  <a:cubicBezTo>
                    <a:pt x="3019" y="5739"/>
                    <a:pt x="2973" y="2847"/>
                    <a:pt x="3753" y="35"/>
                  </a:cubicBezTo>
                  <a:cubicBezTo>
                    <a:pt x="3581" y="12"/>
                    <a:pt x="3409" y="1"/>
                    <a:pt x="323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Google Shape;1025;p37"/>
            <p:cNvSpPr/>
            <p:nvPr/>
          </p:nvSpPr>
          <p:spPr>
            <a:xfrm>
              <a:off x="6222075" y="2626075"/>
              <a:ext cx="135475" cy="212350"/>
            </a:xfrm>
            <a:custGeom>
              <a:avLst/>
              <a:gdLst/>
              <a:ahLst/>
              <a:cxnLst/>
              <a:rect l="l" t="t" r="r" b="b"/>
              <a:pathLst>
                <a:path w="5419" h="8494" extrusionOk="0">
                  <a:moveTo>
                    <a:pt x="793" y="0"/>
                  </a:moveTo>
                  <a:cubicBezTo>
                    <a:pt x="1" y="2812"/>
                    <a:pt x="47" y="5704"/>
                    <a:pt x="644" y="8493"/>
                  </a:cubicBezTo>
                  <a:cubicBezTo>
                    <a:pt x="2285" y="8241"/>
                    <a:pt x="3834" y="7690"/>
                    <a:pt x="5131" y="6795"/>
                  </a:cubicBezTo>
                  <a:cubicBezTo>
                    <a:pt x="5326" y="6255"/>
                    <a:pt x="5418" y="5693"/>
                    <a:pt x="5418" y="5119"/>
                  </a:cubicBezTo>
                  <a:cubicBezTo>
                    <a:pt x="5407" y="2479"/>
                    <a:pt x="3410" y="264"/>
                    <a:pt x="793" y="0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Google Shape;1026;p37"/>
            <p:cNvSpPr/>
            <p:nvPr/>
          </p:nvSpPr>
          <p:spPr>
            <a:xfrm>
              <a:off x="6238150" y="2795925"/>
              <a:ext cx="112225" cy="85250"/>
            </a:xfrm>
            <a:custGeom>
              <a:avLst/>
              <a:gdLst/>
              <a:ahLst/>
              <a:cxnLst/>
              <a:rect l="l" t="t" r="r" b="b"/>
              <a:pathLst>
                <a:path w="4489" h="3410" extrusionOk="0">
                  <a:moveTo>
                    <a:pt x="4488" y="1"/>
                  </a:moveTo>
                  <a:lnTo>
                    <a:pt x="4488" y="1"/>
                  </a:lnTo>
                  <a:cubicBezTo>
                    <a:pt x="3180" y="896"/>
                    <a:pt x="1630" y="1447"/>
                    <a:pt x="1" y="1699"/>
                  </a:cubicBezTo>
                  <a:cubicBezTo>
                    <a:pt x="115" y="2273"/>
                    <a:pt x="265" y="2847"/>
                    <a:pt x="425" y="3409"/>
                  </a:cubicBezTo>
                  <a:cubicBezTo>
                    <a:pt x="2307" y="3099"/>
                    <a:pt x="3857" y="1803"/>
                    <a:pt x="4488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Google Shape;1027;p37"/>
            <p:cNvSpPr/>
            <p:nvPr/>
          </p:nvSpPr>
          <p:spPr>
            <a:xfrm>
              <a:off x="6284050" y="2722175"/>
              <a:ext cx="29300" cy="24900"/>
            </a:xfrm>
            <a:custGeom>
              <a:avLst/>
              <a:gdLst/>
              <a:ahLst/>
              <a:cxnLst/>
              <a:rect l="l" t="t" r="r" b="b"/>
              <a:pathLst>
                <a:path w="1172" h="996" extrusionOk="0">
                  <a:moveTo>
                    <a:pt x="667" y="1"/>
                  </a:moveTo>
                  <a:cubicBezTo>
                    <a:pt x="230" y="1"/>
                    <a:pt x="1" y="529"/>
                    <a:pt x="322" y="850"/>
                  </a:cubicBezTo>
                  <a:cubicBezTo>
                    <a:pt x="422" y="950"/>
                    <a:pt x="546" y="995"/>
                    <a:pt x="668" y="995"/>
                  </a:cubicBezTo>
                  <a:cubicBezTo>
                    <a:pt x="924" y="995"/>
                    <a:pt x="1172" y="798"/>
                    <a:pt x="1172" y="495"/>
                  </a:cubicBezTo>
                  <a:cubicBezTo>
                    <a:pt x="1172" y="219"/>
                    <a:pt x="942" y="1"/>
                    <a:pt x="66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Google Shape;1028;p37"/>
            <p:cNvSpPr/>
            <p:nvPr/>
          </p:nvSpPr>
          <p:spPr>
            <a:xfrm>
              <a:off x="6256525" y="2757775"/>
              <a:ext cx="68300" cy="58400"/>
            </a:xfrm>
            <a:custGeom>
              <a:avLst/>
              <a:gdLst/>
              <a:ahLst/>
              <a:cxnLst/>
              <a:rect l="l" t="t" r="r" b="b"/>
              <a:pathLst>
                <a:path w="2732" h="2336" extrusionOk="0">
                  <a:moveTo>
                    <a:pt x="1561" y="0"/>
                  </a:moveTo>
                  <a:cubicBezTo>
                    <a:pt x="528" y="0"/>
                    <a:pt x="0" y="1251"/>
                    <a:pt x="735" y="1986"/>
                  </a:cubicBezTo>
                  <a:cubicBezTo>
                    <a:pt x="976" y="2227"/>
                    <a:pt x="1271" y="2335"/>
                    <a:pt x="1559" y="2335"/>
                  </a:cubicBezTo>
                  <a:cubicBezTo>
                    <a:pt x="2160" y="2335"/>
                    <a:pt x="2732" y="1865"/>
                    <a:pt x="2732" y="1159"/>
                  </a:cubicBezTo>
                  <a:cubicBezTo>
                    <a:pt x="2732" y="517"/>
                    <a:pt x="2215" y="0"/>
                    <a:pt x="1561" y="0"/>
                  </a:cubicBezTo>
                  <a:close/>
                </a:path>
              </a:pathLst>
            </a:custGeom>
            <a:solidFill>
              <a:srgbClr val="F78F8F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Google Shape;1029;p37"/>
            <p:cNvSpPr/>
            <p:nvPr/>
          </p:nvSpPr>
          <p:spPr>
            <a:xfrm>
              <a:off x="6005725" y="2504325"/>
              <a:ext cx="194025" cy="156475"/>
            </a:xfrm>
            <a:custGeom>
              <a:avLst/>
              <a:gdLst/>
              <a:ahLst/>
              <a:cxnLst/>
              <a:rect l="l" t="t" r="r" b="b"/>
              <a:pathLst>
                <a:path w="7761" h="6259" extrusionOk="0">
                  <a:moveTo>
                    <a:pt x="3454" y="0"/>
                  </a:moveTo>
                  <a:cubicBezTo>
                    <a:pt x="3001" y="0"/>
                    <a:pt x="2551" y="163"/>
                    <a:pt x="2136" y="532"/>
                  </a:cubicBezTo>
                  <a:cubicBezTo>
                    <a:pt x="1" y="2437"/>
                    <a:pt x="2032" y="4445"/>
                    <a:pt x="3398" y="5352"/>
                  </a:cubicBezTo>
                  <a:cubicBezTo>
                    <a:pt x="4374" y="6006"/>
                    <a:pt x="6853" y="6259"/>
                    <a:pt x="6853" y="6259"/>
                  </a:cubicBezTo>
                  <a:cubicBezTo>
                    <a:pt x="7760" y="3546"/>
                    <a:pt x="5570" y="0"/>
                    <a:pt x="3454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Google Shape;1030;p37"/>
            <p:cNvSpPr/>
            <p:nvPr/>
          </p:nvSpPr>
          <p:spPr>
            <a:xfrm>
              <a:off x="6197975" y="2535675"/>
              <a:ext cx="132875" cy="111925"/>
            </a:xfrm>
            <a:custGeom>
              <a:avLst/>
              <a:gdLst/>
              <a:ahLst/>
              <a:cxnLst/>
              <a:rect l="l" t="t" r="r" b="b"/>
              <a:pathLst>
                <a:path w="5315" h="4477" extrusionOk="0">
                  <a:moveTo>
                    <a:pt x="2847" y="1"/>
                  </a:moveTo>
                  <a:cubicBezTo>
                    <a:pt x="2847" y="1"/>
                    <a:pt x="1573" y="1619"/>
                    <a:pt x="1573" y="1619"/>
                  </a:cubicBezTo>
                  <a:cubicBezTo>
                    <a:pt x="1562" y="1619"/>
                    <a:pt x="1" y="253"/>
                    <a:pt x="1" y="253"/>
                  </a:cubicBezTo>
                  <a:lnTo>
                    <a:pt x="1" y="253"/>
                  </a:lnTo>
                  <a:lnTo>
                    <a:pt x="620" y="4006"/>
                  </a:lnTo>
                  <a:lnTo>
                    <a:pt x="4121" y="4477"/>
                  </a:lnTo>
                  <a:lnTo>
                    <a:pt x="5315" y="1424"/>
                  </a:lnTo>
                  <a:lnTo>
                    <a:pt x="3467" y="1917"/>
                  </a:lnTo>
                  <a:lnTo>
                    <a:pt x="284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2" name="Google Shape;1031;p37"/>
          <p:cNvGrpSpPr/>
          <p:nvPr/>
        </p:nvGrpSpPr>
        <p:grpSpPr>
          <a:xfrm flipH="1">
            <a:off x="10841602" y="5605829"/>
            <a:ext cx="1023098" cy="1118758"/>
            <a:chOff x="2013650" y="1733325"/>
            <a:chExt cx="407750" cy="445875"/>
          </a:xfrm>
        </p:grpSpPr>
        <p:sp>
          <p:nvSpPr>
            <p:cNvPr id="23" name="Google Shape;1032;p37"/>
            <p:cNvSpPr/>
            <p:nvPr/>
          </p:nvSpPr>
          <p:spPr>
            <a:xfrm>
              <a:off x="2013650" y="1998550"/>
              <a:ext cx="72900" cy="42200"/>
            </a:xfrm>
            <a:custGeom>
              <a:avLst/>
              <a:gdLst/>
              <a:ahLst/>
              <a:cxnLst/>
              <a:rect l="l" t="t" r="r" b="b"/>
              <a:pathLst>
                <a:path w="2916" h="1688" extrusionOk="0">
                  <a:moveTo>
                    <a:pt x="2916" y="0"/>
                  </a:moveTo>
                  <a:lnTo>
                    <a:pt x="0" y="838"/>
                  </a:lnTo>
                  <a:lnTo>
                    <a:pt x="2916" y="1688"/>
                  </a:lnTo>
                  <a:lnTo>
                    <a:pt x="2916" y="0"/>
                  </a:lnTo>
                  <a:close/>
                </a:path>
              </a:pathLst>
            </a:custGeom>
            <a:solidFill>
              <a:srgbClr val="84004C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Google Shape;1033;p37"/>
            <p:cNvSpPr/>
            <p:nvPr/>
          </p:nvSpPr>
          <p:spPr>
            <a:xfrm>
              <a:off x="2124975" y="1733325"/>
              <a:ext cx="176625" cy="179450"/>
            </a:xfrm>
            <a:custGeom>
              <a:avLst/>
              <a:gdLst/>
              <a:ahLst/>
              <a:cxnLst/>
              <a:rect l="l" t="t" r="r" b="b"/>
              <a:pathLst>
                <a:path w="7065" h="7178" extrusionOk="0">
                  <a:moveTo>
                    <a:pt x="3453" y="0"/>
                  </a:moveTo>
                  <a:cubicBezTo>
                    <a:pt x="3206" y="0"/>
                    <a:pt x="2946" y="49"/>
                    <a:pt x="2675" y="154"/>
                  </a:cubicBezTo>
                  <a:cubicBezTo>
                    <a:pt x="1" y="1198"/>
                    <a:pt x="1206" y="3792"/>
                    <a:pt x="2170" y="5112"/>
                  </a:cubicBezTo>
                  <a:cubicBezTo>
                    <a:pt x="2858" y="6064"/>
                    <a:pt x="5085" y="7178"/>
                    <a:pt x="5085" y="7178"/>
                  </a:cubicBezTo>
                  <a:cubicBezTo>
                    <a:pt x="7065" y="4719"/>
                    <a:pt x="5885" y="0"/>
                    <a:pt x="3453" y="0"/>
                  </a:cubicBezTo>
                  <a:close/>
                </a:path>
              </a:pathLst>
            </a:custGeom>
            <a:solidFill>
              <a:srgbClr val="EC206C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Google Shape;1034;p37"/>
            <p:cNvSpPr/>
            <p:nvPr/>
          </p:nvSpPr>
          <p:spPr>
            <a:xfrm>
              <a:off x="2124450" y="2109350"/>
              <a:ext cx="34550" cy="62175"/>
            </a:xfrm>
            <a:custGeom>
              <a:avLst/>
              <a:gdLst/>
              <a:ahLst/>
              <a:cxnLst/>
              <a:rect l="l" t="t" r="r" b="b"/>
              <a:pathLst>
                <a:path w="1382" h="2487" extrusionOk="0">
                  <a:moveTo>
                    <a:pt x="961" y="1"/>
                  </a:moveTo>
                  <a:cubicBezTo>
                    <a:pt x="823" y="1"/>
                    <a:pt x="682" y="70"/>
                    <a:pt x="618" y="228"/>
                  </a:cubicBezTo>
                  <a:cubicBezTo>
                    <a:pt x="377" y="825"/>
                    <a:pt x="194" y="1433"/>
                    <a:pt x="56" y="2053"/>
                  </a:cubicBezTo>
                  <a:cubicBezTo>
                    <a:pt x="1" y="2315"/>
                    <a:pt x="219" y="2486"/>
                    <a:pt x="425" y="2486"/>
                  </a:cubicBezTo>
                  <a:cubicBezTo>
                    <a:pt x="561" y="2486"/>
                    <a:pt x="692" y="2411"/>
                    <a:pt x="733" y="2237"/>
                  </a:cubicBezTo>
                  <a:cubicBezTo>
                    <a:pt x="859" y="1617"/>
                    <a:pt x="1043" y="1009"/>
                    <a:pt x="1284" y="423"/>
                  </a:cubicBezTo>
                  <a:cubicBezTo>
                    <a:pt x="1382" y="166"/>
                    <a:pt x="1175" y="1"/>
                    <a:pt x="96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Google Shape;1035;p37"/>
            <p:cNvSpPr/>
            <p:nvPr/>
          </p:nvSpPr>
          <p:spPr>
            <a:xfrm>
              <a:off x="2186950" y="2116975"/>
              <a:ext cx="20550" cy="62225"/>
            </a:xfrm>
            <a:custGeom>
              <a:avLst/>
              <a:gdLst/>
              <a:ahLst/>
              <a:cxnLst/>
              <a:rect l="l" t="t" r="r" b="b"/>
              <a:pathLst>
                <a:path w="822" h="2489" extrusionOk="0">
                  <a:moveTo>
                    <a:pt x="478" y="1"/>
                  </a:moveTo>
                  <a:cubicBezTo>
                    <a:pt x="305" y="1"/>
                    <a:pt x="127" y="113"/>
                    <a:pt x="116" y="336"/>
                  </a:cubicBezTo>
                  <a:cubicBezTo>
                    <a:pt x="93" y="945"/>
                    <a:pt x="58" y="1553"/>
                    <a:pt x="12" y="2161"/>
                  </a:cubicBezTo>
                  <a:cubicBezTo>
                    <a:pt x="1" y="2379"/>
                    <a:pt x="167" y="2488"/>
                    <a:pt x="341" y="2488"/>
                  </a:cubicBezTo>
                  <a:cubicBezTo>
                    <a:pt x="514" y="2488"/>
                    <a:pt x="695" y="2379"/>
                    <a:pt x="712" y="2161"/>
                  </a:cubicBezTo>
                  <a:cubicBezTo>
                    <a:pt x="747" y="1553"/>
                    <a:pt x="781" y="945"/>
                    <a:pt x="816" y="336"/>
                  </a:cubicBezTo>
                  <a:cubicBezTo>
                    <a:pt x="821" y="113"/>
                    <a:pt x="652" y="1"/>
                    <a:pt x="47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Google Shape;1036;p37"/>
            <p:cNvSpPr/>
            <p:nvPr/>
          </p:nvSpPr>
          <p:spPr>
            <a:xfrm>
              <a:off x="2261850" y="2116975"/>
              <a:ext cx="24800" cy="62025"/>
            </a:xfrm>
            <a:custGeom>
              <a:avLst/>
              <a:gdLst/>
              <a:ahLst/>
              <a:cxnLst/>
              <a:rect l="l" t="t" r="r" b="b"/>
              <a:pathLst>
                <a:path w="992" h="2481" extrusionOk="0">
                  <a:moveTo>
                    <a:pt x="343" y="1"/>
                  </a:moveTo>
                  <a:cubicBezTo>
                    <a:pt x="170" y="1"/>
                    <a:pt x="0" y="113"/>
                    <a:pt x="12" y="336"/>
                  </a:cubicBezTo>
                  <a:cubicBezTo>
                    <a:pt x="35" y="968"/>
                    <a:pt x="115" y="1610"/>
                    <a:pt x="264" y="2230"/>
                  </a:cubicBezTo>
                  <a:cubicBezTo>
                    <a:pt x="306" y="2405"/>
                    <a:pt x="438" y="2480"/>
                    <a:pt x="574" y="2480"/>
                  </a:cubicBezTo>
                  <a:cubicBezTo>
                    <a:pt x="778" y="2480"/>
                    <a:pt x="992" y="2312"/>
                    <a:pt x="930" y="2058"/>
                  </a:cubicBezTo>
                  <a:cubicBezTo>
                    <a:pt x="804" y="1484"/>
                    <a:pt x="723" y="910"/>
                    <a:pt x="700" y="336"/>
                  </a:cubicBezTo>
                  <a:cubicBezTo>
                    <a:pt x="695" y="113"/>
                    <a:pt x="517" y="1"/>
                    <a:pt x="34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Google Shape;1037;p37"/>
            <p:cNvSpPr/>
            <p:nvPr/>
          </p:nvSpPr>
          <p:spPr>
            <a:xfrm>
              <a:off x="2310350" y="2112000"/>
              <a:ext cx="35200" cy="56075"/>
            </a:xfrm>
            <a:custGeom>
              <a:avLst/>
              <a:gdLst/>
              <a:ahLst/>
              <a:cxnLst/>
              <a:rect l="l" t="t" r="r" b="b"/>
              <a:pathLst>
                <a:path w="1408" h="2243" extrusionOk="0">
                  <a:moveTo>
                    <a:pt x="465" y="1"/>
                  </a:moveTo>
                  <a:cubicBezTo>
                    <a:pt x="242" y="1"/>
                    <a:pt x="0" y="252"/>
                    <a:pt x="126" y="535"/>
                  </a:cubicBezTo>
                  <a:cubicBezTo>
                    <a:pt x="333" y="1006"/>
                    <a:pt x="505" y="1499"/>
                    <a:pt x="654" y="1993"/>
                  </a:cubicBezTo>
                  <a:cubicBezTo>
                    <a:pt x="709" y="2167"/>
                    <a:pt x="848" y="2242"/>
                    <a:pt x="987" y="2242"/>
                  </a:cubicBezTo>
                  <a:cubicBezTo>
                    <a:pt x="1197" y="2242"/>
                    <a:pt x="1407" y="2071"/>
                    <a:pt x="1331" y="1809"/>
                  </a:cubicBezTo>
                  <a:cubicBezTo>
                    <a:pt x="1159" y="1258"/>
                    <a:pt x="953" y="707"/>
                    <a:pt x="723" y="180"/>
                  </a:cubicBezTo>
                  <a:cubicBezTo>
                    <a:pt x="665" y="53"/>
                    <a:pt x="567" y="1"/>
                    <a:pt x="46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Google Shape;1038;p37"/>
            <p:cNvSpPr/>
            <p:nvPr/>
          </p:nvSpPr>
          <p:spPr>
            <a:xfrm>
              <a:off x="2160550" y="2086050"/>
              <a:ext cx="76650" cy="48250"/>
            </a:xfrm>
            <a:custGeom>
              <a:avLst/>
              <a:gdLst/>
              <a:ahLst/>
              <a:cxnLst/>
              <a:rect l="l" t="t" r="r" b="b"/>
              <a:pathLst>
                <a:path w="3066" h="1930" extrusionOk="0">
                  <a:moveTo>
                    <a:pt x="1" y="1"/>
                  </a:moveTo>
                  <a:lnTo>
                    <a:pt x="1" y="1"/>
                  </a:lnTo>
                  <a:cubicBezTo>
                    <a:pt x="127" y="586"/>
                    <a:pt x="288" y="1172"/>
                    <a:pt x="494" y="1734"/>
                  </a:cubicBezTo>
                  <a:cubicBezTo>
                    <a:pt x="953" y="1872"/>
                    <a:pt x="1424" y="1929"/>
                    <a:pt x="1895" y="1929"/>
                  </a:cubicBezTo>
                  <a:lnTo>
                    <a:pt x="3065" y="1929"/>
                  </a:lnTo>
                  <a:cubicBezTo>
                    <a:pt x="2882" y="1401"/>
                    <a:pt x="2744" y="873"/>
                    <a:pt x="2629" y="322"/>
                  </a:cubicBezTo>
                  <a:cubicBezTo>
                    <a:pt x="1745" y="288"/>
                    <a:pt x="862" y="173"/>
                    <a:pt x="1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Google Shape;1039;p37"/>
            <p:cNvSpPr/>
            <p:nvPr/>
          </p:nvSpPr>
          <p:spPr>
            <a:xfrm>
              <a:off x="2145075" y="1876900"/>
              <a:ext cx="88675" cy="217225"/>
            </a:xfrm>
            <a:custGeom>
              <a:avLst/>
              <a:gdLst/>
              <a:ahLst/>
              <a:cxnLst/>
              <a:rect l="l" t="t" r="r" b="b"/>
              <a:pathLst>
                <a:path w="3547" h="8689" extrusionOk="0">
                  <a:moveTo>
                    <a:pt x="2514" y="0"/>
                  </a:moveTo>
                  <a:cubicBezTo>
                    <a:pt x="2009" y="0"/>
                    <a:pt x="1492" y="80"/>
                    <a:pt x="999" y="230"/>
                  </a:cubicBezTo>
                  <a:cubicBezTo>
                    <a:pt x="126" y="2858"/>
                    <a:pt x="0" y="5670"/>
                    <a:pt x="608" y="8367"/>
                  </a:cubicBezTo>
                  <a:cubicBezTo>
                    <a:pt x="1481" y="8539"/>
                    <a:pt x="2364" y="8654"/>
                    <a:pt x="3248" y="8688"/>
                  </a:cubicBezTo>
                  <a:cubicBezTo>
                    <a:pt x="2663" y="5888"/>
                    <a:pt x="2915" y="2835"/>
                    <a:pt x="3547" y="0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Google Shape;1040;p37"/>
            <p:cNvSpPr/>
            <p:nvPr/>
          </p:nvSpPr>
          <p:spPr>
            <a:xfrm>
              <a:off x="2095425" y="2067700"/>
              <a:ext cx="77500" cy="61700"/>
            </a:xfrm>
            <a:custGeom>
              <a:avLst/>
              <a:gdLst/>
              <a:ahLst/>
              <a:cxnLst/>
              <a:rect l="l" t="t" r="r" b="b"/>
              <a:pathLst>
                <a:path w="3100" h="2468" extrusionOk="0">
                  <a:moveTo>
                    <a:pt x="0" y="0"/>
                  </a:moveTo>
                  <a:lnTo>
                    <a:pt x="0" y="0"/>
                  </a:lnTo>
                  <a:cubicBezTo>
                    <a:pt x="666" y="1206"/>
                    <a:pt x="1779" y="2089"/>
                    <a:pt x="3099" y="2468"/>
                  </a:cubicBezTo>
                  <a:cubicBezTo>
                    <a:pt x="2893" y="1906"/>
                    <a:pt x="2732" y="1320"/>
                    <a:pt x="2594" y="735"/>
                  </a:cubicBezTo>
                  <a:cubicBezTo>
                    <a:pt x="1711" y="563"/>
                    <a:pt x="838" y="31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Google Shape;1041;p37"/>
            <p:cNvSpPr/>
            <p:nvPr/>
          </p:nvSpPr>
          <p:spPr>
            <a:xfrm>
              <a:off x="2079350" y="1882625"/>
              <a:ext cx="90700" cy="203750"/>
            </a:xfrm>
            <a:custGeom>
              <a:avLst/>
              <a:gdLst/>
              <a:ahLst/>
              <a:cxnLst/>
              <a:rect l="l" t="t" r="r" b="b"/>
              <a:pathLst>
                <a:path w="3628" h="8150" extrusionOk="0">
                  <a:moveTo>
                    <a:pt x="3628" y="1"/>
                  </a:moveTo>
                  <a:lnTo>
                    <a:pt x="3628" y="1"/>
                  </a:lnTo>
                  <a:cubicBezTo>
                    <a:pt x="1470" y="666"/>
                    <a:pt x="1" y="2663"/>
                    <a:pt x="1" y="4936"/>
                  </a:cubicBezTo>
                  <a:cubicBezTo>
                    <a:pt x="1" y="5797"/>
                    <a:pt x="219" y="6657"/>
                    <a:pt x="643" y="7415"/>
                  </a:cubicBezTo>
                  <a:cubicBezTo>
                    <a:pt x="1481" y="7725"/>
                    <a:pt x="2354" y="7977"/>
                    <a:pt x="3237" y="8149"/>
                  </a:cubicBezTo>
                  <a:cubicBezTo>
                    <a:pt x="2618" y="5452"/>
                    <a:pt x="2755" y="2629"/>
                    <a:pt x="362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Google Shape;1042;p37"/>
            <p:cNvSpPr/>
            <p:nvPr/>
          </p:nvSpPr>
          <p:spPr>
            <a:xfrm>
              <a:off x="2226275" y="2090075"/>
              <a:ext cx="86375" cy="44225"/>
            </a:xfrm>
            <a:custGeom>
              <a:avLst/>
              <a:gdLst/>
              <a:ahLst/>
              <a:cxnLst/>
              <a:rect l="l" t="t" r="r" b="b"/>
              <a:pathLst>
                <a:path w="3455" h="1769" extrusionOk="0">
                  <a:moveTo>
                    <a:pt x="3019" y="1"/>
                  </a:moveTo>
                  <a:cubicBezTo>
                    <a:pt x="2262" y="122"/>
                    <a:pt x="1500" y="178"/>
                    <a:pt x="735" y="178"/>
                  </a:cubicBezTo>
                  <a:cubicBezTo>
                    <a:pt x="490" y="178"/>
                    <a:pt x="245" y="172"/>
                    <a:pt x="0" y="161"/>
                  </a:cubicBezTo>
                  <a:lnTo>
                    <a:pt x="0" y="161"/>
                  </a:lnTo>
                  <a:cubicBezTo>
                    <a:pt x="103" y="712"/>
                    <a:pt x="253" y="1240"/>
                    <a:pt x="425" y="1768"/>
                  </a:cubicBezTo>
                  <a:lnTo>
                    <a:pt x="2651" y="1768"/>
                  </a:lnTo>
                  <a:cubicBezTo>
                    <a:pt x="2915" y="1768"/>
                    <a:pt x="3191" y="1757"/>
                    <a:pt x="3455" y="1711"/>
                  </a:cubicBezTo>
                  <a:cubicBezTo>
                    <a:pt x="3283" y="1148"/>
                    <a:pt x="3145" y="574"/>
                    <a:pt x="301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Google Shape;1043;p37"/>
            <p:cNvSpPr/>
            <p:nvPr/>
          </p:nvSpPr>
          <p:spPr>
            <a:xfrm>
              <a:off x="2211625" y="1876900"/>
              <a:ext cx="93850" cy="217650"/>
            </a:xfrm>
            <a:custGeom>
              <a:avLst/>
              <a:gdLst/>
              <a:ahLst/>
              <a:cxnLst/>
              <a:rect l="l" t="t" r="r" b="b"/>
              <a:pathLst>
                <a:path w="3754" h="8706" extrusionOk="0">
                  <a:moveTo>
                    <a:pt x="885" y="0"/>
                  </a:moveTo>
                  <a:cubicBezTo>
                    <a:pt x="253" y="2835"/>
                    <a:pt x="1" y="5888"/>
                    <a:pt x="575" y="8688"/>
                  </a:cubicBezTo>
                  <a:cubicBezTo>
                    <a:pt x="822" y="8699"/>
                    <a:pt x="1070" y="8705"/>
                    <a:pt x="1316" y="8705"/>
                  </a:cubicBezTo>
                  <a:cubicBezTo>
                    <a:pt x="2086" y="8705"/>
                    <a:pt x="2851" y="8649"/>
                    <a:pt x="3616" y="8528"/>
                  </a:cubicBezTo>
                  <a:cubicBezTo>
                    <a:pt x="3019" y="5739"/>
                    <a:pt x="2973" y="2846"/>
                    <a:pt x="3754" y="34"/>
                  </a:cubicBezTo>
                  <a:cubicBezTo>
                    <a:pt x="3582" y="12"/>
                    <a:pt x="3410" y="0"/>
                    <a:pt x="323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Google Shape;1044;p37"/>
            <p:cNvSpPr/>
            <p:nvPr/>
          </p:nvSpPr>
          <p:spPr>
            <a:xfrm>
              <a:off x="2285950" y="1877750"/>
              <a:ext cx="135450" cy="212650"/>
            </a:xfrm>
            <a:custGeom>
              <a:avLst/>
              <a:gdLst/>
              <a:ahLst/>
              <a:cxnLst/>
              <a:rect l="l" t="t" r="r" b="b"/>
              <a:pathLst>
                <a:path w="5418" h="8506" extrusionOk="0">
                  <a:moveTo>
                    <a:pt x="781" y="0"/>
                  </a:moveTo>
                  <a:cubicBezTo>
                    <a:pt x="0" y="2824"/>
                    <a:pt x="46" y="5705"/>
                    <a:pt x="643" y="8505"/>
                  </a:cubicBezTo>
                  <a:cubicBezTo>
                    <a:pt x="2273" y="8253"/>
                    <a:pt x="3822" y="7702"/>
                    <a:pt x="5131" y="6806"/>
                  </a:cubicBezTo>
                  <a:cubicBezTo>
                    <a:pt x="5326" y="6267"/>
                    <a:pt x="5418" y="5693"/>
                    <a:pt x="5418" y="5131"/>
                  </a:cubicBezTo>
                  <a:cubicBezTo>
                    <a:pt x="5406" y="2480"/>
                    <a:pt x="3409" y="276"/>
                    <a:pt x="781" y="0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Google Shape;1045;p37"/>
            <p:cNvSpPr/>
            <p:nvPr/>
          </p:nvSpPr>
          <p:spPr>
            <a:xfrm>
              <a:off x="2302025" y="2047600"/>
              <a:ext cx="112200" cy="85250"/>
            </a:xfrm>
            <a:custGeom>
              <a:avLst/>
              <a:gdLst/>
              <a:ahLst/>
              <a:cxnLst/>
              <a:rect l="l" t="t" r="r" b="b"/>
              <a:pathLst>
                <a:path w="4488" h="3410" extrusionOk="0">
                  <a:moveTo>
                    <a:pt x="4488" y="1"/>
                  </a:moveTo>
                  <a:lnTo>
                    <a:pt x="4488" y="1"/>
                  </a:lnTo>
                  <a:cubicBezTo>
                    <a:pt x="3179" y="896"/>
                    <a:pt x="1630" y="1447"/>
                    <a:pt x="0" y="1700"/>
                  </a:cubicBezTo>
                  <a:cubicBezTo>
                    <a:pt x="115" y="2273"/>
                    <a:pt x="264" y="2847"/>
                    <a:pt x="425" y="3410"/>
                  </a:cubicBezTo>
                  <a:cubicBezTo>
                    <a:pt x="2296" y="3100"/>
                    <a:pt x="3856" y="1803"/>
                    <a:pt x="4488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Google Shape;1046;p37"/>
            <p:cNvSpPr/>
            <p:nvPr/>
          </p:nvSpPr>
          <p:spPr>
            <a:xfrm>
              <a:off x="2347925" y="1973875"/>
              <a:ext cx="29000" cy="24875"/>
            </a:xfrm>
            <a:custGeom>
              <a:avLst/>
              <a:gdLst/>
              <a:ahLst/>
              <a:cxnLst/>
              <a:rect l="l" t="t" r="r" b="b"/>
              <a:pathLst>
                <a:path w="1160" h="995" extrusionOk="0">
                  <a:moveTo>
                    <a:pt x="666" y="0"/>
                  </a:moveTo>
                  <a:cubicBezTo>
                    <a:pt x="219" y="0"/>
                    <a:pt x="0" y="528"/>
                    <a:pt x="310" y="850"/>
                  </a:cubicBezTo>
                  <a:cubicBezTo>
                    <a:pt x="414" y="950"/>
                    <a:pt x="539" y="995"/>
                    <a:pt x="662" y="995"/>
                  </a:cubicBezTo>
                  <a:cubicBezTo>
                    <a:pt x="918" y="995"/>
                    <a:pt x="1160" y="797"/>
                    <a:pt x="1160" y="494"/>
                  </a:cubicBezTo>
                  <a:cubicBezTo>
                    <a:pt x="1160" y="218"/>
                    <a:pt x="942" y="0"/>
                    <a:pt x="66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Google Shape;1047;p37"/>
            <p:cNvSpPr/>
            <p:nvPr/>
          </p:nvSpPr>
          <p:spPr>
            <a:xfrm>
              <a:off x="2330425" y="2009450"/>
              <a:ext cx="58275" cy="58275"/>
            </a:xfrm>
            <a:custGeom>
              <a:avLst/>
              <a:gdLst/>
              <a:ahLst/>
              <a:cxnLst/>
              <a:rect l="l" t="t" r="r" b="b"/>
              <a:pathLst>
                <a:path w="2331" h="2331" extrusionOk="0">
                  <a:moveTo>
                    <a:pt x="1160" y="1"/>
                  </a:moveTo>
                  <a:cubicBezTo>
                    <a:pt x="517" y="1"/>
                    <a:pt x="0" y="517"/>
                    <a:pt x="0" y="1160"/>
                  </a:cubicBezTo>
                  <a:cubicBezTo>
                    <a:pt x="0" y="1814"/>
                    <a:pt x="517" y="2330"/>
                    <a:pt x="1160" y="2330"/>
                  </a:cubicBezTo>
                  <a:cubicBezTo>
                    <a:pt x="1802" y="2330"/>
                    <a:pt x="2330" y="1814"/>
                    <a:pt x="2330" y="1160"/>
                  </a:cubicBezTo>
                  <a:cubicBezTo>
                    <a:pt x="2330" y="517"/>
                    <a:pt x="1802" y="1"/>
                    <a:pt x="1160" y="1"/>
                  </a:cubicBezTo>
                  <a:close/>
                </a:path>
              </a:pathLst>
            </a:custGeom>
            <a:solidFill>
              <a:srgbClr val="F78F8F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Google Shape;1048;p37"/>
            <p:cNvSpPr/>
            <p:nvPr/>
          </p:nvSpPr>
          <p:spPr>
            <a:xfrm>
              <a:off x="2069325" y="1756175"/>
              <a:ext cx="194225" cy="156600"/>
            </a:xfrm>
            <a:custGeom>
              <a:avLst/>
              <a:gdLst/>
              <a:ahLst/>
              <a:cxnLst/>
              <a:rect l="l" t="t" r="r" b="b"/>
              <a:pathLst>
                <a:path w="7769" h="6264" extrusionOk="0">
                  <a:moveTo>
                    <a:pt x="3470" y="0"/>
                  </a:moveTo>
                  <a:cubicBezTo>
                    <a:pt x="3015" y="0"/>
                    <a:pt x="2563" y="164"/>
                    <a:pt x="2146" y="537"/>
                  </a:cubicBezTo>
                  <a:cubicBezTo>
                    <a:pt x="0" y="2442"/>
                    <a:pt x="2043" y="4450"/>
                    <a:pt x="3409" y="5357"/>
                  </a:cubicBezTo>
                  <a:cubicBezTo>
                    <a:pt x="4384" y="6000"/>
                    <a:pt x="6852" y="6264"/>
                    <a:pt x="6852" y="6264"/>
                  </a:cubicBezTo>
                  <a:cubicBezTo>
                    <a:pt x="7768" y="3544"/>
                    <a:pt x="5584" y="0"/>
                    <a:pt x="3470" y="0"/>
                  </a:cubicBezTo>
                  <a:close/>
                </a:path>
              </a:pathLst>
            </a:custGeom>
            <a:solidFill>
              <a:srgbClr val="FE67BE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65" name="Am-thanh-tra-loi-dung-www_yeualo_com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17" end="7305.8333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7620" y="-1354709"/>
            <a:ext cx="1114508" cy="1114508"/>
          </a:xfrm>
          <a:prstGeom prst="rect">
            <a:avLst/>
          </a:prstGeom>
        </p:spPr>
      </p:pic>
      <p:sp>
        <p:nvSpPr>
          <p:cNvPr id="67" name="Rounded Rectangle 66">
            <a:hlinkClick r:id="rId10" action="ppaction://hlinksldjump"/>
          </p:cNvPr>
          <p:cNvSpPr/>
          <p:nvPr/>
        </p:nvSpPr>
        <p:spPr>
          <a:xfrm>
            <a:off x="2046678" y="5980962"/>
            <a:ext cx="904505" cy="71506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792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  <p:sp>
        <p:nvSpPr>
          <p:cNvPr id="68" name="Rounded Rectangle 67">
            <a:hlinkClick r:id="rId11" action="ppaction://hlinksldjump"/>
          </p:cNvPr>
          <p:cNvSpPr/>
          <p:nvPr/>
        </p:nvSpPr>
        <p:spPr>
          <a:xfrm>
            <a:off x="6660822" y="5986035"/>
            <a:ext cx="904505" cy="71506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792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</a:t>
            </a:r>
          </a:p>
        </p:txBody>
      </p:sp>
      <p:sp>
        <p:nvSpPr>
          <p:cNvPr id="69" name="Rounded Rectangle 68">
            <a:hlinkClick r:id="rId12" action="ppaction://hlinksldjump"/>
          </p:cNvPr>
          <p:cNvSpPr/>
          <p:nvPr/>
        </p:nvSpPr>
        <p:spPr>
          <a:xfrm>
            <a:off x="4411938" y="5981605"/>
            <a:ext cx="904505" cy="71506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792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</a:p>
        </p:txBody>
      </p:sp>
      <p:pic>
        <p:nvPicPr>
          <p:cNvPr id="72" name="Picture 71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7778" l="9800" r="233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200" r="75200" b="82037"/>
          <a:stretch/>
        </p:blipFill>
        <p:spPr>
          <a:xfrm>
            <a:off x="1847069" y="2955705"/>
            <a:ext cx="1598657" cy="2124243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 rotWithShape="1"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56667" b="90278" l="24300" r="76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800" t="57777" r="30001" b="11483"/>
          <a:stretch/>
        </p:blipFill>
        <p:spPr>
          <a:xfrm>
            <a:off x="1896388" y="5000070"/>
            <a:ext cx="1292093" cy="941730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3340" b="40701" l="65000" r="82800">
                        <a14:foregroundMark x1="70200" y1="28627" x2="70200" y2="28627"/>
                        <a14:foregroundMark x1="75100" y1="20058" x2="75100" y2="20058"/>
                        <a14:foregroundMark x1="80100" y1="32230" x2="80100" y2="32230"/>
                        <a14:foregroundMark x1="74700" y1="29698" x2="74700" y2="29698"/>
                        <a14:foregroundMark x1="74900" y1="24927" x2="75100" y2="390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5214" t="12698" r="16093" b="57672"/>
          <a:stretch/>
        </p:blipFill>
        <p:spPr>
          <a:xfrm>
            <a:off x="6390624" y="2946372"/>
            <a:ext cx="1370081" cy="2230363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 rotWithShape="1">
          <a:blip r:embed="rId19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79444" b="88333" l="78700" r="91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7200" t="80015" r="6800" b="11534"/>
          <a:stretch/>
        </p:blipFill>
        <p:spPr>
          <a:xfrm>
            <a:off x="6315490" y="5023662"/>
            <a:ext cx="1640547" cy="935795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221" t="12699" r="30473" b="27831"/>
          <a:stretch/>
        </p:blipFill>
        <p:spPr>
          <a:xfrm>
            <a:off x="4176221" y="2900717"/>
            <a:ext cx="1280840" cy="2235503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 rotWithShape="1">
          <a:blip r:embed="rId22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6574" b="27778" l="56900" r="70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700" t="18285" r="30812" b="72429"/>
          <a:stretch/>
        </p:blipFill>
        <p:spPr>
          <a:xfrm>
            <a:off x="4168684" y="4995794"/>
            <a:ext cx="1259886" cy="946650"/>
          </a:xfrm>
          <a:prstGeom prst="rect">
            <a:avLst/>
          </a:prstGeom>
        </p:spPr>
      </p:pic>
      <p:pic>
        <p:nvPicPr>
          <p:cNvPr id="82" name="PA_图片 11">
            <a:hlinkClick r:id="rId23" action="ppaction://hlinksldjump"/>
            <a:extLst>
              <a:ext uri="{FF2B5EF4-FFF2-40B4-BE49-F238E27FC236}">
                <a16:creationId xmlns:a16="http://schemas.microsoft.com/office/drawing/2014/main" id="{708C517F-72B9-4C02-A8BE-32A8350AED99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05872" y="-207407"/>
            <a:ext cx="2800265" cy="2800265"/>
          </a:xfrm>
          <a:prstGeom prst="rect">
            <a:avLst/>
          </a:prstGeom>
        </p:spPr>
      </p:pic>
      <p:sp>
        <p:nvSpPr>
          <p:cNvPr id="85" name="TextBox 84"/>
          <p:cNvSpPr txBox="1"/>
          <p:nvPr/>
        </p:nvSpPr>
        <p:spPr>
          <a:xfrm>
            <a:off x="9397158" y="2172655"/>
            <a:ext cx="2065713" cy="500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55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Hoàn</a:t>
            </a:r>
            <a:r>
              <a:rPr kumimoji="0" lang="en-US" sz="265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sz="2655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thành</a:t>
            </a:r>
            <a:endParaRPr kumimoji="0" lang="en-US" sz="2655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153995" y="5841673"/>
            <a:ext cx="1834269" cy="89281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96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Ghi</a:t>
            </a:r>
            <a:r>
              <a:rPr kumimoji="0" lang="en-US" sz="1896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896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chú</a:t>
            </a:r>
            <a:r>
              <a:rPr kumimoji="0" lang="en-US" sz="1896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 Click </a:t>
            </a:r>
            <a:r>
              <a:rPr kumimoji="0" lang="en-US" sz="1896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vào</a:t>
            </a:r>
            <a:r>
              <a:rPr kumimoji="0" lang="en-US" sz="1896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ô </a:t>
            </a:r>
            <a:r>
              <a:rPr kumimoji="0" lang="en-US" sz="1896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số</a:t>
            </a:r>
            <a:r>
              <a:rPr kumimoji="0" lang="en-US" sz="1896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=&gt; </a:t>
            </a:r>
            <a:r>
              <a:rPr kumimoji="0" lang="en-US" sz="1896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hiện</a:t>
            </a:r>
            <a:r>
              <a:rPr kumimoji="0" lang="en-US" sz="1896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896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câu</a:t>
            </a:r>
            <a:r>
              <a:rPr kumimoji="0" lang="en-US" sz="1896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896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hỏi</a:t>
            </a:r>
            <a:r>
              <a:rPr kumimoji="0" lang="en-US" sz="1896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  </a:t>
            </a:r>
          </a:p>
        </p:txBody>
      </p:sp>
      <p:sp>
        <p:nvSpPr>
          <p:cNvPr id="61" name="Rectangle 60"/>
          <p:cNvSpPr/>
          <p:nvPr/>
        </p:nvSpPr>
        <p:spPr>
          <a:xfrm>
            <a:off x="6660822" y="1852691"/>
            <a:ext cx="2688752" cy="67764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96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Ghi</a:t>
            </a:r>
            <a:r>
              <a:rPr kumimoji="0" lang="en-US" sz="1896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896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chú</a:t>
            </a:r>
            <a:r>
              <a:rPr kumimoji="0" lang="en-US" sz="1896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 Click </a:t>
            </a:r>
            <a:r>
              <a:rPr kumimoji="0" lang="en-US" sz="1896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vào</a:t>
            </a:r>
            <a:r>
              <a:rPr kumimoji="0" lang="en-US" sz="1896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ô </a:t>
            </a:r>
            <a:r>
              <a:rPr kumimoji="0" lang="en-US" sz="1896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số</a:t>
            </a:r>
            <a:r>
              <a:rPr kumimoji="0" lang="en-US" sz="1896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=&gt; </a:t>
            </a:r>
            <a:r>
              <a:rPr kumimoji="0" lang="en-US" sz="1896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hiện</a:t>
            </a:r>
            <a:r>
              <a:rPr kumimoji="0" lang="en-US" sz="1896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896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câu</a:t>
            </a:r>
            <a:r>
              <a:rPr kumimoji="0" lang="en-US" sz="1896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896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hỏi</a:t>
            </a:r>
            <a:r>
              <a:rPr kumimoji="0" lang="en-US" sz="1896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  </a:t>
            </a:r>
          </a:p>
        </p:txBody>
      </p:sp>
      <p:sp>
        <p:nvSpPr>
          <p:cNvPr id="56" name="Rounded Rectangle 55">
            <a:hlinkClick r:id="rId25" action="ppaction://hlinksldjump"/>
          </p:cNvPr>
          <p:cNvSpPr/>
          <p:nvPr/>
        </p:nvSpPr>
        <p:spPr>
          <a:xfrm>
            <a:off x="8848955" y="5981605"/>
            <a:ext cx="904505" cy="71506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792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</a:t>
            </a:r>
          </a:p>
        </p:txBody>
      </p:sp>
      <p:pic>
        <p:nvPicPr>
          <p:cNvPr id="58" name="Picture 57"/>
          <p:cNvPicPr>
            <a:picLocks noChangeAspect="1"/>
          </p:cNvPicPr>
          <p:nvPr/>
        </p:nvPicPr>
        <p:blipFill rotWithShape="1">
          <a:blip r:embed="rId22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6574" b="27778" l="56900" r="70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700" t="18285" r="30812" b="72429"/>
          <a:stretch/>
        </p:blipFill>
        <p:spPr>
          <a:xfrm>
            <a:off x="8605701" y="4995794"/>
            <a:ext cx="1259886" cy="94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1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5"/>
                </p:tgtEl>
              </p:cMediaNode>
            </p:audio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</p:childTnLst>
        </p:cTn>
      </p:par>
    </p:tnLst>
    <p:bldLst>
      <p:bldP spid="83" grpId="0"/>
      <p:bldP spid="67" grpId="0" animBg="1"/>
      <p:bldP spid="68" grpId="0" animBg="1"/>
      <p:bldP spid="69" grpId="0" animBg="1"/>
      <p:bldP spid="5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5573" y="1"/>
            <a:ext cx="12192000" cy="6857999"/>
          </a:xfrm>
          <a:prstGeom prst="rect">
            <a:avLst/>
          </a:prstGeom>
        </p:spPr>
      </p:pic>
      <p:grpSp>
        <p:nvGrpSpPr>
          <p:cNvPr id="40" name="Google Shape;1049;p37"/>
          <p:cNvGrpSpPr/>
          <p:nvPr/>
        </p:nvGrpSpPr>
        <p:grpSpPr>
          <a:xfrm flipH="1">
            <a:off x="9662874" y="9774416"/>
            <a:ext cx="512912" cy="560869"/>
            <a:chOff x="2013650" y="1733325"/>
            <a:chExt cx="407750" cy="445875"/>
          </a:xfrm>
        </p:grpSpPr>
        <p:sp>
          <p:nvSpPr>
            <p:cNvPr id="41" name="Google Shape;1050;p37"/>
            <p:cNvSpPr/>
            <p:nvPr/>
          </p:nvSpPr>
          <p:spPr>
            <a:xfrm>
              <a:off x="2013650" y="1998550"/>
              <a:ext cx="72900" cy="42200"/>
            </a:xfrm>
            <a:custGeom>
              <a:avLst/>
              <a:gdLst/>
              <a:ahLst/>
              <a:cxnLst/>
              <a:rect l="l" t="t" r="r" b="b"/>
              <a:pathLst>
                <a:path w="2916" h="1688" extrusionOk="0">
                  <a:moveTo>
                    <a:pt x="2916" y="0"/>
                  </a:moveTo>
                  <a:lnTo>
                    <a:pt x="0" y="838"/>
                  </a:lnTo>
                  <a:lnTo>
                    <a:pt x="2916" y="1688"/>
                  </a:lnTo>
                  <a:lnTo>
                    <a:pt x="2916" y="0"/>
                  </a:lnTo>
                  <a:close/>
                </a:path>
              </a:pathLst>
            </a:custGeom>
            <a:solidFill>
              <a:srgbClr val="80E8ED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2" name="Google Shape;1051;p37"/>
            <p:cNvSpPr/>
            <p:nvPr/>
          </p:nvSpPr>
          <p:spPr>
            <a:xfrm>
              <a:off x="2124975" y="1733325"/>
              <a:ext cx="176625" cy="179450"/>
            </a:xfrm>
            <a:custGeom>
              <a:avLst/>
              <a:gdLst/>
              <a:ahLst/>
              <a:cxnLst/>
              <a:rect l="l" t="t" r="r" b="b"/>
              <a:pathLst>
                <a:path w="7065" h="7178" extrusionOk="0">
                  <a:moveTo>
                    <a:pt x="3453" y="0"/>
                  </a:moveTo>
                  <a:cubicBezTo>
                    <a:pt x="3206" y="0"/>
                    <a:pt x="2946" y="49"/>
                    <a:pt x="2675" y="154"/>
                  </a:cubicBezTo>
                  <a:cubicBezTo>
                    <a:pt x="1" y="1198"/>
                    <a:pt x="1206" y="3792"/>
                    <a:pt x="2170" y="5112"/>
                  </a:cubicBezTo>
                  <a:cubicBezTo>
                    <a:pt x="2858" y="6064"/>
                    <a:pt x="5085" y="7178"/>
                    <a:pt x="5085" y="7178"/>
                  </a:cubicBezTo>
                  <a:cubicBezTo>
                    <a:pt x="7065" y="4719"/>
                    <a:pt x="5885" y="0"/>
                    <a:pt x="3453" y="0"/>
                  </a:cubicBezTo>
                  <a:close/>
                </a:path>
              </a:pathLst>
            </a:custGeom>
            <a:solidFill>
              <a:srgbClr val="80E8ED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3" name="Google Shape;1052;p37"/>
            <p:cNvSpPr/>
            <p:nvPr/>
          </p:nvSpPr>
          <p:spPr>
            <a:xfrm>
              <a:off x="2124450" y="2109350"/>
              <a:ext cx="34550" cy="62175"/>
            </a:xfrm>
            <a:custGeom>
              <a:avLst/>
              <a:gdLst/>
              <a:ahLst/>
              <a:cxnLst/>
              <a:rect l="l" t="t" r="r" b="b"/>
              <a:pathLst>
                <a:path w="1382" h="2487" extrusionOk="0">
                  <a:moveTo>
                    <a:pt x="961" y="1"/>
                  </a:moveTo>
                  <a:cubicBezTo>
                    <a:pt x="823" y="1"/>
                    <a:pt x="682" y="70"/>
                    <a:pt x="618" y="228"/>
                  </a:cubicBezTo>
                  <a:cubicBezTo>
                    <a:pt x="377" y="825"/>
                    <a:pt x="194" y="1433"/>
                    <a:pt x="56" y="2053"/>
                  </a:cubicBezTo>
                  <a:cubicBezTo>
                    <a:pt x="1" y="2315"/>
                    <a:pt x="219" y="2486"/>
                    <a:pt x="425" y="2486"/>
                  </a:cubicBezTo>
                  <a:cubicBezTo>
                    <a:pt x="561" y="2486"/>
                    <a:pt x="692" y="2411"/>
                    <a:pt x="733" y="2237"/>
                  </a:cubicBezTo>
                  <a:cubicBezTo>
                    <a:pt x="859" y="1617"/>
                    <a:pt x="1043" y="1009"/>
                    <a:pt x="1284" y="423"/>
                  </a:cubicBezTo>
                  <a:cubicBezTo>
                    <a:pt x="1382" y="166"/>
                    <a:pt x="1175" y="1"/>
                    <a:pt x="96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4" name="Google Shape;1053;p37"/>
            <p:cNvSpPr/>
            <p:nvPr/>
          </p:nvSpPr>
          <p:spPr>
            <a:xfrm>
              <a:off x="2186950" y="2116975"/>
              <a:ext cx="20550" cy="62225"/>
            </a:xfrm>
            <a:custGeom>
              <a:avLst/>
              <a:gdLst/>
              <a:ahLst/>
              <a:cxnLst/>
              <a:rect l="l" t="t" r="r" b="b"/>
              <a:pathLst>
                <a:path w="822" h="2489" extrusionOk="0">
                  <a:moveTo>
                    <a:pt x="478" y="1"/>
                  </a:moveTo>
                  <a:cubicBezTo>
                    <a:pt x="305" y="1"/>
                    <a:pt x="127" y="113"/>
                    <a:pt x="116" y="336"/>
                  </a:cubicBezTo>
                  <a:cubicBezTo>
                    <a:pt x="93" y="945"/>
                    <a:pt x="58" y="1553"/>
                    <a:pt x="12" y="2161"/>
                  </a:cubicBezTo>
                  <a:cubicBezTo>
                    <a:pt x="1" y="2379"/>
                    <a:pt x="167" y="2488"/>
                    <a:pt x="341" y="2488"/>
                  </a:cubicBezTo>
                  <a:cubicBezTo>
                    <a:pt x="514" y="2488"/>
                    <a:pt x="695" y="2379"/>
                    <a:pt x="712" y="2161"/>
                  </a:cubicBezTo>
                  <a:cubicBezTo>
                    <a:pt x="747" y="1553"/>
                    <a:pt x="781" y="945"/>
                    <a:pt x="816" y="336"/>
                  </a:cubicBezTo>
                  <a:cubicBezTo>
                    <a:pt x="821" y="113"/>
                    <a:pt x="652" y="1"/>
                    <a:pt x="47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5" name="Google Shape;1054;p37"/>
            <p:cNvSpPr/>
            <p:nvPr/>
          </p:nvSpPr>
          <p:spPr>
            <a:xfrm>
              <a:off x="2261850" y="2116975"/>
              <a:ext cx="24800" cy="62025"/>
            </a:xfrm>
            <a:custGeom>
              <a:avLst/>
              <a:gdLst/>
              <a:ahLst/>
              <a:cxnLst/>
              <a:rect l="l" t="t" r="r" b="b"/>
              <a:pathLst>
                <a:path w="992" h="2481" extrusionOk="0">
                  <a:moveTo>
                    <a:pt x="343" y="1"/>
                  </a:moveTo>
                  <a:cubicBezTo>
                    <a:pt x="170" y="1"/>
                    <a:pt x="0" y="113"/>
                    <a:pt x="12" y="336"/>
                  </a:cubicBezTo>
                  <a:cubicBezTo>
                    <a:pt x="35" y="968"/>
                    <a:pt x="115" y="1610"/>
                    <a:pt x="264" y="2230"/>
                  </a:cubicBezTo>
                  <a:cubicBezTo>
                    <a:pt x="306" y="2405"/>
                    <a:pt x="438" y="2480"/>
                    <a:pt x="574" y="2480"/>
                  </a:cubicBezTo>
                  <a:cubicBezTo>
                    <a:pt x="778" y="2480"/>
                    <a:pt x="992" y="2312"/>
                    <a:pt x="930" y="2058"/>
                  </a:cubicBezTo>
                  <a:cubicBezTo>
                    <a:pt x="804" y="1484"/>
                    <a:pt x="723" y="910"/>
                    <a:pt x="700" y="336"/>
                  </a:cubicBezTo>
                  <a:cubicBezTo>
                    <a:pt x="695" y="113"/>
                    <a:pt x="517" y="1"/>
                    <a:pt x="34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6" name="Google Shape;1055;p37"/>
            <p:cNvSpPr/>
            <p:nvPr/>
          </p:nvSpPr>
          <p:spPr>
            <a:xfrm>
              <a:off x="2310350" y="2112000"/>
              <a:ext cx="35200" cy="56075"/>
            </a:xfrm>
            <a:custGeom>
              <a:avLst/>
              <a:gdLst/>
              <a:ahLst/>
              <a:cxnLst/>
              <a:rect l="l" t="t" r="r" b="b"/>
              <a:pathLst>
                <a:path w="1408" h="2243" extrusionOk="0">
                  <a:moveTo>
                    <a:pt x="465" y="1"/>
                  </a:moveTo>
                  <a:cubicBezTo>
                    <a:pt x="242" y="1"/>
                    <a:pt x="0" y="252"/>
                    <a:pt x="126" y="535"/>
                  </a:cubicBezTo>
                  <a:cubicBezTo>
                    <a:pt x="333" y="1006"/>
                    <a:pt x="505" y="1499"/>
                    <a:pt x="654" y="1993"/>
                  </a:cubicBezTo>
                  <a:cubicBezTo>
                    <a:pt x="709" y="2167"/>
                    <a:pt x="848" y="2242"/>
                    <a:pt x="987" y="2242"/>
                  </a:cubicBezTo>
                  <a:cubicBezTo>
                    <a:pt x="1197" y="2242"/>
                    <a:pt x="1407" y="2071"/>
                    <a:pt x="1331" y="1809"/>
                  </a:cubicBezTo>
                  <a:cubicBezTo>
                    <a:pt x="1159" y="1258"/>
                    <a:pt x="953" y="707"/>
                    <a:pt x="723" y="180"/>
                  </a:cubicBezTo>
                  <a:cubicBezTo>
                    <a:pt x="665" y="53"/>
                    <a:pt x="567" y="1"/>
                    <a:pt x="46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7" name="Google Shape;1056;p37"/>
            <p:cNvSpPr/>
            <p:nvPr/>
          </p:nvSpPr>
          <p:spPr>
            <a:xfrm>
              <a:off x="2160550" y="2086050"/>
              <a:ext cx="76650" cy="48250"/>
            </a:xfrm>
            <a:custGeom>
              <a:avLst/>
              <a:gdLst/>
              <a:ahLst/>
              <a:cxnLst/>
              <a:rect l="l" t="t" r="r" b="b"/>
              <a:pathLst>
                <a:path w="3066" h="1930" extrusionOk="0">
                  <a:moveTo>
                    <a:pt x="1" y="1"/>
                  </a:moveTo>
                  <a:lnTo>
                    <a:pt x="1" y="1"/>
                  </a:lnTo>
                  <a:cubicBezTo>
                    <a:pt x="127" y="586"/>
                    <a:pt x="288" y="1172"/>
                    <a:pt x="494" y="1734"/>
                  </a:cubicBezTo>
                  <a:cubicBezTo>
                    <a:pt x="953" y="1872"/>
                    <a:pt x="1424" y="1929"/>
                    <a:pt x="1895" y="1929"/>
                  </a:cubicBezTo>
                  <a:lnTo>
                    <a:pt x="3065" y="1929"/>
                  </a:lnTo>
                  <a:cubicBezTo>
                    <a:pt x="2882" y="1401"/>
                    <a:pt x="2744" y="873"/>
                    <a:pt x="2629" y="322"/>
                  </a:cubicBezTo>
                  <a:cubicBezTo>
                    <a:pt x="1745" y="288"/>
                    <a:pt x="862" y="173"/>
                    <a:pt x="1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8" name="Google Shape;1057;p37"/>
            <p:cNvSpPr/>
            <p:nvPr/>
          </p:nvSpPr>
          <p:spPr>
            <a:xfrm>
              <a:off x="2145075" y="1876900"/>
              <a:ext cx="88675" cy="217225"/>
            </a:xfrm>
            <a:custGeom>
              <a:avLst/>
              <a:gdLst/>
              <a:ahLst/>
              <a:cxnLst/>
              <a:rect l="l" t="t" r="r" b="b"/>
              <a:pathLst>
                <a:path w="3547" h="8689" extrusionOk="0">
                  <a:moveTo>
                    <a:pt x="2514" y="0"/>
                  </a:moveTo>
                  <a:cubicBezTo>
                    <a:pt x="2009" y="0"/>
                    <a:pt x="1492" y="80"/>
                    <a:pt x="999" y="230"/>
                  </a:cubicBezTo>
                  <a:cubicBezTo>
                    <a:pt x="126" y="2858"/>
                    <a:pt x="0" y="5670"/>
                    <a:pt x="608" y="8367"/>
                  </a:cubicBezTo>
                  <a:cubicBezTo>
                    <a:pt x="1481" y="8539"/>
                    <a:pt x="2364" y="8654"/>
                    <a:pt x="3248" y="8688"/>
                  </a:cubicBezTo>
                  <a:cubicBezTo>
                    <a:pt x="2663" y="5888"/>
                    <a:pt x="2915" y="2835"/>
                    <a:pt x="3547" y="0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9" name="Google Shape;1058;p37"/>
            <p:cNvSpPr/>
            <p:nvPr/>
          </p:nvSpPr>
          <p:spPr>
            <a:xfrm>
              <a:off x="2095425" y="2067700"/>
              <a:ext cx="77500" cy="61700"/>
            </a:xfrm>
            <a:custGeom>
              <a:avLst/>
              <a:gdLst/>
              <a:ahLst/>
              <a:cxnLst/>
              <a:rect l="l" t="t" r="r" b="b"/>
              <a:pathLst>
                <a:path w="3100" h="2468" extrusionOk="0">
                  <a:moveTo>
                    <a:pt x="0" y="0"/>
                  </a:moveTo>
                  <a:lnTo>
                    <a:pt x="0" y="0"/>
                  </a:lnTo>
                  <a:cubicBezTo>
                    <a:pt x="666" y="1206"/>
                    <a:pt x="1779" y="2089"/>
                    <a:pt x="3099" y="2468"/>
                  </a:cubicBezTo>
                  <a:cubicBezTo>
                    <a:pt x="2893" y="1906"/>
                    <a:pt x="2732" y="1320"/>
                    <a:pt x="2594" y="735"/>
                  </a:cubicBezTo>
                  <a:cubicBezTo>
                    <a:pt x="1711" y="563"/>
                    <a:pt x="838" y="31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0" name="Google Shape;1059;p37"/>
            <p:cNvSpPr/>
            <p:nvPr/>
          </p:nvSpPr>
          <p:spPr>
            <a:xfrm>
              <a:off x="2079350" y="1882625"/>
              <a:ext cx="90700" cy="203750"/>
            </a:xfrm>
            <a:custGeom>
              <a:avLst/>
              <a:gdLst/>
              <a:ahLst/>
              <a:cxnLst/>
              <a:rect l="l" t="t" r="r" b="b"/>
              <a:pathLst>
                <a:path w="3628" h="8150" extrusionOk="0">
                  <a:moveTo>
                    <a:pt x="3628" y="1"/>
                  </a:moveTo>
                  <a:lnTo>
                    <a:pt x="3628" y="1"/>
                  </a:lnTo>
                  <a:cubicBezTo>
                    <a:pt x="1470" y="666"/>
                    <a:pt x="1" y="2663"/>
                    <a:pt x="1" y="4936"/>
                  </a:cubicBezTo>
                  <a:cubicBezTo>
                    <a:pt x="1" y="5797"/>
                    <a:pt x="219" y="6657"/>
                    <a:pt x="643" y="7415"/>
                  </a:cubicBezTo>
                  <a:cubicBezTo>
                    <a:pt x="1481" y="7725"/>
                    <a:pt x="2354" y="7977"/>
                    <a:pt x="3237" y="8149"/>
                  </a:cubicBezTo>
                  <a:cubicBezTo>
                    <a:pt x="2618" y="5452"/>
                    <a:pt x="2755" y="2629"/>
                    <a:pt x="362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1" name="Google Shape;1060;p37"/>
            <p:cNvSpPr/>
            <p:nvPr/>
          </p:nvSpPr>
          <p:spPr>
            <a:xfrm>
              <a:off x="2226275" y="2090075"/>
              <a:ext cx="86375" cy="44225"/>
            </a:xfrm>
            <a:custGeom>
              <a:avLst/>
              <a:gdLst/>
              <a:ahLst/>
              <a:cxnLst/>
              <a:rect l="l" t="t" r="r" b="b"/>
              <a:pathLst>
                <a:path w="3455" h="1769" extrusionOk="0">
                  <a:moveTo>
                    <a:pt x="3019" y="1"/>
                  </a:moveTo>
                  <a:cubicBezTo>
                    <a:pt x="2262" y="122"/>
                    <a:pt x="1500" y="178"/>
                    <a:pt x="735" y="178"/>
                  </a:cubicBezTo>
                  <a:cubicBezTo>
                    <a:pt x="490" y="178"/>
                    <a:pt x="245" y="172"/>
                    <a:pt x="0" y="161"/>
                  </a:cubicBezTo>
                  <a:lnTo>
                    <a:pt x="0" y="161"/>
                  </a:lnTo>
                  <a:cubicBezTo>
                    <a:pt x="103" y="712"/>
                    <a:pt x="253" y="1240"/>
                    <a:pt x="425" y="1768"/>
                  </a:cubicBezTo>
                  <a:lnTo>
                    <a:pt x="2651" y="1768"/>
                  </a:lnTo>
                  <a:cubicBezTo>
                    <a:pt x="2915" y="1768"/>
                    <a:pt x="3191" y="1757"/>
                    <a:pt x="3455" y="1711"/>
                  </a:cubicBezTo>
                  <a:cubicBezTo>
                    <a:pt x="3283" y="1148"/>
                    <a:pt x="3145" y="574"/>
                    <a:pt x="301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2" name="Google Shape;1061;p37"/>
            <p:cNvSpPr/>
            <p:nvPr/>
          </p:nvSpPr>
          <p:spPr>
            <a:xfrm>
              <a:off x="2211625" y="1876900"/>
              <a:ext cx="93850" cy="217650"/>
            </a:xfrm>
            <a:custGeom>
              <a:avLst/>
              <a:gdLst/>
              <a:ahLst/>
              <a:cxnLst/>
              <a:rect l="l" t="t" r="r" b="b"/>
              <a:pathLst>
                <a:path w="3754" h="8706" extrusionOk="0">
                  <a:moveTo>
                    <a:pt x="885" y="0"/>
                  </a:moveTo>
                  <a:cubicBezTo>
                    <a:pt x="253" y="2835"/>
                    <a:pt x="1" y="5888"/>
                    <a:pt x="575" y="8688"/>
                  </a:cubicBezTo>
                  <a:cubicBezTo>
                    <a:pt x="822" y="8699"/>
                    <a:pt x="1070" y="8705"/>
                    <a:pt x="1316" y="8705"/>
                  </a:cubicBezTo>
                  <a:cubicBezTo>
                    <a:pt x="2086" y="8705"/>
                    <a:pt x="2851" y="8649"/>
                    <a:pt x="3616" y="8528"/>
                  </a:cubicBezTo>
                  <a:cubicBezTo>
                    <a:pt x="3019" y="5739"/>
                    <a:pt x="2973" y="2846"/>
                    <a:pt x="3754" y="34"/>
                  </a:cubicBezTo>
                  <a:cubicBezTo>
                    <a:pt x="3582" y="12"/>
                    <a:pt x="3410" y="0"/>
                    <a:pt x="323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3" name="Google Shape;1062;p37"/>
            <p:cNvSpPr/>
            <p:nvPr/>
          </p:nvSpPr>
          <p:spPr>
            <a:xfrm>
              <a:off x="2285950" y="1877750"/>
              <a:ext cx="135450" cy="212650"/>
            </a:xfrm>
            <a:custGeom>
              <a:avLst/>
              <a:gdLst/>
              <a:ahLst/>
              <a:cxnLst/>
              <a:rect l="l" t="t" r="r" b="b"/>
              <a:pathLst>
                <a:path w="5418" h="8506" extrusionOk="0">
                  <a:moveTo>
                    <a:pt x="781" y="0"/>
                  </a:moveTo>
                  <a:cubicBezTo>
                    <a:pt x="0" y="2824"/>
                    <a:pt x="46" y="5705"/>
                    <a:pt x="643" y="8505"/>
                  </a:cubicBezTo>
                  <a:cubicBezTo>
                    <a:pt x="2273" y="8253"/>
                    <a:pt x="3822" y="7702"/>
                    <a:pt x="5131" y="6806"/>
                  </a:cubicBezTo>
                  <a:cubicBezTo>
                    <a:pt x="5326" y="6267"/>
                    <a:pt x="5418" y="5693"/>
                    <a:pt x="5418" y="5131"/>
                  </a:cubicBezTo>
                  <a:cubicBezTo>
                    <a:pt x="5406" y="2480"/>
                    <a:pt x="3409" y="276"/>
                    <a:pt x="781" y="0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4" name="Google Shape;1063;p37"/>
            <p:cNvSpPr/>
            <p:nvPr/>
          </p:nvSpPr>
          <p:spPr>
            <a:xfrm>
              <a:off x="2302025" y="2047600"/>
              <a:ext cx="112200" cy="85250"/>
            </a:xfrm>
            <a:custGeom>
              <a:avLst/>
              <a:gdLst/>
              <a:ahLst/>
              <a:cxnLst/>
              <a:rect l="l" t="t" r="r" b="b"/>
              <a:pathLst>
                <a:path w="4488" h="3410" extrusionOk="0">
                  <a:moveTo>
                    <a:pt x="4488" y="1"/>
                  </a:moveTo>
                  <a:lnTo>
                    <a:pt x="4488" y="1"/>
                  </a:lnTo>
                  <a:cubicBezTo>
                    <a:pt x="3179" y="896"/>
                    <a:pt x="1630" y="1447"/>
                    <a:pt x="0" y="1700"/>
                  </a:cubicBezTo>
                  <a:cubicBezTo>
                    <a:pt x="115" y="2273"/>
                    <a:pt x="264" y="2847"/>
                    <a:pt x="425" y="3410"/>
                  </a:cubicBezTo>
                  <a:cubicBezTo>
                    <a:pt x="2296" y="3100"/>
                    <a:pt x="3856" y="1803"/>
                    <a:pt x="4488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5" name="Google Shape;1064;p37"/>
            <p:cNvSpPr/>
            <p:nvPr/>
          </p:nvSpPr>
          <p:spPr>
            <a:xfrm>
              <a:off x="2347925" y="1973875"/>
              <a:ext cx="29000" cy="24875"/>
            </a:xfrm>
            <a:custGeom>
              <a:avLst/>
              <a:gdLst/>
              <a:ahLst/>
              <a:cxnLst/>
              <a:rect l="l" t="t" r="r" b="b"/>
              <a:pathLst>
                <a:path w="1160" h="995" extrusionOk="0">
                  <a:moveTo>
                    <a:pt x="666" y="0"/>
                  </a:moveTo>
                  <a:cubicBezTo>
                    <a:pt x="219" y="0"/>
                    <a:pt x="0" y="528"/>
                    <a:pt x="310" y="850"/>
                  </a:cubicBezTo>
                  <a:cubicBezTo>
                    <a:pt x="414" y="950"/>
                    <a:pt x="539" y="995"/>
                    <a:pt x="662" y="995"/>
                  </a:cubicBezTo>
                  <a:cubicBezTo>
                    <a:pt x="918" y="995"/>
                    <a:pt x="1160" y="797"/>
                    <a:pt x="1160" y="494"/>
                  </a:cubicBezTo>
                  <a:cubicBezTo>
                    <a:pt x="1160" y="218"/>
                    <a:pt x="942" y="0"/>
                    <a:pt x="66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6" name="Google Shape;1065;p37"/>
            <p:cNvSpPr/>
            <p:nvPr/>
          </p:nvSpPr>
          <p:spPr>
            <a:xfrm>
              <a:off x="2330425" y="2009450"/>
              <a:ext cx="58275" cy="58275"/>
            </a:xfrm>
            <a:custGeom>
              <a:avLst/>
              <a:gdLst/>
              <a:ahLst/>
              <a:cxnLst/>
              <a:rect l="l" t="t" r="r" b="b"/>
              <a:pathLst>
                <a:path w="2331" h="2331" extrusionOk="0">
                  <a:moveTo>
                    <a:pt x="1160" y="1"/>
                  </a:moveTo>
                  <a:cubicBezTo>
                    <a:pt x="517" y="1"/>
                    <a:pt x="0" y="517"/>
                    <a:pt x="0" y="1160"/>
                  </a:cubicBezTo>
                  <a:cubicBezTo>
                    <a:pt x="0" y="1814"/>
                    <a:pt x="517" y="2330"/>
                    <a:pt x="1160" y="2330"/>
                  </a:cubicBezTo>
                  <a:cubicBezTo>
                    <a:pt x="1802" y="2330"/>
                    <a:pt x="2330" y="1814"/>
                    <a:pt x="2330" y="1160"/>
                  </a:cubicBezTo>
                  <a:cubicBezTo>
                    <a:pt x="2330" y="517"/>
                    <a:pt x="1802" y="1"/>
                    <a:pt x="1160" y="1"/>
                  </a:cubicBezTo>
                  <a:close/>
                </a:path>
              </a:pathLst>
            </a:custGeom>
            <a:solidFill>
              <a:srgbClr val="F78F8F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7" name="Google Shape;1066;p37"/>
            <p:cNvSpPr/>
            <p:nvPr/>
          </p:nvSpPr>
          <p:spPr>
            <a:xfrm>
              <a:off x="2069325" y="1756175"/>
              <a:ext cx="194225" cy="156600"/>
            </a:xfrm>
            <a:custGeom>
              <a:avLst/>
              <a:gdLst/>
              <a:ahLst/>
              <a:cxnLst/>
              <a:rect l="l" t="t" r="r" b="b"/>
              <a:pathLst>
                <a:path w="7769" h="6264" extrusionOk="0">
                  <a:moveTo>
                    <a:pt x="3470" y="0"/>
                  </a:moveTo>
                  <a:cubicBezTo>
                    <a:pt x="3015" y="0"/>
                    <a:pt x="2563" y="164"/>
                    <a:pt x="2146" y="537"/>
                  </a:cubicBezTo>
                  <a:cubicBezTo>
                    <a:pt x="0" y="2442"/>
                    <a:pt x="2043" y="4450"/>
                    <a:pt x="3409" y="5357"/>
                  </a:cubicBezTo>
                  <a:cubicBezTo>
                    <a:pt x="4384" y="6000"/>
                    <a:pt x="6852" y="6264"/>
                    <a:pt x="6852" y="6264"/>
                  </a:cubicBezTo>
                  <a:cubicBezTo>
                    <a:pt x="7768" y="3544"/>
                    <a:pt x="5584" y="0"/>
                    <a:pt x="3470" y="0"/>
                  </a:cubicBezTo>
                  <a:close/>
                </a:path>
              </a:pathLst>
            </a:custGeom>
            <a:solidFill>
              <a:srgbClr val="80E8ED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65" name="Am-thanh-tra-loi-dung-www_yeualo_com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17" end="7305.833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484536" y="-1701434"/>
            <a:ext cx="577991" cy="577991"/>
          </a:xfrm>
          <a:prstGeom prst="rect">
            <a:avLst/>
          </a:prstGeom>
        </p:spPr>
      </p:pic>
      <p:sp>
        <p:nvSpPr>
          <p:cNvPr id="67" name="Rounded Rectangle 66"/>
          <p:cNvSpPr/>
          <p:nvPr/>
        </p:nvSpPr>
        <p:spPr>
          <a:xfrm>
            <a:off x="11094271" y="6147993"/>
            <a:ext cx="628338" cy="45413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</a:t>
            </a:r>
          </a:p>
        </p:txBody>
      </p:sp>
      <p:sp>
        <p:nvSpPr>
          <p:cNvPr id="68" name="Rounded Rectangle 67"/>
          <p:cNvSpPr/>
          <p:nvPr/>
        </p:nvSpPr>
        <p:spPr>
          <a:xfrm>
            <a:off x="2989491" y="10079056"/>
            <a:ext cx="628338" cy="45413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</a:t>
            </a:r>
          </a:p>
        </p:txBody>
      </p:sp>
      <p:sp>
        <p:nvSpPr>
          <p:cNvPr id="69" name="Rounded Rectangle 68"/>
          <p:cNvSpPr/>
          <p:nvPr/>
        </p:nvSpPr>
        <p:spPr>
          <a:xfrm>
            <a:off x="5284437" y="10079056"/>
            <a:ext cx="628338" cy="45413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7423093" y="10079056"/>
            <a:ext cx="628338" cy="45413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</a:t>
            </a:r>
          </a:p>
        </p:txBody>
      </p:sp>
      <p:sp>
        <p:nvSpPr>
          <p:cNvPr id="71" name="Rounded Rectangle 70"/>
          <p:cNvSpPr/>
          <p:nvPr/>
        </p:nvSpPr>
        <p:spPr>
          <a:xfrm>
            <a:off x="9545392" y="10079056"/>
            <a:ext cx="628338" cy="45413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5</a:t>
            </a:r>
          </a:p>
        </p:txBody>
      </p:sp>
      <p:pic>
        <p:nvPicPr>
          <p:cNvPr id="72" name="Picture 71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7778" l="9800" r="233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200" r="75200" b="82037"/>
          <a:stretch/>
        </p:blipFill>
        <p:spPr>
          <a:xfrm>
            <a:off x="10723429" y="3303138"/>
            <a:ext cx="1598657" cy="2124243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6667" b="90278" l="24300" r="76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800" t="57777" r="30001" b="11483"/>
          <a:stretch/>
        </p:blipFill>
        <p:spPr>
          <a:xfrm>
            <a:off x="10773638" y="5179274"/>
            <a:ext cx="1292093" cy="941730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3340" b="40701" l="65000" r="82800">
                        <a14:foregroundMark x1="70200" y1="28627" x2="70200" y2="28627"/>
                        <a14:foregroundMark x1="75100" y1="20058" x2="75100" y2="20058"/>
                        <a14:foregroundMark x1="80100" y1="32230" x2="80100" y2="32230"/>
                        <a14:foregroundMark x1="74700" y1="29698" x2="74700" y2="29698"/>
                        <a14:foregroundMark x1="74900" y1="24927" x2="75100" y2="390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5214" t="12698" r="16093" b="57672"/>
          <a:stretch/>
        </p:blipFill>
        <p:spPr>
          <a:xfrm>
            <a:off x="2558521" y="7065972"/>
            <a:ext cx="1370081" cy="2230363"/>
          </a:xfrm>
          <a:prstGeom prst="rect">
            <a:avLst/>
          </a:prstGeom>
        </p:spPr>
      </p:pic>
      <p:pic>
        <p:nvPicPr>
          <p:cNvPr id="75" name="Picture 74">
            <a:hlinkClick r:id="rId12" action="ppaction://hlinksldjump"/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79444" b="88333" l="78700" r="91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7200" t="80015" r="6800" b="11534"/>
          <a:stretch/>
        </p:blipFill>
        <p:spPr>
          <a:xfrm>
            <a:off x="2483387" y="9143262"/>
            <a:ext cx="1640547" cy="935795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221" t="12699" r="30473" b="27831"/>
          <a:stretch/>
        </p:blipFill>
        <p:spPr>
          <a:xfrm>
            <a:off x="4897386" y="7010341"/>
            <a:ext cx="1280840" cy="2235503"/>
          </a:xfrm>
          <a:prstGeom prst="rect">
            <a:avLst/>
          </a:prstGeom>
        </p:spPr>
      </p:pic>
      <p:pic>
        <p:nvPicPr>
          <p:cNvPr id="77" name="Picture 76">
            <a:hlinkClick r:id="rId16" action="ppaction://hlinksldjump"/>
          </p:cNvPr>
          <p:cNvPicPr>
            <a:picLocks noChangeAspect="1"/>
          </p:cNvPicPr>
          <p:nvPr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6574" b="27778" l="56900" r="70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700" t="18285" r="30812" b="72429"/>
          <a:stretch/>
        </p:blipFill>
        <p:spPr>
          <a:xfrm>
            <a:off x="4889848" y="9105418"/>
            <a:ext cx="1259886" cy="946650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0604" b="66504" l="30200" r="47200">
                        <a14:foregroundMark x1="35900" y1="44109" x2="35900" y2="44109"/>
                        <a14:foregroundMark x1="33600" y1="43817" x2="33600" y2="43817"/>
                        <a14:foregroundMark x1="35400" y1="45472" x2="35400" y2="45472"/>
                        <a14:foregroundMark x1="34400" y1="44206" x2="34400" y2="46835"/>
                        <a14:foregroundMark x1="32100" y1="47225" x2="32100" y2="47225"/>
                        <a14:foregroundMark x1="32000" y1="48101" x2="32000" y2="48101"/>
                        <a14:foregroundMark x1="34100" y1="48101" x2="34100" y2="48101"/>
                        <a14:foregroundMark x1="33700" y1="46154" x2="36300" y2="48004"/>
                        <a14:foregroundMark x1="38300" y1="44401" x2="38300" y2="44401"/>
                        <a14:foregroundMark x1="38200" y1="44791" x2="37500" y2="457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221" t="40635" r="52608" b="33697"/>
          <a:stretch/>
        </p:blipFill>
        <p:spPr>
          <a:xfrm>
            <a:off x="6943411" y="6753396"/>
            <a:ext cx="1587147" cy="2436631"/>
          </a:xfrm>
          <a:prstGeom prst="rect">
            <a:avLst/>
          </a:prstGeom>
        </p:spPr>
      </p:pic>
      <p:pic>
        <p:nvPicPr>
          <p:cNvPr id="79" name="Picture 78">
            <a:hlinkClick r:id="rId19" action="ppaction://hlinksldjump"/>
          </p:cNvPr>
          <p:cNvPicPr>
            <a:picLocks noChangeAspect="1"/>
          </p:cNvPicPr>
          <p:nvPr/>
        </p:nvPicPr>
        <p:blipFill rotWithShape="1">
          <a:blip r:embed="rId20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76389" b="87870" l="33500" r="46800"/>
                    </a14:imgEffect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942" t="76389" r="51501" b="12500"/>
          <a:stretch/>
        </p:blipFill>
        <p:spPr>
          <a:xfrm>
            <a:off x="7046603" y="9052374"/>
            <a:ext cx="1379337" cy="999693"/>
          </a:xfrm>
          <a:prstGeom prst="rect">
            <a:avLst/>
          </a:prstGeom>
        </p:spPr>
      </p:pic>
      <p:pic>
        <p:nvPicPr>
          <p:cNvPr id="80" name="Picture 79"/>
          <p:cNvPicPr>
            <a:picLocks noChangeAspect="1"/>
          </p:cNvPicPr>
          <p:nvPr/>
        </p:nvPicPr>
        <p:blipFill rotWithShape="1">
          <a:blip r:embed="rId21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1852" b="48426" l="9600" r="24600">
                        <a14:foregroundMark x1="15500" y1="32963" x2="15800" y2="40093"/>
                        <a14:foregroundMark x1="12200" y1="37222" x2="20100" y2="37037"/>
                        <a14:foregroundMark x1="20000" y1="43889" x2="20000" y2="46389"/>
                        <a14:foregroundMark x1="11400" y1="42685" x2="11800" y2="447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400" t="30741" r="76475" b="51666"/>
          <a:stretch/>
        </p:blipFill>
        <p:spPr>
          <a:xfrm>
            <a:off x="9246385" y="7478496"/>
            <a:ext cx="1222338" cy="1711719"/>
          </a:xfrm>
          <a:prstGeom prst="rect">
            <a:avLst/>
          </a:prstGeom>
        </p:spPr>
      </p:pic>
      <p:pic>
        <p:nvPicPr>
          <p:cNvPr id="81" name="Picture 80">
            <a:hlinkClick r:id="rId22" action="ppaction://hlinksldjump"/>
          </p:cNvPr>
          <p:cNvPicPr>
            <a:picLocks noChangeAspect="1"/>
          </p:cNvPicPr>
          <p:nvPr/>
        </p:nvPicPr>
        <p:blipFill rotWithShape="1">
          <a:blip r:embed="rId23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78889" b="88519" l="10200" r="25300">
                        <a14:foregroundMark x1="12700" y1="79722" x2="20100" y2="79722"/>
                        <a14:foregroundMark x1="12000" y1="80648" x2="13000" y2="81389"/>
                        <a14:foregroundMark x1="11900" y1="80185" x2="11700" y2="81019"/>
                        <a14:foregroundMark x1="13000" y1="81481" x2="13900" y2="81481"/>
                        <a14:foregroundMark x1="14500" y1="80556" x2="17200" y2="81759"/>
                        <a14:foregroundMark x1="17500" y1="80648" x2="20600" y2="81944"/>
                        <a14:foregroundMark x1="21200" y1="80463" x2="21600" y2="809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200" t="79239" r="76959" b="11481"/>
          <a:stretch/>
        </p:blipFill>
        <p:spPr>
          <a:xfrm>
            <a:off x="9273113" y="9143262"/>
            <a:ext cx="1095470" cy="947968"/>
          </a:xfrm>
          <a:prstGeom prst="rect">
            <a:avLst/>
          </a:prstGeom>
        </p:spPr>
      </p:pic>
      <p:sp>
        <p:nvSpPr>
          <p:cNvPr id="58" name="Rounded Rectangle 57">
            <a:hlinkClick r:id="rId24" action="ppaction://hlinksldjump"/>
          </p:cNvPr>
          <p:cNvSpPr/>
          <p:nvPr/>
        </p:nvSpPr>
        <p:spPr>
          <a:xfrm>
            <a:off x="755707" y="6077096"/>
            <a:ext cx="1972979" cy="59779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Trở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về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105" name="Google Shape;1031;p37"/>
          <p:cNvGrpSpPr/>
          <p:nvPr/>
        </p:nvGrpSpPr>
        <p:grpSpPr>
          <a:xfrm flipH="1">
            <a:off x="14642" y="5357129"/>
            <a:ext cx="1376330" cy="1485904"/>
            <a:chOff x="2013650" y="1733325"/>
            <a:chExt cx="407750" cy="445875"/>
          </a:xfrm>
        </p:grpSpPr>
        <p:sp>
          <p:nvSpPr>
            <p:cNvPr id="106" name="Google Shape;1032;p37"/>
            <p:cNvSpPr/>
            <p:nvPr/>
          </p:nvSpPr>
          <p:spPr>
            <a:xfrm>
              <a:off x="2013650" y="1998550"/>
              <a:ext cx="72900" cy="42200"/>
            </a:xfrm>
            <a:custGeom>
              <a:avLst/>
              <a:gdLst/>
              <a:ahLst/>
              <a:cxnLst/>
              <a:rect l="l" t="t" r="r" b="b"/>
              <a:pathLst>
                <a:path w="2916" h="1688" extrusionOk="0">
                  <a:moveTo>
                    <a:pt x="2916" y="0"/>
                  </a:moveTo>
                  <a:lnTo>
                    <a:pt x="0" y="838"/>
                  </a:lnTo>
                  <a:lnTo>
                    <a:pt x="2916" y="1688"/>
                  </a:lnTo>
                  <a:lnTo>
                    <a:pt x="2916" y="0"/>
                  </a:lnTo>
                  <a:close/>
                </a:path>
              </a:pathLst>
            </a:custGeom>
            <a:solidFill>
              <a:srgbClr val="84004C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07" name="Google Shape;1033;p37"/>
            <p:cNvSpPr/>
            <p:nvPr/>
          </p:nvSpPr>
          <p:spPr>
            <a:xfrm>
              <a:off x="2124975" y="1733325"/>
              <a:ext cx="176625" cy="179450"/>
            </a:xfrm>
            <a:custGeom>
              <a:avLst/>
              <a:gdLst/>
              <a:ahLst/>
              <a:cxnLst/>
              <a:rect l="l" t="t" r="r" b="b"/>
              <a:pathLst>
                <a:path w="7065" h="7178" extrusionOk="0">
                  <a:moveTo>
                    <a:pt x="3453" y="0"/>
                  </a:moveTo>
                  <a:cubicBezTo>
                    <a:pt x="3206" y="0"/>
                    <a:pt x="2946" y="49"/>
                    <a:pt x="2675" y="154"/>
                  </a:cubicBezTo>
                  <a:cubicBezTo>
                    <a:pt x="1" y="1198"/>
                    <a:pt x="1206" y="3792"/>
                    <a:pt x="2170" y="5112"/>
                  </a:cubicBezTo>
                  <a:cubicBezTo>
                    <a:pt x="2858" y="6064"/>
                    <a:pt x="5085" y="7178"/>
                    <a:pt x="5085" y="7178"/>
                  </a:cubicBezTo>
                  <a:cubicBezTo>
                    <a:pt x="7065" y="4719"/>
                    <a:pt x="5885" y="0"/>
                    <a:pt x="3453" y="0"/>
                  </a:cubicBezTo>
                  <a:close/>
                </a:path>
              </a:pathLst>
            </a:custGeom>
            <a:solidFill>
              <a:srgbClr val="EC206C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08" name="Google Shape;1034;p37"/>
            <p:cNvSpPr/>
            <p:nvPr/>
          </p:nvSpPr>
          <p:spPr>
            <a:xfrm>
              <a:off x="2124450" y="2109350"/>
              <a:ext cx="34550" cy="62175"/>
            </a:xfrm>
            <a:custGeom>
              <a:avLst/>
              <a:gdLst/>
              <a:ahLst/>
              <a:cxnLst/>
              <a:rect l="l" t="t" r="r" b="b"/>
              <a:pathLst>
                <a:path w="1382" h="2487" extrusionOk="0">
                  <a:moveTo>
                    <a:pt x="961" y="1"/>
                  </a:moveTo>
                  <a:cubicBezTo>
                    <a:pt x="823" y="1"/>
                    <a:pt x="682" y="70"/>
                    <a:pt x="618" y="228"/>
                  </a:cubicBezTo>
                  <a:cubicBezTo>
                    <a:pt x="377" y="825"/>
                    <a:pt x="194" y="1433"/>
                    <a:pt x="56" y="2053"/>
                  </a:cubicBezTo>
                  <a:cubicBezTo>
                    <a:pt x="1" y="2315"/>
                    <a:pt x="219" y="2486"/>
                    <a:pt x="425" y="2486"/>
                  </a:cubicBezTo>
                  <a:cubicBezTo>
                    <a:pt x="561" y="2486"/>
                    <a:pt x="692" y="2411"/>
                    <a:pt x="733" y="2237"/>
                  </a:cubicBezTo>
                  <a:cubicBezTo>
                    <a:pt x="859" y="1617"/>
                    <a:pt x="1043" y="1009"/>
                    <a:pt x="1284" y="423"/>
                  </a:cubicBezTo>
                  <a:cubicBezTo>
                    <a:pt x="1382" y="166"/>
                    <a:pt x="1175" y="1"/>
                    <a:pt x="96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09" name="Google Shape;1035;p37"/>
            <p:cNvSpPr/>
            <p:nvPr/>
          </p:nvSpPr>
          <p:spPr>
            <a:xfrm>
              <a:off x="2186950" y="2116975"/>
              <a:ext cx="20550" cy="62225"/>
            </a:xfrm>
            <a:custGeom>
              <a:avLst/>
              <a:gdLst/>
              <a:ahLst/>
              <a:cxnLst/>
              <a:rect l="l" t="t" r="r" b="b"/>
              <a:pathLst>
                <a:path w="822" h="2489" extrusionOk="0">
                  <a:moveTo>
                    <a:pt x="478" y="1"/>
                  </a:moveTo>
                  <a:cubicBezTo>
                    <a:pt x="305" y="1"/>
                    <a:pt x="127" y="113"/>
                    <a:pt x="116" y="336"/>
                  </a:cubicBezTo>
                  <a:cubicBezTo>
                    <a:pt x="93" y="945"/>
                    <a:pt x="58" y="1553"/>
                    <a:pt x="12" y="2161"/>
                  </a:cubicBezTo>
                  <a:cubicBezTo>
                    <a:pt x="1" y="2379"/>
                    <a:pt x="167" y="2488"/>
                    <a:pt x="341" y="2488"/>
                  </a:cubicBezTo>
                  <a:cubicBezTo>
                    <a:pt x="514" y="2488"/>
                    <a:pt x="695" y="2379"/>
                    <a:pt x="712" y="2161"/>
                  </a:cubicBezTo>
                  <a:cubicBezTo>
                    <a:pt x="747" y="1553"/>
                    <a:pt x="781" y="945"/>
                    <a:pt x="816" y="336"/>
                  </a:cubicBezTo>
                  <a:cubicBezTo>
                    <a:pt x="821" y="113"/>
                    <a:pt x="652" y="1"/>
                    <a:pt x="47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10" name="Google Shape;1036;p37"/>
            <p:cNvSpPr/>
            <p:nvPr/>
          </p:nvSpPr>
          <p:spPr>
            <a:xfrm>
              <a:off x="2261850" y="2116975"/>
              <a:ext cx="24800" cy="62025"/>
            </a:xfrm>
            <a:custGeom>
              <a:avLst/>
              <a:gdLst/>
              <a:ahLst/>
              <a:cxnLst/>
              <a:rect l="l" t="t" r="r" b="b"/>
              <a:pathLst>
                <a:path w="992" h="2481" extrusionOk="0">
                  <a:moveTo>
                    <a:pt x="343" y="1"/>
                  </a:moveTo>
                  <a:cubicBezTo>
                    <a:pt x="170" y="1"/>
                    <a:pt x="0" y="113"/>
                    <a:pt x="12" y="336"/>
                  </a:cubicBezTo>
                  <a:cubicBezTo>
                    <a:pt x="35" y="968"/>
                    <a:pt x="115" y="1610"/>
                    <a:pt x="264" y="2230"/>
                  </a:cubicBezTo>
                  <a:cubicBezTo>
                    <a:pt x="306" y="2405"/>
                    <a:pt x="438" y="2480"/>
                    <a:pt x="574" y="2480"/>
                  </a:cubicBezTo>
                  <a:cubicBezTo>
                    <a:pt x="778" y="2480"/>
                    <a:pt x="992" y="2312"/>
                    <a:pt x="930" y="2058"/>
                  </a:cubicBezTo>
                  <a:cubicBezTo>
                    <a:pt x="804" y="1484"/>
                    <a:pt x="723" y="910"/>
                    <a:pt x="700" y="336"/>
                  </a:cubicBezTo>
                  <a:cubicBezTo>
                    <a:pt x="695" y="113"/>
                    <a:pt x="517" y="1"/>
                    <a:pt x="34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11" name="Google Shape;1037;p37"/>
            <p:cNvSpPr/>
            <p:nvPr/>
          </p:nvSpPr>
          <p:spPr>
            <a:xfrm>
              <a:off x="2310350" y="2112000"/>
              <a:ext cx="35200" cy="56075"/>
            </a:xfrm>
            <a:custGeom>
              <a:avLst/>
              <a:gdLst/>
              <a:ahLst/>
              <a:cxnLst/>
              <a:rect l="l" t="t" r="r" b="b"/>
              <a:pathLst>
                <a:path w="1408" h="2243" extrusionOk="0">
                  <a:moveTo>
                    <a:pt x="465" y="1"/>
                  </a:moveTo>
                  <a:cubicBezTo>
                    <a:pt x="242" y="1"/>
                    <a:pt x="0" y="252"/>
                    <a:pt x="126" y="535"/>
                  </a:cubicBezTo>
                  <a:cubicBezTo>
                    <a:pt x="333" y="1006"/>
                    <a:pt x="505" y="1499"/>
                    <a:pt x="654" y="1993"/>
                  </a:cubicBezTo>
                  <a:cubicBezTo>
                    <a:pt x="709" y="2167"/>
                    <a:pt x="848" y="2242"/>
                    <a:pt x="987" y="2242"/>
                  </a:cubicBezTo>
                  <a:cubicBezTo>
                    <a:pt x="1197" y="2242"/>
                    <a:pt x="1407" y="2071"/>
                    <a:pt x="1331" y="1809"/>
                  </a:cubicBezTo>
                  <a:cubicBezTo>
                    <a:pt x="1159" y="1258"/>
                    <a:pt x="953" y="707"/>
                    <a:pt x="723" y="180"/>
                  </a:cubicBezTo>
                  <a:cubicBezTo>
                    <a:pt x="665" y="53"/>
                    <a:pt x="567" y="1"/>
                    <a:pt x="46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12" name="Google Shape;1038;p37"/>
            <p:cNvSpPr/>
            <p:nvPr/>
          </p:nvSpPr>
          <p:spPr>
            <a:xfrm>
              <a:off x="2160550" y="2086050"/>
              <a:ext cx="76650" cy="48250"/>
            </a:xfrm>
            <a:custGeom>
              <a:avLst/>
              <a:gdLst/>
              <a:ahLst/>
              <a:cxnLst/>
              <a:rect l="l" t="t" r="r" b="b"/>
              <a:pathLst>
                <a:path w="3066" h="1930" extrusionOk="0">
                  <a:moveTo>
                    <a:pt x="1" y="1"/>
                  </a:moveTo>
                  <a:lnTo>
                    <a:pt x="1" y="1"/>
                  </a:lnTo>
                  <a:cubicBezTo>
                    <a:pt x="127" y="586"/>
                    <a:pt x="288" y="1172"/>
                    <a:pt x="494" y="1734"/>
                  </a:cubicBezTo>
                  <a:cubicBezTo>
                    <a:pt x="953" y="1872"/>
                    <a:pt x="1424" y="1929"/>
                    <a:pt x="1895" y="1929"/>
                  </a:cubicBezTo>
                  <a:lnTo>
                    <a:pt x="3065" y="1929"/>
                  </a:lnTo>
                  <a:cubicBezTo>
                    <a:pt x="2882" y="1401"/>
                    <a:pt x="2744" y="873"/>
                    <a:pt x="2629" y="322"/>
                  </a:cubicBezTo>
                  <a:cubicBezTo>
                    <a:pt x="1745" y="288"/>
                    <a:pt x="862" y="173"/>
                    <a:pt x="1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13" name="Google Shape;1039;p37"/>
            <p:cNvSpPr/>
            <p:nvPr/>
          </p:nvSpPr>
          <p:spPr>
            <a:xfrm>
              <a:off x="2145075" y="1876900"/>
              <a:ext cx="88675" cy="217225"/>
            </a:xfrm>
            <a:custGeom>
              <a:avLst/>
              <a:gdLst/>
              <a:ahLst/>
              <a:cxnLst/>
              <a:rect l="l" t="t" r="r" b="b"/>
              <a:pathLst>
                <a:path w="3547" h="8689" extrusionOk="0">
                  <a:moveTo>
                    <a:pt x="2514" y="0"/>
                  </a:moveTo>
                  <a:cubicBezTo>
                    <a:pt x="2009" y="0"/>
                    <a:pt x="1492" y="80"/>
                    <a:pt x="999" y="230"/>
                  </a:cubicBezTo>
                  <a:cubicBezTo>
                    <a:pt x="126" y="2858"/>
                    <a:pt x="0" y="5670"/>
                    <a:pt x="608" y="8367"/>
                  </a:cubicBezTo>
                  <a:cubicBezTo>
                    <a:pt x="1481" y="8539"/>
                    <a:pt x="2364" y="8654"/>
                    <a:pt x="3248" y="8688"/>
                  </a:cubicBezTo>
                  <a:cubicBezTo>
                    <a:pt x="2663" y="5888"/>
                    <a:pt x="2915" y="2835"/>
                    <a:pt x="3547" y="0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14" name="Google Shape;1040;p37"/>
            <p:cNvSpPr/>
            <p:nvPr/>
          </p:nvSpPr>
          <p:spPr>
            <a:xfrm>
              <a:off x="2095425" y="2067700"/>
              <a:ext cx="77500" cy="61700"/>
            </a:xfrm>
            <a:custGeom>
              <a:avLst/>
              <a:gdLst/>
              <a:ahLst/>
              <a:cxnLst/>
              <a:rect l="l" t="t" r="r" b="b"/>
              <a:pathLst>
                <a:path w="3100" h="2468" extrusionOk="0">
                  <a:moveTo>
                    <a:pt x="0" y="0"/>
                  </a:moveTo>
                  <a:lnTo>
                    <a:pt x="0" y="0"/>
                  </a:lnTo>
                  <a:cubicBezTo>
                    <a:pt x="666" y="1206"/>
                    <a:pt x="1779" y="2089"/>
                    <a:pt x="3099" y="2468"/>
                  </a:cubicBezTo>
                  <a:cubicBezTo>
                    <a:pt x="2893" y="1906"/>
                    <a:pt x="2732" y="1320"/>
                    <a:pt x="2594" y="735"/>
                  </a:cubicBezTo>
                  <a:cubicBezTo>
                    <a:pt x="1711" y="563"/>
                    <a:pt x="838" y="31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15" name="Google Shape;1041;p37"/>
            <p:cNvSpPr/>
            <p:nvPr/>
          </p:nvSpPr>
          <p:spPr>
            <a:xfrm>
              <a:off x="2079350" y="1882625"/>
              <a:ext cx="90700" cy="203750"/>
            </a:xfrm>
            <a:custGeom>
              <a:avLst/>
              <a:gdLst/>
              <a:ahLst/>
              <a:cxnLst/>
              <a:rect l="l" t="t" r="r" b="b"/>
              <a:pathLst>
                <a:path w="3628" h="8150" extrusionOk="0">
                  <a:moveTo>
                    <a:pt x="3628" y="1"/>
                  </a:moveTo>
                  <a:lnTo>
                    <a:pt x="3628" y="1"/>
                  </a:lnTo>
                  <a:cubicBezTo>
                    <a:pt x="1470" y="666"/>
                    <a:pt x="1" y="2663"/>
                    <a:pt x="1" y="4936"/>
                  </a:cubicBezTo>
                  <a:cubicBezTo>
                    <a:pt x="1" y="5797"/>
                    <a:pt x="219" y="6657"/>
                    <a:pt x="643" y="7415"/>
                  </a:cubicBezTo>
                  <a:cubicBezTo>
                    <a:pt x="1481" y="7725"/>
                    <a:pt x="2354" y="7977"/>
                    <a:pt x="3237" y="8149"/>
                  </a:cubicBezTo>
                  <a:cubicBezTo>
                    <a:pt x="2618" y="5452"/>
                    <a:pt x="2755" y="2629"/>
                    <a:pt x="362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16" name="Google Shape;1042;p37"/>
            <p:cNvSpPr/>
            <p:nvPr/>
          </p:nvSpPr>
          <p:spPr>
            <a:xfrm>
              <a:off x="2226275" y="2090075"/>
              <a:ext cx="86375" cy="44225"/>
            </a:xfrm>
            <a:custGeom>
              <a:avLst/>
              <a:gdLst/>
              <a:ahLst/>
              <a:cxnLst/>
              <a:rect l="l" t="t" r="r" b="b"/>
              <a:pathLst>
                <a:path w="3455" h="1769" extrusionOk="0">
                  <a:moveTo>
                    <a:pt x="3019" y="1"/>
                  </a:moveTo>
                  <a:cubicBezTo>
                    <a:pt x="2262" y="122"/>
                    <a:pt x="1500" y="178"/>
                    <a:pt x="735" y="178"/>
                  </a:cubicBezTo>
                  <a:cubicBezTo>
                    <a:pt x="490" y="178"/>
                    <a:pt x="245" y="172"/>
                    <a:pt x="0" y="161"/>
                  </a:cubicBezTo>
                  <a:lnTo>
                    <a:pt x="0" y="161"/>
                  </a:lnTo>
                  <a:cubicBezTo>
                    <a:pt x="103" y="712"/>
                    <a:pt x="253" y="1240"/>
                    <a:pt x="425" y="1768"/>
                  </a:cubicBezTo>
                  <a:lnTo>
                    <a:pt x="2651" y="1768"/>
                  </a:lnTo>
                  <a:cubicBezTo>
                    <a:pt x="2915" y="1768"/>
                    <a:pt x="3191" y="1757"/>
                    <a:pt x="3455" y="1711"/>
                  </a:cubicBezTo>
                  <a:cubicBezTo>
                    <a:pt x="3283" y="1148"/>
                    <a:pt x="3145" y="574"/>
                    <a:pt x="301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17" name="Google Shape;1043;p37"/>
            <p:cNvSpPr/>
            <p:nvPr/>
          </p:nvSpPr>
          <p:spPr>
            <a:xfrm>
              <a:off x="2211625" y="1876900"/>
              <a:ext cx="93850" cy="217650"/>
            </a:xfrm>
            <a:custGeom>
              <a:avLst/>
              <a:gdLst/>
              <a:ahLst/>
              <a:cxnLst/>
              <a:rect l="l" t="t" r="r" b="b"/>
              <a:pathLst>
                <a:path w="3754" h="8706" extrusionOk="0">
                  <a:moveTo>
                    <a:pt x="885" y="0"/>
                  </a:moveTo>
                  <a:cubicBezTo>
                    <a:pt x="253" y="2835"/>
                    <a:pt x="1" y="5888"/>
                    <a:pt x="575" y="8688"/>
                  </a:cubicBezTo>
                  <a:cubicBezTo>
                    <a:pt x="822" y="8699"/>
                    <a:pt x="1070" y="8705"/>
                    <a:pt x="1316" y="8705"/>
                  </a:cubicBezTo>
                  <a:cubicBezTo>
                    <a:pt x="2086" y="8705"/>
                    <a:pt x="2851" y="8649"/>
                    <a:pt x="3616" y="8528"/>
                  </a:cubicBezTo>
                  <a:cubicBezTo>
                    <a:pt x="3019" y="5739"/>
                    <a:pt x="2973" y="2846"/>
                    <a:pt x="3754" y="34"/>
                  </a:cubicBezTo>
                  <a:cubicBezTo>
                    <a:pt x="3582" y="12"/>
                    <a:pt x="3410" y="0"/>
                    <a:pt x="323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18" name="Google Shape;1044;p37"/>
            <p:cNvSpPr/>
            <p:nvPr/>
          </p:nvSpPr>
          <p:spPr>
            <a:xfrm>
              <a:off x="2285950" y="1877750"/>
              <a:ext cx="135450" cy="212650"/>
            </a:xfrm>
            <a:custGeom>
              <a:avLst/>
              <a:gdLst/>
              <a:ahLst/>
              <a:cxnLst/>
              <a:rect l="l" t="t" r="r" b="b"/>
              <a:pathLst>
                <a:path w="5418" h="8506" extrusionOk="0">
                  <a:moveTo>
                    <a:pt x="781" y="0"/>
                  </a:moveTo>
                  <a:cubicBezTo>
                    <a:pt x="0" y="2824"/>
                    <a:pt x="46" y="5705"/>
                    <a:pt x="643" y="8505"/>
                  </a:cubicBezTo>
                  <a:cubicBezTo>
                    <a:pt x="2273" y="8253"/>
                    <a:pt x="3822" y="7702"/>
                    <a:pt x="5131" y="6806"/>
                  </a:cubicBezTo>
                  <a:cubicBezTo>
                    <a:pt x="5326" y="6267"/>
                    <a:pt x="5418" y="5693"/>
                    <a:pt x="5418" y="5131"/>
                  </a:cubicBezTo>
                  <a:cubicBezTo>
                    <a:pt x="5406" y="2480"/>
                    <a:pt x="3409" y="276"/>
                    <a:pt x="781" y="0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19" name="Google Shape;1045;p37"/>
            <p:cNvSpPr/>
            <p:nvPr/>
          </p:nvSpPr>
          <p:spPr>
            <a:xfrm>
              <a:off x="2302025" y="2047600"/>
              <a:ext cx="112200" cy="85250"/>
            </a:xfrm>
            <a:custGeom>
              <a:avLst/>
              <a:gdLst/>
              <a:ahLst/>
              <a:cxnLst/>
              <a:rect l="l" t="t" r="r" b="b"/>
              <a:pathLst>
                <a:path w="4488" h="3410" extrusionOk="0">
                  <a:moveTo>
                    <a:pt x="4488" y="1"/>
                  </a:moveTo>
                  <a:lnTo>
                    <a:pt x="4488" y="1"/>
                  </a:lnTo>
                  <a:cubicBezTo>
                    <a:pt x="3179" y="896"/>
                    <a:pt x="1630" y="1447"/>
                    <a:pt x="0" y="1700"/>
                  </a:cubicBezTo>
                  <a:cubicBezTo>
                    <a:pt x="115" y="2273"/>
                    <a:pt x="264" y="2847"/>
                    <a:pt x="425" y="3410"/>
                  </a:cubicBezTo>
                  <a:cubicBezTo>
                    <a:pt x="2296" y="3100"/>
                    <a:pt x="3856" y="1803"/>
                    <a:pt x="4488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20" name="Google Shape;1046;p37"/>
            <p:cNvSpPr/>
            <p:nvPr/>
          </p:nvSpPr>
          <p:spPr>
            <a:xfrm>
              <a:off x="2347925" y="1973875"/>
              <a:ext cx="29000" cy="24875"/>
            </a:xfrm>
            <a:custGeom>
              <a:avLst/>
              <a:gdLst/>
              <a:ahLst/>
              <a:cxnLst/>
              <a:rect l="l" t="t" r="r" b="b"/>
              <a:pathLst>
                <a:path w="1160" h="995" extrusionOk="0">
                  <a:moveTo>
                    <a:pt x="666" y="0"/>
                  </a:moveTo>
                  <a:cubicBezTo>
                    <a:pt x="219" y="0"/>
                    <a:pt x="0" y="528"/>
                    <a:pt x="310" y="850"/>
                  </a:cubicBezTo>
                  <a:cubicBezTo>
                    <a:pt x="414" y="950"/>
                    <a:pt x="539" y="995"/>
                    <a:pt x="662" y="995"/>
                  </a:cubicBezTo>
                  <a:cubicBezTo>
                    <a:pt x="918" y="995"/>
                    <a:pt x="1160" y="797"/>
                    <a:pt x="1160" y="494"/>
                  </a:cubicBezTo>
                  <a:cubicBezTo>
                    <a:pt x="1160" y="218"/>
                    <a:pt x="942" y="0"/>
                    <a:pt x="66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21" name="Google Shape;1047;p37"/>
            <p:cNvSpPr/>
            <p:nvPr/>
          </p:nvSpPr>
          <p:spPr>
            <a:xfrm>
              <a:off x="2330425" y="2009450"/>
              <a:ext cx="58275" cy="58275"/>
            </a:xfrm>
            <a:custGeom>
              <a:avLst/>
              <a:gdLst/>
              <a:ahLst/>
              <a:cxnLst/>
              <a:rect l="l" t="t" r="r" b="b"/>
              <a:pathLst>
                <a:path w="2331" h="2331" extrusionOk="0">
                  <a:moveTo>
                    <a:pt x="1160" y="1"/>
                  </a:moveTo>
                  <a:cubicBezTo>
                    <a:pt x="517" y="1"/>
                    <a:pt x="0" y="517"/>
                    <a:pt x="0" y="1160"/>
                  </a:cubicBezTo>
                  <a:cubicBezTo>
                    <a:pt x="0" y="1814"/>
                    <a:pt x="517" y="2330"/>
                    <a:pt x="1160" y="2330"/>
                  </a:cubicBezTo>
                  <a:cubicBezTo>
                    <a:pt x="1802" y="2330"/>
                    <a:pt x="2330" y="1814"/>
                    <a:pt x="2330" y="1160"/>
                  </a:cubicBezTo>
                  <a:cubicBezTo>
                    <a:pt x="2330" y="517"/>
                    <a:pt x="1802" y="1"/>
                    <a:pt x="1160" y="1"/>
                  </a:cubicBezTo>
                  <a:close/>
                </a:path>
              </a:pathLst>
            </a:custGeom>
            <a:solidFill>
              <a:srgbClr val="F78F8F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22" name="Google Shape;1048;p37"/>
            <p:cNvSpPr/>
            <p:nvPr/>
          </p:nvSpPr>
          <p:spPr>
            <a:xfrm>
              <a:off x="2069325" y="1756175"/>
              <a:ext cx="194225" cy="156600"/>
            </a:xfrm>
            <a:custGeom>
              <a:avLst/>
              <a:gdLst/>
              <a:ahLst/>
              <a:cxnLst/>
              <a:rect l="l" t="t" r="r" b="b"/>
              <a:pathLst>
                <a:path w="7769" h="6264" extrusionOk="0">
                  <a:moveTo>
                    <a:pt x="3470" y="0"/>
                  </a:moveTo>
                  <a:cubicBezTo>
                    <a:pt x="3015" y="0"/>
                    <a:pt x="2563" y="164"/>
                    <a:pt x="2146" y="537"/>
                  </a:cubicBezTo>
                  <a:cubicBezTo>
                    <a:pt x="0" y="2442"/>
                    <a:pt x="2043" y="4450"/>
                    <a:pt x="3409" y="5357"/>
                  </a:cubicBezTo>
                  <a:cubicBezTo>
                    <a:pt x="4384" y="6000"/>
                    <a:pt x="6852" y="6264"/>
                    <a:pt x="6852" y="6264"/>
                  </a:cubicBezTo>
                  <a:cubicBezTo>
                    <a:pt x="7768" y="3544"/>
                    <a:pt x="5584" y="0"/>
                    <a:pt x="3470" y="0"/>
                  </a:cubicBezTo>
                  <a:close/>
                </a:path>
              </a:pathLst>
            </a:custGeom>
            <a:solidFill>
              <a:srgbClr val="FE67BE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123" name="Rectangle 122"/>
          <p:cNvSpPr/>
          <p:nvPr/>
        </p:nvSpPr>
        <p:spPr>
          <a:xfrm>
            <a:off x="3010056" y="6058391"/>
            <a:ext cx="2492584" cy="67764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96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Ghi</a:t>
            </a:r>
            <a:r>
              <a:rPr kumimoji="0" lang="en-US" sz="1896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896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chú</a:t>
            </a:r>
            <a:r>
              <a:rPr kumimoji="0" lang="en-US" sz="1896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HS </a:t>
            </a:r>
            <a:r>
              <a:rPr kumimoji="0" lang="en-US" sz="1896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trả</a:t>
            </a:r>
            <a:r>
              <a:rPr kumimoji="0" lang="en-US" sz="1896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896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lời</a:t>
            </a:r>
            <a:r>
              <a:rPr kumimoji="0" lang="en-US" sz="1896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896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xong</a:t>
            </a:r>
            <a:r>
              <a:rPr kumimoji="0" lang="en-US" sz="1896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click </a:t>
            </a:r>
            <a:r>
              <a:rPr kumimoji="0" lang="en-US" sz="1896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Trở</a:t>
            </a:r>
            <a:r>
              <a:rPr kumimoji="0" lang="en-US" sz="1896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896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về</a:t>
            </a:r>
            <a:endParaRPr kumimoji="0" lang="en-US" sz="1896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399563" y="150630"/>
            <a:ext cx="7263311" cy="2953515"/>
            <a:chOff x="5667646" y="720179"/>
            <a:chExt cx="7263311" cy="2953515"/>
          </a:xfrm>
        </p:grpSpPr>
        <p:sp>
          <p:nvSpPr>
            <p:cNvPr id="82" name="Rectangle 81"/>
            <p:cNvSpPr/>
            <p:nvPr/>
          </p:nvSpPr>
          <p:spPr>
            <a:xfrm>
              <a:off x="6145081" y="1924156"/>
              <a:ext cx="6785876" cy="1749538"/>
            </a:xfrm>
            <a:prstGeom prst="rect">
              <a:avLst/>
            </a:prstGeom>
            <a:ln w="381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lIns="86699" tIns="43349" rIns="86699" bIns="43349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effectLst/>
                  <a:ea typeface="Calibri" panose="020F0502020204030204" pitchFamily="34" charset="0"/>
                </a:rPr>
                <a:t>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vi-VN" sz="3600" dirty="0">
                  <a:effectLst/>
                  <a:ea typeface="Calibri" panose="020F0502020204030204" pitchFamily="34" charset="0"/>
                </a:rPr>
                <a:t>Kể những hoạt động em đã tham gia trong ngày khai giảng</a:t>
              </a: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endParaRPr>
            </a:p>
          </p:txBody>
        </p:sp>
        <p:grpSp>
          <p:nvGrpSpPr>
            <p:cNvPr id="128" name="Google Shape;1012;p37"/>
            <p:cNvGrpSpPr/>
            <p:nvPr/>
          </p:nvGrpSpPr>
          <p:grpSpPr>
            <a:xfrm>
              <a:off x="5667646" y="720179"/>
              <a:ext cx="1455282" cy="1508052"/>
              <a:chOff x="5949775" y="2481625"/>
              <a:chExt cx="400600" cy="445825"/>
            </a:xfrm>
          </p:grpSpPr>
          <p:sp>
            <p:nvSpPr>
              <p:cNvPr id="129" name="Google Shape;1013;p37"/>
              <p:cNvSpPr/>
              <p:nvPr/>
            </p:nvSpPr>
            <p:spPr>
              <a:xfrm>
                <a:off x="5949775" y="2746875"/>
                <a:ext cx="72925" cy="42200"/>
              </a:xfrm>
              <a:custGeom>
                <a:avLst/>
                <a:gdLst/>
                <a:ahLst/>
                <a:cxnLst/>
                <a:rect l="l" t="t" r="r" b="b"/>
                <a:pathLst>
                  <a:path w="2917" h="1688" extrusionOk="0">
                    <a:moveTo>
                      <a:pt x="2916" y="0"/>
                    </a:moveTo>
                    <a:lnTo>
                      <a:pt x="1" y="849"/>
                    </a:lnTo>
                    <a:lnTo>
                      <a:pt x="2916" y="1687"/>
                    </a:lnTo>
                    <a:lnTo>
                      <a:pt x="2916" y="0"/>
                    </a:lnTo>
                    <a:close/>
                  </a:path>
                </a:pathLst>
              </a:custGeom>
              <a:solidFill>
                <a:srgbClr val="84004C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0" name="Google Shape;1014;p37"/>
              <p:cNvSpPr/>
              <p:nvPr/>
            </p:nvSpPr>
            <p:spPr>
              <a:xfrm>
                <a:off x="6061400" y="2481625"/>
                <a:ext cx="176625" cy="179175"/>
              </a:xfrm>
              <a:custGeom>
                <a:avLst/>
                <a:gdLst/>
                <a:ahLst/>
                <a:cxnLst/>
                <a:rect l="l" t="t" r="r" b="b"/>
                <a:pathLst>
                  <a:path w="7065" h="7167" extrusionOk="0">
                    <a:moveTo>
                      <a:pt x="3451" y="1"/>
                    </a:moveTo>
                    <a:cubicBezTo>
                      <a:pt x="3204" y="1"/>
                      <a:pt x="2945" y="49"/>
                      <a:pt x="2675" y="154"/>
                    </a:cubicBezTo>
                    <a:cubicBezTo>
                      <a:pt x="1" y="1187"/>
                      <a:pt x="1206" y="3781"/>
                      <a:pt x="2158" y="5112"/>
                    </a:cubicBezTo>
                    <a:cubicBezTo>
                      <a:pt x="2858" y="6065"/>
                      <a:pt x="5085" y="7167"/>
                      <a:pt x="5085" y="7167"/>
                    </a:cubicBezTo>
                    <a:cubicBezTo>
                      <a:pt x="7064" y="4719"/>
                      <a:pt x="5876" y="1"/>
                      <a:pt x="3451" y="1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1" name="Google Shape;1015;p37"/>
              <p:cNvSpPr/>
              <p:nvPr/>
            </p:nvSpPr>
            <p:spPr>
              <a:xfrm>
                <a:off x="6060875" y="2857825"/>
                <a:ext cx="34425" cy="6200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2480" extrusionOk="0">
                    <a:moveTo>
                      <a:pt x="954" y="0"/>
                    </a:moveTo>
                    <a:cubicBezTo>
                      <a:pt x="814" y="0"/>
                      <a:pt x="670" y="71"/>
                      <a:pt x="607" y="233"/>
                    </a:cubicBezTo>
                    <a:cubicBezTo>
                      <a:pt x="377" y="819"/>
                      <a:pt x="182" y="1427"/>
                      <a:pt x="56" y="2047"/>
                    </a:cubicBezTo>
                    <a:cubicBezTo>
                      <a:pt x="1" y="2309"/>
                      <a:pt x="219" y="2480"/>
                      <a:pt x="422" y="2480"/>
                    </a:cubicBezTo>
                    <a:cubicBezTo>
                      <a:pt x="557" y="2480"/>
                      <a:pt x="685" y="2404"/>
                      <a:pt x="722" y="2230"/>
                    </a:cubicBezTo>
                    <a:cubicBezTo>
                      <a:pt x="859" y="1611"/>
                      <a:pt x="1043" y="1002"/>
                      <a:pt x="1273" y="417"/>
                    </a:cubicBezTo>
                    <a:cubicBezTo>
                      <a:pt x="1377" y="166"/>
                      <a:pt x="1169" y="0"/>
                      <a:pt x="95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2" name="Google Shape;1016;p37"/>
              <p:cNvSpPr/>
              <p:nvPr/>
            </p:nvSpPr>
            <p:spPr>
              <a:xfrm>
                <a:off x="6123225" y="2865225"/>
                <a:ext cx="20400" cy="62225"/>
              </a:xfrm>
              <a:custGeom>
                <a:avLst/>
                <a:gdLst/>
                <a:ahLst/>
                <a:cxnLst/>
                <a:rect l="l" t="t" r="r" b="b"/>
                <a:pathLst>
                  <a:path w="816" h="2489" extrusionOk="0">
                    <a:moveTo>
                      <a:pt x="473" y="0"/>
                    </a:moveTo>
                    <a:cubicBezTo>
                      <a:pt x="299" y="0"/>
                      <a:pt x="121" y="109"/>
                      <a:pt x="110" y="327"/>
                    </a:cubicBezTo>
                    <a:cubicBezTo>
                      <a:pt x="87" y="936"/>
                      <a:pt x="53" y="1544"/>
                      <a:pt x="18" y="2152"/>
                    </a:cubicBezTo>
                    <a:cubicBezTo>
                      <a:pt x="1" y="2376"/>
                      <a:pt x="164" y="2488"/>
                      <a:pt x="337" y="2488"/>
                    </a:cubicBezTo>
                    <a:cubicBezTo>
                      <a:pt x="509" y="2488"/>
                      <a:pt x="690" y="2376"/>
                      <a:pt x="707" y="2152"/>
                    </a:cubicBezTo>
                    <a:cubicBezTo>
                      <a:pt x="741" y="1544"/>
                      <a:pt x="776" y="936"/>
                      <a:pt x="810" y="327"/>
                    </a:cubicBezTo>
                    <a:cubicBezTo>
                      <a:pt x="816" y="109"/>
                      <a:pt x="646" y="0"/>
                      <a:pt x="47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3" name="Google Shape;1017;p37"/>
              <p:cNvSpPr/>
              <p:nvPr/>
            </p:nvSpPr>
            <p:spPr>
              <a:xfrm>
                <a:off x="6197975" y="2865225"/>
                <a:ext cx="24825" cy="62125"/>
              </a:xfrm>
              <a:custGeom>
                <a:avLst/>
                <a:gdLst/>
                <a:ahLst/>
                <a:cxnLst/>
                <a:rect l="l" t="t" r="r" b="b"/>
                <a:pathLst>
                  <a:path w="993" h="2485" extrusionOk="0">
                    <a:moveTo>
                      <a:pt x="344" y="0"/>
                    </a:moveTo>
                    <a:cubicBezTo>
                      <a:pt x="170" y="0"/>
                      <a:pt x="1" y="109"/>
                      <a:pt x="12" y="327"/>
                    </a:cubicBezTo>
                    <a:cubicBezTo>
                      <a:pt x="35" y="970"/>
                      <a:pt x="127" y="1613"/>
                      <a:pt x="265" y="2244"/>
                    </a:cubicBezTo>
                    <a:cubicBezTo>
                      <a:pt x="305" y="2412"/>
                      <a:pt x="434" y="2485"/>
                      <a:pt x="568" y="2485"/>
                    </a:cubicBezTo>
                    <a:cubicBezTo>
                      <a:pt x="774" y="2485"/>
                      <a:pt x="993" y="2313"/>
                      <a:pt x="930" y="2049"/>
                    </a:cubicBezTo>
                    <a:cubicBezTo>
                      <a:pt x="804" y="1487"/>
                      <a:pt x="724" y="913"/>
                      <a:pt x="701" y="327"/>
                    </a:cubicBezTo>
                    <a:cubicBezTo>
                      <a:pt x="695" y="109"/>
                      <a:pt x="517" y="0"/>
                      <a:pt x="34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4" name="Google Shape;1018;p37"/>
              <p:cNvSpPr/>
              <p:nvPr/>
            </p:nvSpPr>
            <p:spPr>
              <a:xfrm>
                <a:off x="6246675" y="2860325"/>
                <a:ext cx="35175" cy="56050"/>
              </a:xfrm>
              <a:custGeom>
                <a:avLst/>
                <a:gdLst/>
                <a:ahLst/>
                <a:cxnLst/>
                <a:rect l="l" t="t" r="r" b="b"/>
                <a:pathLst>
                  <a:path w="1407" h="2242" extrusionOk="0">
                    <a:moveTo>
                      <a:pt x="465" y="0"/>
                    </a:moveTo>
                    <a:cubicBezTo>
                      <a:pt x="244" y="0"/>
                      <a:pt x="1" y="252"/>
                      <a:pt x="119" y="535"/>
                    </a:cubicBezTo>
                    <a:cubicBezTo>
                      <a:pt x="325" y="1006"/>
                      <a:pt x="509" y="1499"/>
                      <a:pt x="658" y="1993"/>
                    </a:cubicBezTo>
                    <a:cubicBezTo>
                      <a:pt x="708" y="2167"/>
                      <a:pt x="847" y="2242"/>
                      <a:pt x="986" y="2242"/>
                    </a:cubicBezTo>
                    <a:cubicBezTo>
                      <a:pt x="1195" y="2242"/>
                      <a:pt x="1407" y="2071"/>
                      <a:pt x="1324" y="1809"/>
                    </a:cubicBezTo>
                    <a:cubicBezTo>
                      <a:pt x="1152" y="1258"/>
                      <a:pt x="956" y="707"/>
                      <a:pt x="715" y="179"/>
                    </a:cubicBezTo>
                    <a:cubicBezTo>
                      <a:pt x="661" y="53"/>
                      <a:pt x="565" y="0"/>
                      <a:pt x="46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5" name="Google Shape;1019;p37"/>
              <p:cNvSpPr/>
              <p:nvPr/>
            </p:nvSpPr>
            <p:spPr>
              <a:xfrm>
                <a:off x="6096700" y="2834375"/>
                <a:ext cx="76625" cy="48225"/>
              </a:xfrm>
              <a:custGeom>
                <a:avLst/>
                <a:gdLst/>
                <a:ahLst/>
                <a:cxnLst/>
                <a:rect l="l" t="t" r="r" b="b"/>
                <a:pathLst>
                  <a:path w="3065" h="1929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126" y="586"/>
                      <a:pt x="299" y="1171"/>
                      <a:pt x="494" y="1734"/>
                    </a:cubicBezTo>
                    <a:cubicBezTo>
                      <a:pt x="953" y="1871"/>
                      <a:pt x="1423" y="1929"/>
                      <a:pt x="1894" y="1929"/>
                    </a:cubicBezTo>
                    <a:lnTo>
                      <a:pt x="3065" y="1929"/>
                    </a:lnTo>
                    <a:cubicBezTo>
                      <a:pt x="2881" y="1401"/>
                      <a:pt x="2743" y="873"/>
                      <a:pt x="2629" y="322"/>
                    </a:cubicBezTo>
                    <a:cubicBezTo>
                      <a:pt x="1745" y="288"/>
                      <a:pt x="873" y="173"/>
                      <a:pt x="0" y="1"/>
                    </a:cubicBezTo>
                    <a:close/>
                  </a:path>
                </a:pathLst>
              </a:custGeom>
              <a:solidFill>
                <a:srgbClr val="FFA5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6" name="Google Shape;1020;p37"/>
              <p:cNvSpPr/>
              <p:nvPr/>
            </p:nvSpPr>
            <p:spPr>
              <a:xfrm>
                <a:off x="6081200" y="2625200"/>
                <a:ext cx="88975" cy="217225"/>
              </a:xfrm>
              <a:custGeom>
                <a:avLst/>
                <a:gdLst/>
                <a:ahLst/>
                <a:cxnLst/>
                <a:rect l="l" t="t" r="r" b="b"/>
                <a:pathLst>
                  <a:path w="3559" h="8689" extrusionOk="0">
                    <a:moveTo>
                      <a:pt x="2514" y="1"/>
                    </a:moveTo>
                    <a:cubicBezTo>
                      <a:pt x="2009" y="1"/>
                      <a:pt x="1493" y="81"/>
                      <a:pt x="1010" y="230"/>
                    </a:cubicBezTo>
                    <a:cubicBezTo>
                      <a:pt x="138" y="2859"/>
                      <a:pt x="0" y="5670"/>
                      <a:pt x="609" y="8368"/>
                    </a:cubicBezTo>
                    <a:cubicBezTo>
                      <a:pt x="1481" y="8540"/>
                      <a:pt x="2365" y="8655"/>
                      <a:pt x="3249" y="8689"/>
                    </a:cubicBezTo>
                    <a:cubicBezTo>
                      <a:pt x="2663" y="5889"/>
                      <a:pt x="2916" y="2847"/>
                      <a:pt x="3558" y="1"/>
                    </a:cubicBezTo>
                    <a:close/>
                  </a:path>
                </a:pathLst>
              </a:custGeom>
              <a:solidFill>
                <a:srgbClr val="FFDB45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7" name="Google Shape;1021;p37"/>
              <p:cNvSpPr/>
              <p:nvPr/>
            </p:nvSpPr>
            <p:spPr>
              <a:xfrm>
                <a:off x="6031550" y="2816025"/>
                <a:ext cx="77500" cy="61700"/>
              </a:xfrm>
              <a:custGeom>
                <a:avLst/>
                <a:gdLst/>
                <a:ahLst/>
                <a:cxnLst/>
                <a:rect l="l" t="t" r="r" b="b"/>
                <a:pathLst>
                  <a:path w="3100" h="2468" extrusionOk="0">
                    <a:moveTo>
                      <a:pt x="1" y="0"/>
                    </a:moveTo>
                    <a:cubicBezTo>
                      <a:pt x="667" y="1205"/>
                      <a:pt x="1780" y="2089"/>
                      <a:pt x="3100" y="2468"/>
                    </a:cubicBezTo>
                    <a:cubicBezTo>
                      <a:pt x="2893" y="1905"/>
                      <a:pt x="2732" y="1320"/>
                      <a:pt x="2595" y="735"/>
                    </a:cubicBezTo>
                    <a:cubicBezTo>
                      <a:pt x="1711" y="562"/>
                      <a:pt x="850" y="310"/>
                      <a:pt x="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8" name="Google Shape;1022;p37"/>
              <p:cNvSpPr/>
              <p:nvPr/>
            </p:nvSpPr>
            <p:spPr>
              <a:xfrm>
                <a:off x="6015500" y="2630950"/>
                <a:ext cx="90975" cy="203450"/>
              </a:xfrm>
              <a:custGeom>
                <a:avLst/>
                <a:gdLst/>
                <a:ahLst/>
                <a:cxnLst/>
                <a:rect l="l" t="t" r="r" b="b"/>
                <a:pathLst>
                  <a:path w="3639" h="8138" extrusionOk="0">
                    <a:moveTo>
                      <a:pt x="3638" y="0"/>
                    </a:moveTo>
                    <a:lnTo>
                      <a:pt x="3638" y="0"/>
                    </a:lnTo>
                    <a:cubicBezTo>
                      <a:pt x="1481" y="677"/>
                      <a:pt x="0" y="2663"/>
                      <a:pt x="0" y="4924"/>
                    </a:cubicBezTo>
                    <a:cubicBezTo>
                      <a:pt x="0" y="5796"/>
                      <a:pt x="218" y="6646"/>
                      <a:pt x="643" y="7403"/>
                    </a:cubicBezTo>
                    <a:cubicBezTo>
                      <a:pt x="1492" y="7713"/>
                      <a:pt x="2353" y="7965"/>
                      <a:pt x="3237" y="8138"/>
                    </a:cubicBezTo>
                    <a:cubicBezTo>
                      <a:pt x="2628" y="5440"/>
                      <a:pt x="2766" y="2629"/>
                      <a:pt x="363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9" name="Google Shape;1023;p37"/>
              <p:cNvSpPr/>
              <p:nvPr/>
            </p:nvSpPr>
            <p:spPr>
              <a:xfrm>
                <a:off x="6162400" y="2838400"/>
                <a:ext cx="86400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3456" h="1768" extrusionOk="0">
                    <a:moveTo>
                      <a:pt x="3019" y="0"/>
                    </a:moveTo>
                    <a:cubicBezTo>
                      <a:pt x="2263" y="122"/>
                      <a:pt x="1500" y="178"/>
                      <a:pt x="736" y="178"/>
                    </a:cubicBezTo>
                    <a:cubicBezTo>
                      <a:pt x="491" y="178"/>
                      <a:pt x="246" y="172"/>
                      <a:pt x="1" y="161"/>
                    </a:cubicBezTo>
                    <a:lnTo>
                      <a:pt x="1" y="161"/>
                    </a:lnTo>
                    <a:cubicBezTo>
                      <a:pt x="104" y="712"/>
                      <a:pt x="253" y="1240"/>
                      <a:pt x="425" y="1768"/>
                    </a:cubicBezTo>
                    <a:lnTo>
                      <a:pt x="2652" y="1768"/>
                    </a:lnTo>
                    <a:cubicBezTo>
                      <a:pt x="2916" y="1768"/>
                      <a:pt x="3191" y="1756"/>
                      <a:pt x="3455" y="1710"/>
                    </a:cubicBezTo>
                    <a:cubicBezTo>
                      <a:pt x="3283" y="1148"/>
                      <a:pt x="3145" y="574"/>
                      <a:pt x="301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40" name="Google Shape;1024;p37"/>
              <p:cNvSpPr/>
              <p:nvPr/>
            </p:nvSpPr>
            <p:spPr>
              <a:xfrm>
                <a:off x="6147775" y="2625200"/>
                <a:ext cx="93850" cy="217650"/>
              </a:xfrm>
              <a:custGeom>
                <a:avLst/>
                <a:gdLst/>
                <a:ahLst/>
                <a:cxnLst/>
                <a:rect l="l" t="t" r="r" b="b"/>
                <a:pathLst>
                  <a:path w="3754" h="8706" extrusionOk="0">
                    <a:moveTo>
                      <a:pt x="884" y="1"/>
                    </a:moveTo>
                    <a:cubicBezTo>
                      <a:pt x="253" y="2836"/>
                      <a:pt x="0" y="5889"/>
                      <a:pt x="574" y="8689"/>
                    </a:cubicBezTo>
                    <a:cubicBezTo>
                      <a:pt x="822" y="8700"/>
                      <a:pt x="1069" y="8706"/>
                      <a:pt x="1316" y="8706"/>
                    </a:cubicBezTo>
                    <a:cubicBezTo>
                      <a:pt x="2086" y="8706"/>
                      <a:pt x="2851" y="8650"/>
                      <a:pt x="3616" y="8528"/>
                    </a:cubicBezTo>
                    <a:cubicBezTo>
                      <a:pt x="3019" y="5739"/>
                      <a:pt x="2973" y="2847"/>
                      <a:pt x="3753" y="35"/>
                    </a:cubicBezTo>
                    <a:cubicBezTo>
                      <a:pt x="3581" y="12"/>
                      <a:pt x="3409" y="1"/>
                      <a:pt x="323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41" name="Google Shape;1025;p37"/>
              <p:cNvSpPr/>
              <p:nvPr/>
            </p:nvSpPr>
            <p:spPr>
              <a:xfrm>
                <a:off x="6209999" y="2617577"/>
                <a:ext cx="135475" cy="212350"/>
              </a:xfrm>
              <a:custGeom>
                <a:avLst/>
                <a:gdLst/>
                <a:ahLst/>
                <a:cxnLst/>
                <a:rect l="l" t="t" r="r" b="b"/>
                <a:pathLst>
                  <a:path w="5419" h="8494" extrusionOk="0">
                    <a:moveTo>
                      <a:pt x="793" y="0"/>
                    </a:moveTo>
                    <a:cubicBezTo>
                      <a:pt x="1" y="2812"/>
                      <a:pt x="47" y="5704"/>
                      <a:pt x="644" y="8493"/>
                    </a:cubicBezTo>
                    <a:cubicBezTo>
                      <a:pt x="2285" y="8241"/>
                      <a:pt x="3834" y="7690"/>
                      <a:pt x="5131" y="6795"/>
                    </a:cubicBezTo>
                    <a:cubicBezTo>
                      <a:pt x="5326" y="6255"/>
                      <a:pt x="5418" y="5693"/>
                      <a:pt x="5418" y="5119"/>
                    </a:cubicBezTo>
                    <a:cubicBezTo>
                      <a:pt x="5407" y="2479"/>
                      <a:pt x="3410" y="264"/>
                      <a:pt x="793" y="0"/>
                    </a:cubicBezTo>
                    <a:close/>
                  </a:path>
                </a:pathLst>
              </a:custGeom>
              <a:solidFill>
                <a:srgbClr val="FFDB45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42" name="Google Shape;1026;p37"/>
              <p:cNvSpPr/>
              <p:nvPr/>
            </p:nvSpPr>
            <p:spPr>
              <a:xfrm>
                <a:off x="6238150" y="2795925"/>
                <a:ext cx="112225" cy="85250"/>
              </a:xfrm>
              <a:custGeom>
                <a:avLst/>
                <a:gdLst/>
                <a:ahLst/>
                <a:cxnLst/>
                <a:rect l="l" t="t" r="r" b="b"/>
                <a:pathLst>
                  <a:path w="4489" h="3410" extrusionOk="0">
                    <a:moveTo>
                      <a:pt x="4488" y="1"/>
                    </a:moveTo>
                    <a:lnTo>
                      <a:pt x="4488" y="1"/>
                    </a:lnTo>
                    <a:cubicBezTo>
                      <a:pt x="3180" y="896"/>
                      <a:pt x="1630" y="1447"/>
                      <a:pt x="1" y="1699"/>
                    </a:cubicBezTo>
                    <a:cubicBezTo>
                      <a:pt x="115" y="2273"/>
                      <a:pt x="265" y="2847"/>
                      <a:pt x="425" y="3409"/>
                    </a:cubicBezTo>
                    <a:cubicBezTo>
                      <a:pt x="2307" y="3099"/>
                      <a:pt x="3857" y="1803"/>
                      <a:pt x="4488" y="1"/>
                    </a:cubicBezTo>
                    <a:close/>
                  </a:path>
                </a:pathLst>
              </a:custGeom>
              <a:solidFill>
                <a:srgbClr val="FFA5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43" name="Google Shape;1027;p37"/>
              <p:cNvSpPr/>
              <p:nvPr/>
            </p:nvSpPr>
            <p:spPr>
              <a:xfrm>
                <a:off x="6284050" y="2722175"/>
                <a:ext cx="29300" cy="24900"/>
              </a:xfrm>
              <a:custGeom>
                <a:avLst/>
                <a:gdLst/>
                <a:ahLst/>
                <a:cxnLst/>
                <a:rect l="l" t="t" r="r" b="b"/>
                <a:pathLst>
                  <a:path w="1172" h="996" extrusionOk="0">
                    <a:moveTo>
                      <a:pt x="667" y="1"/>
                    </a:moveTo>
                    <a:cubicBezTo>
                      <a:pt x="230" y="1"/>
                      <a:pt x="1" y="529"/>
                      <a:pt x="322" y="850"/>
                    </a:cubicBezTo>
                    <a:cubicBezTo>
                      <a:pt x="422" y="950"/>
                      <a:pt x="546" y="995"/>
                      <a:pt x="668" y="995"/>
                    </a:cubicBezTo>
                    <a:cubicBezTo>
                      <a:pt x="924" y="995"/>
                      <a:pt x="1172" y="798"/>
                      <a:pt x="1172" y="495"/>
                    </a:cubicBezTo>
                    <a:cubicBezTo>
                      <a:pt x="1172" y="219"/>
                      <a:pt x="942" y="1"/>
                      <a:pt x="66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44" name="Google Shape;1028;p37"/>
              <p:cNvSpPr/>
              <p:nvPr/>
            </p:nvSpPr>
            <p:spPr>
              <a:xfrm>
                <a:off x="6256525" y="2757775"/>
                <a:ext cx="68300" cy="58400"/>
              </a:xfrm>
              <a:custGeom>
                <a:avLst/>
                <a:gdLst/>
                <a:ahLst/>
                <a:cxnLst/>
                <a:rect l="l" t="t" r="r" b="b"/>
                <a:pathLst>
                  <a:path w="2732" h="2336" extrusionOk="0">
                    <a:moveTo>
                      <a:pt x="1561" y="0"/>
                    </a:moveTo>
                    <a:cubicBezTo>
                      <a:pt x="528" y="0"/>
                      <a:pt x="0" y="1251"/>
                      <a:pt x="735" y="1986"/>
                    </a:cubicBezTo>
                    <a:cubicBezTo>
                      <a:pt x="976" y="2227"/>
                      <a:pt x="1271" y="2335"/>
                      <a:pt x="1559" y="2335"/>
                    </a:cubicBezTo>
                    <a:cubicBezTo>
                      <a:pt x="2160" y="2335"/>
                      <a:pt x="2732" y="1865"/>
                      <a:pt x="2732" y="1159"/>
                    </a:cubicBezTo>
                    <a:cubicBezTo>
                      <a:pt x="2732" y="517"/>
                      <a:pt x="2215" y="0"/>
                      <a:pt x="1561" y="0"/>
                    </a:cubicBezTo>
                    <a:close/>
                  </a:path>
                </a:pathLst>
              </a:custGeom>
              <a:solidFill>
                <a:srgbClr val="F78F8F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45" name="Google Shape;1029;p37"/>
              <p:cNvSpPr/>
              <p:nvPr/>
            </p:nvSpPr>
            <p:spPr>
              <a:xfrm>
                <a:off x="6005725" y="2504325"/>
                <a:ext cx="194025" cy="156475"/>
              </a:xfrm>
              <a:custGeom>
                <a:avLst/>
                <a:gdLst/>
                <a:ahLst/>
                <a:cxnLst/>
                <a:rect l="l" t="t" r="r" b="b"/>
                <a:pathLst>
                  <a:path w="7761" h="6259" extrusionOk="0">
                    <a:moveTo>
                      <a:pt x="3454" y="0"/>
                    </a:moveTo>
                    <a:cubicBezTo>
                      <a:pt x="3001" y="0"/>
                      <a:pt x="2551" y="163"/>
                      <a:pt x="2136" y="532"/>
                    </a:cubicBezTo>
                    <a:cubicBezTo>
                      <a:pt x="1" y="2437"/>
                      <a:pt x="2032" y="4445"/>
                      <a:pt x="3398" y="5352"/>
                    </a:cubicBezTo>
                    <a:cubicBezTo>
                      <a:pt x="4374" y="6006"/>
                      <a:pt x="6853" y="6259"/>
                      <a:pt x="6853" y="6259"/>
                    </a:cubicBezTo>
                    <a:cubicBezTo>
                      <a:pt x="7760" y="3546"/>
                      <a:pt x="5570" y="0"/>
                      <a:pt x="3454" y="0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46" name="Google Shape;1030;p37"/>
              <p:cNvSpPr/>
              <p:nvPr/>
            </p:nvSpPr>
            <p:spPr>
              <a:xfrm>
                <a:off x="6197975" y="2535675"/>
                <a:ext cx="132875" cy="111925"/>
              </a:xfrm>
              <a:custGeom>
                <a:avLst/>
                <a:gdLst/>
                <a:ahLst/>
                <a:cxnLst/>
                <a:rect l="l" t="t" r="r" b="b"/>
                <a:pathLst>
                  <a:path w="5315" h="4477" extrusionOk="0">
                    <a:moveTo>
                      <a:pt x="2847" y="1"/>
                    </a:moveTo>
                    <a:cubicBezTo>
                      <a:pt x="2847" y="1"/>
                      <a:pt x="1573" y="1619"/>
                      <a:pt x="1573" y="1619"/>
                    </a:cubicBezTo>
                    <a:cubicBezTo>
                      <a:pt x="1562" y="1619"/>
                      <a:pt x="1" y="253"/>
                      <a:pt x="1" y="253"/>
                    </a:cubicBezTo>
                    <a:lnTo>
                      <a:pt x="1" y="253"/>
                    </a:lnTo>
                    <a:lnTo>
                      <a:pt x="620" y="4006"/>
                    </a:lnTo>
                    <a:lnTo>
                      <a:pt x="4121" y="4477"/>
                    </a:lnTo>
                    <a:lnTo>
                      <a:pt x="5315" y="1424"/>
                    </a:lnTo>
                    <a:lnTo>
                      <a:pt x="3467" y="1917"/>
                    </a:lnTo>
                    <a:lnTo>
                      <a:pt x="2847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22440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5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88"/>
            <a:ext cx="12192000" cy="6857999"/>
          </a:xfrm>
          <a:prstGeom prst="rect">
            <a:avLst/>
          </a:prstGeom>
        </p:spPr>
      </p:pic>
      <p:grpSp>
        <p:nvGrpSpPr>
          <p:cNvPr id="40" name="Google Shape;1049;p37"/>
          <p:cNvGrpSpPr/>
          <p:nvPr/>
        </p:nvGrpSpPr>
        <p:grpSpPr>
          <a:xfrm flipH="1">
            <a:off x="9662874" y="9774416"/>
            <a:ext cx="512912" cy="560869"/>
            <a:chOff x="2013650" y="1733325"/>
            <a:chExt cx="407750" cy="445875"/>
          </a:xfrm>
        </p:grpSpPr>
        <p:sp>
          <p:nvSpPr>
            <p:cNvPr id="41" name="Google Shape;1050;p37"/>
            <p:cNvSpPr/>
            <p:nvPr/>
          </p:nvSpPr>
          <p:spPr>
            <a:xfrm>
              <a:off x="2013650" y="1998550"/>
              <a:ext cx="72900" cy="42200"/>
            </a:xfrm>
            <a:custGeom>
              <a:avLst/>
              <a:gdLst/>
              <a:ahLst/>
              <a:cxnLst/>
              <a:rect l="l" t="t" r="r" b="b"/>
              <a:pathLst>
                <a:path w="2916" h="1688" extrusionOk="0">
                  <a:moveTo>
                    <a:pt x="2916" y="0"/>
                  </a:moveTo>
                  <a:lnTo>
                    <a:pt x="0" y="838"/>
                  </a:lnTo>
                  <a:lnTo>
                    <a:pt x="2916" y="1688"/>
                  </a:lnTo>
                  <a:lnTo>
                    <a:pt x="2916" y="0"/>
                  </a:lnTo>
                  <a:close/>
                </a:path>
              </a:pathLst>
            </a:custGeom>
            <a:solidFill>
              <a:srgbClr val="80E8ED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2" name="Google Shape;1051;p37"/>
            <p:cNvSpPr/>
            <p:nvPr/>
          </p:nvSpPr>
          <p:spPr>
            <a:xfrm>
              <a:off x="2124975" y="1733325"/>
              <a:ext cx="176625" cy="179450"/>
            </a:xfrm>
            <a:custGeom>
              <a:avLst/>
              <a:gdLst/>
              <a:ahLst/>
              <a:cxnLst/>
              <a:rect l="l" t="t" r="r" b="b"/>
              <a:pathLst>
                <a:path w="7065" h="7178" extrusionOk="0">
                  <a:moveTo>
                    <a:pt x="3453" y="0"/>
                  </a:moveTo>
                  <a:cubicBezTo>
                    <a:pt x="3206" y="0"/>
                    <a:pt x="2946" y="49"/>
                    <a:pt x="2675" y="154"/>
                  </a:cubicBezTo>
                  <a:cubicBezTo>
                    <a:pt x="1" y="1198"/>
                    <a:pt x="1206" y="3792"/>
                    <a:pt x="2170" y="5112"/>
                  </a:cubicBezTo>
                  <a:cubicBezTo>
                    <a:pt x="2858" y="6064"/>
                    <a:pt x="5085" y="7178"/>
                    <a:pt x="5085" y="7178"/>
                  </a:cubicBezTo>
                  <a:cubicBezTo>
                    <a:pt x="7065" y="4719"/>
                    <a:pt x="5885" y="0"/>
                    <a:pt x="3453" y="0"/>
                  </a:cubicBezTo>
                  <a:close/>
                </a:path>
              </a:pathLst>
            </a:custGeom>
            <a:solidFill>
              <a:srgbClr val="80E8ED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3" name="Google Shape;1052;p37"/>
            <p:cNvSpPr/>
            <p:nvPr/>
          </p:nvSpPr>
          <p:spPr>
            <a:xfrm>
              <a:off x="2124450" y="2109350"/>
              <a:ext cx="34550" cy="62175"/>
            </a:xfrm>
            <a:custGeom>
              <a:avLst/>
              <a:gdLst/>
              <a:ahLst/>
              <a:cxnLst/>
              <a:rect l="l" t="t" r="r" b="b"/>
              <a:pathLst>
                <a:path w="1382" h="2487" extrusionOk="0">
                  <a:moveTo>
                    <a:pt x="961" y="1"/>
                  </a:moveTo>
                  <a:cubicBezTo>
                    <a:pt x="823" y="1"/>
                    <a:pt x="682" y="70"/>
                    <a:pt x="618" y="228"/>
                  </a:cubicBezTo>
                  <a:cubicBezTo>
                    <a:pt x="377" y="825"/>
                    <a:pt x="194" y="1433"/>
                    <a:pt x="56" y="2053"/>
                  </a:cubicBezTo>
                  <a:cubicBezTo>
                    <a:pt x="1" y="2315"/>
                    <a:pt x="219" y="2486"/>
                    <a:pt x="425" y="2486"/>
                  </a:cubicBezTo>
                  <a:cubicBezTo>
                    <a:pt x="561" y="2486"/>
                    <a:pt x="692" y="2411"/>
                    <a:pt x="733" y="2237"/>
                  </a:cubicBezTo>
                  <a:cubicBezTo>
                    <a:pt x="859" y="1617"/>
                    <a:pt x="1043" y="1009"/>
                    <a:pt x="1284" y="423"/>
                  </a:cubicBezTo>
                  <a:cubicBezTo>
                    <a:pt x="1382" y="166"/>
                    <a:pt x="1175" y="1"/>
                    <a:pt x="96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4" name="Google Shape;1053;p37"/>
            <p:cNvSpPr/>
            <p:nvPr/>
          </p:nvSpPr>
          <p:spPr>
            <a:xfrm>
              <a:off x="2186950" y="2116975"/>
              <a:ext cx="20550" cy="62225"/>
            </a:xfrm>
            <a:custGeom>
              <a:avLst/>
              <a:gdLst/>
              <a:ahLst/>
              <a:cxnLst/>
              <a:rect l="l" t="t" r="r" b="b"/>
              <a:pathLst>
                <a:path w="822" h="2489" extrusionOk="0">
                  <a:moveTo>
                    <a:pt x="478" y="1"/>
                  </a:moveTo>
                  <a:cubicBezTo>
                    <a:pt x="305" y="1"/>
                    <a:pt x="127" y="113"/>
                    <a:pt x="116" y="336"/>
                  </a:cubicBezTo>
                  <a:cubicBezTo>
                    <a:pt x="93" y="945"/>
                    <a:pt x="58" y="1553"/>
                    <a:pt x="12" y="2161"/>
                  </a:cubicBezTo>
                  <a:cubicBezTo>
                    <a:pt x="1" y="2379"/>
                    <a:pt x="167" y="2488"/>
                    <a:pt x="341" y="2488"/>
                  </a:cubicBezTo>
                  <a:cubicBezTo>
                    <a:pt x="514" y="2488"/>
                    <a:pt x="695" y="2379"/>
                    <a:pt x="712" y="2161"/>
                  </a:cubicBezTo>
                  <a:cubicBezTo>
                    <a:pt x="747" y="1553"/>
                    <a:pt x="781" y="945"/>
                    <a:pt x="816" y="336"/>
                  </a:cubicBezTo>
                  <a:cubicBezTo>
                    <a:pt x="821" y="113"/>
                    <a:pt x="652" y="1"/>
                    <a:pt x="47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5" name="Google Shape;1054;p37"/>
            <p:cNvSpPr/>
            <p:nvPr/>
          </p:nvSpPr>
          <p:spPr>
            <a:xfrm>
              <a:off x="2261850" y="2116975"/>
              <a:ext cx="24800" cy="62025"/>
            </a:xfrm>
            <a:custGeom>
              <a:avLst/>
              <a:gdLst/>
              <a:ahLst/>
              <a:cxnLst/>
              <a:rect l="l" t="t" r="r" b="b"/>
              <a:pathLst>
                <a:path w="992" h="2481" extrusionOk="0">
                  <a:moveTo>
                    <a:pt x="343" y="1"/>
                  </a:moveTo>
                  <a:cubicBezTo>
                    <a:pt x="170" y="1"/>
                    <a:pt x="0" y="113"/>
                    <a:pt x="12" y="336"/>
                  </a:cubicBezTo>
                  <a:cubicBezTo>
                    <a:pt x="35" y="968"/>
                    <a:pt x="115" y="1610"/>
                    <a:pt x="264" y="2230"/>
                  </a:cubicBezTo>
                  <a:cubicBezTo>
                    <a:pt x="306" y="2405"/>
                    <a:pt x="438" y="2480"/>
                    <a:pt x="574" y="2480"/>
                  </a:cubicBezTo>
                  <a:cubicBezTo>
                    <a:pt x="778" y="2480"/>
                    <a:pt x="992" y="2312"/>
                    <a:pt x="930" y="2058"/>
                  </a:cubicBezTo>
                  <a:cubicBezTo>
                    <a:pt x="804" y="1484"/>
                    <a:pt x="723" y="910"/>
                    <a:pt x="700" y="336"/>
                  </a:cubicBezTo>
                  <a:cubicBezTo>
                    <a:pt x="695" y="113"/>
                    <a:pt x="517" y="1"/>
                    <a:pt x="34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6" name="Google Shape;1055;p37"/>
            <p:cNvSpPr/>
            <p:nvPr/>
          </p:nvSpPr>
          <p:spPr>
            <a:xfrm>
              <a:off x="2310350" y="2112000"/>
              <a:ext cx="35200" cy="56075"/>
            </a:xfrm>
            <a:custGeom>
              <a:avLst/>
              <a:gdLst/>
              <a:ahLst/>
              <a:cxnLst/>
              <a:rect l="l" t="t" r="r" b="b"/>
              <a:pathLst>
                <a:path w="1408" h="2243" extrusionOk="0">
                  <a:moveTo>
                    <a:pt x="465" y="1"/>
                  </a:moveTo>
                  <a:cubicBezTo>
                    <a:pt x="242" y="1"/>
                    <a:pt x="0" y="252"/>
                    <a:pt x="126" y="535"/>
                  </a:cubicBezTo>
                  <a:cubicBezTo>
                    <a:pt x="333" y="1006"/>
                    <a:pt x="505" y="1499"/>
                    <a:pt x="654" y="1993"/>
                  </a:cubicBezTo>
                  <a:cubicBezTo>
                    <a:pt x="709" y="2167"/>
                    <a:pt x="848" y="2242"/>
                    <a:pt x="987" y="2242"/>
                  </a:cubicBezTo>
                  <a:cubicBezTo>
                    <a:pt x="1197" y="2242"/>
                    <a:pt x="1407" y="2071"/>
                    <a:pt x="1331" y="1809"/>
                  </a:cubicBezTo>
                  <a:cubicBezTo>
                    <a:pt x="1159" y="1258"/>
                    <a:pt x="953" y="707"/>
                    <a:pt x="723" y="180"/>
                  </a:cubicBezTo>
                  <a:cubicBezTo>
                    <a:pt x="665" y="53"/>
                    <a:pt x="567" y="1"/>
                    <a:pt x="46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7" name="Google Shape;1056;p37"/>
            <p:cNvSpPr/>
            <p:nvPr/>
          </p:nvSpPr>
          <p:spPr>
            <a:xfrm>
              <a:off x="2160550" y="2086050"/>
              <a:ext cx="76650" cy="48250"/>
            </a:xfrm>
            <a:custGeom>
              <a:avLst/>
              <a:gdLst/>
              <a:ahLst/>
              <a:cxnLst/>
              <a:rect l="l" t="t" r="r" b="b"/>
              <a:pathLst>
                <a:path w="3066" h="1930" extrusionOk="0">
                  <a:moveTo>
                    <a:pt x="1" y="1"/>
                  </a:moveTo>
                  <a:lnTo>
                    <a:pt x="1" y="1"/>
                  </a:lnTo>
                  <a:cubicBezTo>
                    <a:pt x="127" y="586"/>
                    <a:pt x="288" y="1172"/>
                    <a:pt x="494" y="1734"/>
                  </a:cubicBezTo>
                  <a:cubicBezTo>
                    <a:pt x="953" y="1872"/>
                    <a:pt x="1424" y="1929"/>
                    <a:pt x="1895" y="1929"/>
                  </a:cubicBezTo>
                  <a:lnTo>
                    <a:pt x="3065" y="1929"/>
                  </a:lnTo>
                  <a:cubicBezTo>
                    <a:pt x="2882" y="1401"/>
                    <a:pt x="2744" y="873"/>
                    <a:pt x="2629" y="322"/>
                  </a:cubicBezTo>
                  <a:cubicBezTo>
                    <a:pt x="1745" y="288"/>
                    <a:pt x="862" y="173"/>
                    <a:pt x="1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8" name="Google Shape;1057;p37"/>
            <p:cNvSpPr/>
            <p:nvPr/>
          </p:nvSpPr>
          <p:spPr>
            <a:xfrm>
              <a:off x="2145075" y="1876900"/>
              <a:ext cx="88675" cy="217225"/>
            </a:xfrm>
            <a:custGeom>
              <a:avLst/>
              <a:gdLst/>
              <a:ahLst/>
              <a:cxnLst/>
              <a:rect l="l" t="t" r="r" b="b"/>
              <a:pathLst>
                <a:path w="3547" h="8689" extrusionOk="0">
                  <a:moveTo>
                    <a:pt x="2514" y="0"/>
                  </a:moveTo>
                  <a:cubicBezTo>
                    <a:pt x="2009" y="0"/>
                    <a:pt x="1492" y="80"/>
                    <a:pt x="999" y="230"/>
                  </a:cubicBezTo>
                  <a:cubicBezTo>
                    <a:pt x="126" y="2858"/>
                    <a:pt x="0" y="5670"/>
                    <a:pt x="608" y="8367"/>
                  </a:cubicBezTo>
                  <a:cubicBezTo>
                    <a:pt x="1481" y="8539"/>
                    <a:pt x="2364" y="8654"/>
                    <a:pt x="3248" y="8688"/>
                  </a:cubicBezTo>
                  <a:cubicBezTo>
                    <a:pt x="2663" y="5888"/>
                    <a:pt x="2915" y="2835"/>
                    <a:pt x="3547" y="0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9" name="Google Shape;1058;p37"/>
            <p:cNvSpPr/>
            <p:nvPr/>
          </p:nvSpPr>
          <p:spPr>
            <a:xfrm>
              <a:off x="2095425" y="2067700"/>
              <a:ext cx="77500" cy="61700"/>
            </a:xfrm>
            <a:custGeom>
              <a:avLst/>
              <a:gdLst/>
              <a:ahLst/>
              <a:cxnLst/>
              <a:rect l="l" t="t" r="r" b="b"/>
              <a:pathLst>
                <a:path w="3100" h="2468" extrusionOk="0">
                  <a:moveTo>
                    <a:pt x="0" y="0"/>
                  </a:moveTo>
                  <a:lnTo>
                    <a:pt x="0" y="0"/>
                  </a:lnTo>
                  <a:cubicBezTo>
                    <a:pt x="666" y="1206"/>
                    <a:pt x="1779" y="2089"/>
                    <a:pt x="3099" y="2468"/>
                  </a:cubicBezTo>
                  <a:cubicBezTo>
                    <a:pt x="2893" y="1906"/>
                    <a:pt x="2732" y="1320"/>
                    <a:pt x="2594" y="735"/>
                  </a:cubicBezTo>
                  <a:cubicBezTo>
                    <a:pt x="1711" y="563"/>
                    <a:pt x="838" y="31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0" name="Google Shape;1059;p37"/>
            <p:cNvSpPr/>
            <p:nvPr/>
          </p:nvSpPr>
          <p:spPr>
            <a:xfrm>
              <a:off x="2079350" y="1882625"/>
              <a:ext cx="90700" cy="203750"/>
            </a:xfrm>
            <a:custGeom>
              <a:avLst/>
              <a:gdLst/>
              <a:ahLst/>
              <a:cxnLst/>
              <a:rect l="l" t="t" r="r" b="b"/>
              <a:pathLst>
                <a:path w="3628" h="8150" extrusionOk="0">
                  <a:moveTo>
                    <a:pt x="3628" y="1"/>
                  </a:moveTo>
                  <a:lnTo>
                    <a:pt x="3628" y="1"/>
                  </a:lnTo>
                  <a:cubicBezTo>
                    <a:pt x="1470" y="666"/>
                    <a:pt x="1" y="2663"/>
                    <a:pt x="1" y="4936"/>
                  </a:cubicBezTo>
                  <a:cubicBezTo>
                    <a:pt x="1" y="5797"/>
                    <a:pt x="219" y="6657"/>
                    <a:pt x="643" y="7415"/>
                  </a:cubicBezTo>
                  <a:cubicBezTo>
                    <a:pt x="1481" y="7725"/>
                    <a:pt x="2354" y="7977"/>
                    <a:pt x="3237" y="8149"/>
                  </a:cubicBezTo>
                  <a:cubicBezTo>
                    <a:pt x="2618" y="5452"/>
                    <a:pt x="2755" y="2629"/>
                    <a:pt x="362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1" name="Google Shape;1060;p37"/>
            <p:cNvSpPr/>
            <p:nvPr/>
          </p:nvSpPr>
          <p:spPr>
            <a:xfrm>
              <a:off x="2226275" y="2090075"/>
              <a:ext cx="86375" cy="44225"/>
            </a:xfrm>
            <a:custGeom>
              <a:avLst/>
              <a:gdLst/>
              <a:ahLst/>
              <a:cxnLst/>
              <a:rect l="l" t="t" r="r" b="b"/>
              <a:pathLst>
                <a:path w="3455" h="1769" extrusionOk="0">
                  <a:moveTo>
                    <a:pt x="3019" y="1"/>
                  </a:moveTo>
                  <a:cubicBezTo>
                    <a:pt x="2262" y="122"/>
                    <a:pt x="1500" y="178"/>
                    <a:pt x="735" y="178"/>
                  </a:cubicBezTo>
                  <a:cubicBezTo>
                    <a:pt x="490" y="178"/>
                    <a:pt x="245" y="172"/>
                    <a:pt x="0" y="161"/>
                  </a:cubicBezTo>
                  <a:lnTo>
                    <a:pt x="0" y="161"/>
                  </a:lnTo>
                  <a:cubicBezTo>
                    <a:pt x="103" y="712"/>
                    <a:pt x="253" y="1240"/>
                    <a:pt x="425" y="1768"/>
                  </a:cubicBezTo>
                  <a:lnTo>
                    <a:pt x="2651" y="1768"/>
                  </a:lnTo>
                  <a:cubicBezTo>
                    <a:pt x="2915" y="1768"/>
                    <a:pt x="3191" y="1757"/>
                    <a:pt x="3455" y="1711"/>
                  </a:cubicBezTo>
                  <a:cubicBezTo>
                    <a:pt x="3283" y="1148"/>
                    <a:pt x="3145" y="574"/>
                    <a:pt x="301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2" name="Google Shape;1061;p37"/>
            <p:cNvSpPr/>
            <p:nvPr/>
          </p:nvSpPr>
          <p:spPr>
            <a:xfrm>
              <a:off x="2211625" y="1876900"/>
              <a:ext cx="93850" cy="217650"/>
            </a:xfrm>
            <a:custGeom>
              <a:avLst/>
              <a:gdLst/>
              <a:ahLst/>
              <a:cxnLst/>
              <a:rect l="l" t="t" r="r" b="b"/>
              <a:pathLst>
                <a:path w="3754" h="8706" extrusionOk="0">
                  <a:moveTo>
                    <a:pt x="885" y="0"/>
                  </a:moveTo>
                  <a:cubicBezTo>
                    <a:pt x="253" y="2835"/>
                    <a:pt x="1" y="5888"/>
                    <a:pt x="575" y="8688"/>
                  </a:cubicBezTo>
                  <a:cubicBezTo>
                    <a:pt x="822" y="8699"/>
                    <a:pt x="1070" y="8705"/>
                    <a:pt x="1316" y="8705"/>
                  </a:cubicBezTo>
                  <a:cubicBezTo>
                    <a:pt x="2086" y="8705"/>
                    <a:pt x="2851" y="8649"/>
                    <a:pt x="3616" y="8528"/>
                  </a:cubicBezTo>
                  <a:cubicBezTo>
                    <a:pt x="3019" y="5739"/>
                    <a:pt x="2973" y="2846"/>
                    <a:pt x="3754" y="34"/>
                  </a:cubicBezTo>
                  <a:cubicBezTo>
                    <a:pt x="3582" y="12"/>
                    <a:pt x="3410" y="0"/>
                    <a:pt x="323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3" name="Google Shape;1062;p37"/>
            <p:cNvSpPr/>
            <p:nvPr/>
          </p:nvSpPr>
          <p:spPr>
            <a:xfrm>
              <a:off x="2285950" y="1877750"/>
              <a:ext cx="135450" cy="212650"/>
            </a:xfrm>
            <a:custGeom>
              <a:avLst/>
              <a:gdLst/>
              <a:ahLst/>
              <a:cxnLst/>
              <a:rect l="l" t="t" r="r" b="b"/>
              <a:pathLst>
                <a:path w="5418" h="8506" extrusionOk="0">
                  <a:moveTo>
                    <a:pt x="781" y="0"/>
                  </a:moveTo>
                  <a:cubicBezTo>
                    <a:pt x="0" y="2824"/>
                    <a:pt x="46" y="5705"/>
                    <a:pt x="643" y="8505"/>
                  </a:cubicBezTo>
                  <a:cubicBezTo>
                    <a:pt x="2273" y="8253"/>
                    <a:pt x="3822" y="7702"/>
                    <a:pt x="5131" y="6806"/>
                  </a:cubicBezTo>
                  <a:cubicBezTo>
                    <a:pt x="5326" y="6267"/>
                    <a:pt x="5418" y="5693"/>
                    <a:pt x="5418" y="5131"/>
                  </a:cubicBezTo>
                  <a:cubicBezTo>
                    <a:pt x="5406" y="2480"/>
                    <a:pt x="3409" y="276"/>
                    <a:pt x="781" y="0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4" name="Google Shape;1063;p37"/>
            <p:cNvSpPr/>
            <p:nvPr/>
          </p:nvSpPr>
          <p:spPr>
            <a:xfrm>
              <a:off x="2302025" y="2047600"/>
              <a:ext cx="112200" cy="85250"/>
            </a:xfrm>
            <a:custGeom>
              <a:avLst/>
              <a:gdLst/>
              <a:ahLst/>
              <a:cxnLst/>
              <a:rect l="l" t="t" r="r" b="b"/>
              <a:pathLst>
                <a:path w="4488" h="3410" extrusionOk="0">
                  <a:moveTo>
                    <a:pt x="4488" y="1"/>
                  </a:moveTo>
                  <a:lnTo>
                    <a:pt x="4488" y="1"/>
                  </a:lnTo>
                  <a:cubicBezTo>
                    <a:pt x="3179" y="896"/>
                    <a:pt x="1630" y="1447"/>
                    <a:pt x="0" y="1700"/>
                  </a:cubicBezTo>
                  <a:cubicBezTo>
                    <a:pt x="115" y="2273"/>
                    <a:pt x="264" y="2847"/>
                    <a:pt x="425" y="3410"/>
                  </a:cubicBezTo>
                  <a:cubicBezTo>
                    <a:pt x="2296" y="3100"/>
                    <a:pt x="3856" y="1803"/>
                    <a:pt x="4488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5" name="Google Shape;1064;p37"/>
            <p:cNvSpPr/>
            <p:nvPr/>
          </p:nvSpPr>
          <p:spPr>
            <a:xfrm>
              <a:off x="2347925" y="1973875"/>
              <a:ext cx="29000" cy="24875"/>
            </a:xfrm>
            <a:custGeom>
              <a:avLst/>
              <a:gdLst/>
              <a:ahLst/>
              <a:cxnLst/>
              <a:rect l="l" t="t" r="r" b="b"/>
              <a:pathLst>
                <a:path w="1160" h="995" extrusionOk="0">
                  <a:moveTo>
                    <a:pt x="666" y="0"/>
                  </a:moveTo>
                  <a:cubicBezTo>
                    <a:pt x="219" y="0"/>
                    <a:pt x="0" y="528"/>
                    <a:pt x="310" y="850"/>
                  </a:cubicBezTo>
                  <a:cubicBezTo>
                    <a:pt x="414" y="950"/>
                    <a:pt x="539" y="995"/>
                    <a:pt x="662" y="995"/>
                  </a:cubicBezTo>
                  <a:cubicBezTo>
                    <a:pt x="918" y="995"/>
                    <a:pt x="1160" y="797"/>
                    <a:pt x="1160" y="494"/>
                  </a:cubicBezTo>
                  <a:cubicBezTo>
                    <a:pt x="1160" y="218"/>
                    <a:pt x="942" y="0"/>
                    <a:pt x="66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6" name="Google Shape;1065;p37"/>
            <p:cNvSpPr/>
            <p:nvPr/>
          </p:nvSpPr>
          <p:spPr>
            <a:xfrm>
              <a:off x="2330425" y="2009450"/>
              <a:ext cx="58275" cy="58275"/>
            </a:xfrm>
            <a:custGeom>
              <a:avLst/>
              <a:gdLst/>
              <a:ahLst/>
              <a:cxnLst/>
              <a:rect l="l" t="t" r="r" b="b"/>
              <a:pathLst>
                <a:path w="2331" h="2331" extrusionOk="0">
                  <a:moveTo>
                    <a:pt x="1160" y="1"/>
                  </a:moveTo>
                  <a:cubicBezTo>
                    <a:pt x="517" y="1"/>
                    <a:pt x="0" y="517"/>
                    <a:pt x="0" y="1160"/>
                  </a:cubicBezTo>
                  <a:cubicBezTo>
                    <a:pt x="0" y="1814"/>
                    <a:pt x="517" y="2330"/>
                    <a:pt x="1160" y="2330"/>
                  </a:cubicBezTo>
                  <a:cubicBezTo>
                    <a:pt x="1802" y="2330"/>
                    <a:pt x="2330" y="1814"/>
                    <a:pt x="2330" y="1160"/>
                  </a:cubicBezTo>
                  <a:cubicBezTo>
                    <a:pt x="2330" y="517"/>
                    <a:pt x="1802" y="1"/>
                    <a:pt x="1160" y="1"/>
                  </a:cubicBezTo>
                  <a:close/>
                </a:path>
              </a:pathLst>
            </a:custGeom>
            <a:solidFill>
              <a:srgbClr val="F78F8F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7" name="Google Shape;1066;p37"/>
            <p:cNvSpPr/>
            <p:nvPr/>
          </p:nvSpPr>
          <p:spPr>
            <a:xfrm>
              <a:off x="2069325" y="1756175"/>
              <a:ext cx="194225" cy="156600"/>
            </a:xfrm>
            <a:custGeom>
              <a:avLst/>
              <a:gdLst/>
              <a:ahLst/>
              <a:cxnLst/>
              <a:rect l="l" t="t" r="r" b="b"/>
              <a:pathLst>
                <a:path w="7769" h="6264" extrusionOk="0">
                  <a:moveTo>
                    <a:pt x="3470" y="0"/>
                  </a:moveTo>
                  <a:cubicBezTo>
                    <a:pt x="3015" y="0"/>
                    <a:pt x="2563" y="164"/>
                    <a:pt x="2146" y="537"/>
                  </a:cubicBezTo>
                  <a:cubicBezTo>
                    <a:pt x="0" y="2442"/>
                    <a:pt x="2043" y="4450"/>
                    <a:pt x="3409" y="5357"/>
                  </a:cubicBezTo>
                  <a:cubicBezTo>
                    <a:pt x="4384" y="6000"/>
                    <a:pt x="6852" y="6264"/>
                    <a:pt x="6852" y="6264"/>
                  </a:cubicBezTo>
                  <a:cubicBezTo>
                    <a:pt x="7768" y="3544"/>
                    <a:pt x="5584" y="0"/>
                    <a:pt x="3470" y="0"/>
                  </a:cubicBezTo>
                  <a:close/>
                </a:path>
              </a:pathLst>
            </a:custGeom>
            <a:solidFill>
              <a:srgbClr val="80E8ED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65" name="Am-thanh-tra-loi-dung-www_yeualo_com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17" end="7305.8333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484536" y="-1701434"/>
            <a:ext cx="577991" cy="577991"/>
          </a:xfrm>
          <a:prstGeom prst="rect">
            <a:avLst/>
          </a:prstGeom>
        </p:spPr>
      </p:pic>
      <p:sp>
        <p:nvSpPr>
          <p:cNvPr id="69" name="Rounded Rectangle 68"/>
          <p:cNvSpPr/>
          <p:nvPr/>
        </p:nvSpPr>
        <p:spPr>
          <a:xfrm>
            <a:off x="11300550" y="6220749"/>
            <a:ext cx="628338" cy="45413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7423093" y="10079056"/>
            <a:ext cx="628338" cy="45413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</a:t>
            </a:r>
          </a:p>
        </p:txBody>
      </p:sp>
      <p:sp>
        <p:nvSpPr>
          <p:cNvPr id="71" name="Rounded Rectangle 70"/>
          <p:cNvSpPr/>
          <p:nvPr/>
        </p:nvSpPr>
        <p:spPr>
          <a:xfrm>
            <a:off x="9545392" y="10079056"/>
            <a:ext cx="628338" cy="45413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5</a:t>
            </a:r>
          </a:p>
        </p:txBody>
      </p:sp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221" t="12699" r="30473" b="27831"/>
          <a:stretch/>
        </p:blipFill>
        <p:spPr>
          <a:xfrm>
            <a:off x="10913499" y="3152034"/>
            <a:ext cx="1280840" cy="2235503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6574" b="27778" l="56900" r="70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700" t="18285" r="30812" b="72429"/>
          <a:stretch/>
        </p:blipFill>
        <p:spPr>
          <a:xfrm>
            <a:off x="10905961" y="5247111"/>
            <a:ext cx="1259886" cy="946650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40604" b="66504" l="30200" r="47200">
                        <a14:foregroundMark x1="35900" y1="44109" x2="35900" y2="44109"/>
                        <a14:foregroundMark x1="33600" y1="43817" x2="33600" y2="43817"/>
                        <a14:foregroundMark x1="35400" y1="45472" x2="35400" y2="45472"/>
                        <a14:foregroundMark x1="34400" y1="44206" x2="34400" y2="46835"/>
                        <a14:foregroundMark x1="32100" y1="47225" x2="32100" y2="47225"/>
                        <a14:foregroundMark x1="32000" y1="48101" x2="32000" y2="48101"/>
                        <a14:foregroundMark x1="34100" y1="48101" x2="34100" y2="48101"/>
                        <a14:foregroundMark x1="33700" y1="46154" x2="36300" y2="48004"/>
                        <a14:foregroundMark x1="38300" y1="44401" x2="38300" y2="44401"/>
                        <a14:foregroundMark x1="38200" y1="44791" x2="37500" y2="457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221" t="40635" r="52608" b="33697"/>
          <a:stretch/>
        </p:blipFill>
        <p:spPr>
          <a:xfrm>
            <a:off x="6943411" y="6753396"/>
            <a:ext cx="1587147" cy="2436631"/>
          </a:xfrm>
          <a:prstGeom prst="rect">
            <a:avLst/>
          </a:prstGeom>
        </p:spPr>
      </p:pic>
      <p:pic>
        <p:nvPicPr>
          <p:cNvPr id="79" name="Picture 78">
            <a:hlinkClick r:id="rId13" action="ppaction://hlinksldjump"/>
          </p:cNvPr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76389" b="87870" l="33500" r="46800"/>
                    </a14:imgEffect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942" t="76389" r="51501" b="12500"/>
          <a:stretch/>
        </p:blipFill>
        <p:spPr>
          <a:xfrm>
            <a:off x="7046603" y="9052374"/>
            <a:ext cx="1379337" cy="999693"/>
          </a:xfrm>
          <a:prstGeom prst="rect">
            <a:avLst/>
          </a:prstGeom>
        </p:spPr>
      </p:pic>
      <p:pic>
        <p:nvPicPr>
          <p:cNvPr id="80" name="Picture 79"/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1852" b="48426" l="9600" r="24600">
                        <a14:foregroundMark x1="15500" y1="32963" x2="15800" y2="40093"/>
                        <a14:foregroundMark x1="12200" y1="37222" x2="20100" y2="37037"/>
                        <a14:foregroundMark x1="20000" y1="43889" x2="20000" y2="46389"/>
                        <a14:foregroundMark x1="11400" y1="42685" x2="11800" y2="447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400" t="30741" r="76475" b="51666"/>
          <a:stretch/>
        </p:blipFill>
        <p:spPr>
          <a:xfrm>
            <a:off x="9246385" y="7478496"/>
            <a:ext cx="1222338" cy="1711719"/>
          </a:xfrm>
          <a:prstGeom prst="rect">
            <a:avLst/>
          </a:prstGeom>
        </p:spPr>
      </p:pic>
      <p:pic>
        <p:nvPicPr>
          <p:cNvPr id="81" name="Picture 80">
            <a:hlinkClick r:id="rId16" action="ppaction://hlinksldjump"/>
          </p:cNvPr>
          <p:cNvPicPr>
            <a:picLocks noChangeAspect="1"/>
          </p:cNvPicPr>
          <p:nvPr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78889" b="88519" l="10200" r="25300">
                        <a14:foregroundMark x1="12700" y1="79722" x2="20100" y2="79722"/>
                        <a14:foregroundMark x1="12000" y1="80648" x2="13000" y2="81389"/>
                        <a14:foregroundMark x1="11900" y1="80185" x2="11700" y2="81019"/>
                        <a14:foregroundMark x1="13000" y1="81481" x2="13900" y2="81481"/>
                        <a14:foregroundMark x1="14500" y1="80556" x2="17200" y2="81759"/>
                        <a14:foregroundMark x1="17500" y1="80648" x2="20600" y2="81944"/>
                        <a14:foregroundMark x1="21200" y1="80463" x2="21600" y2="809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200" t="79239" r="76959" b="11481"/>
          <a:stretch/>
        </p:blipFill>
        <p:spPr>
          <a:xfrm>
            <a:off x="9273113" y="9143262"/>
            <a:ext cx="1095470" cy="947968"/>
          </a:xfrm>
          <a:prstGeom prst="rect">
            <a:avLst/>
          </a:prstGeom>
        </p:spPr>
      </p:pic>
      <p:grpSp>
        <p:nvGrpSpPr>
          <p:cNvPr id="83" name="Group 82"/>
          <p:cNvGrpSpPr/>
          <p:nvPr/>
        </p:nvGrpSpPr>
        <p:grpSpPr>
          <a:xfrm>
            <a:off x="1853198" y="425357"/>
            <a:ext cx="7692194" cy="2522628"/>
            <a:chOff x="5667646" y="720179"/>
            <a:chExt cx="6398085" cy="2522628"/>
          </a:xfrm>
        </p:grpSpPr>
        <p:sp>
          <p:nvSpPr>
            <p:cNvPr id="123" name="Rectangle 122"/>
            <p:cNvSpPr/>
            <p:nvPr/>
          </p:nvSpPr>
          <p:spPr>
            <a:xfrm>
              <a:off x="6531073" y="1924156"/>
              <a:ext cx="5534658" cy="1318651"/>
            </a:xfrm>
            <a:prstGeom prst="rect">
              <a:avLst/>
            </a:prstGeom>
            <a:ln w="381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lIns="86699" tIns="43349" rIns="86699" bIns="43349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Cảm</a:t>
              </a: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nhận</a:t>
              </a: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của</a:t>
              </a: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em</a:t>
              </a: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về</a:t>
              </a: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ngày</a:t>
              </a: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khai</a:t>
              </a: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giảng</a:t>
              </a: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ở </a:t>
              </a: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trường</a:t>
              </a: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mình</a:t>
              </a: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?</a:t>
              </a:r>
            </a:p>
          </p:txBody>
        </p:sp>
        <p:grpSp>
          <p:nvGrpSpPr>
            <p:cNvPr id="124" name="Google Shape;1012;p37"/>
            <p:cNvGrpSpPr/>
            <p:nvPr/>
          </p:nvGrpSpPr>
          <p:grpSpPr>
            <a:xfrm>
              <a:off x="5667646" y="720179"/>
              <a:ext cx="1481347" cy="1508052"/>
              <a:chOff x="5949775" y="2481625"/>
              <a:chExt cx="407775" cy="445825"/>
            </a:xfrm>
          </p:grpSpPr>
          <p:sp>
            <p:nvSpPr>
              <p:cNvPr id="125" name="Google Shape;1013;p37"/>
              <p:cNvSpPr/>
              <p:nvPr/>
            </p:nvSpPr>
            <p:spPr>
              <a:xfrm>
                <a:off x="5949775" y="2746875"/>
                <a:ext cx="72925" cy="42200"/>
              </a:xfrm>
              <a:custGeom>
                <a:avLst/>
                <a:gdLst/>
                <a:ahLst/>
                <a:cxnLst/>
                <a:rect l="l" t="t" r="r" b="b"/>
                <a:pathLst>
                  <a:path w="2917" h="1688" extrusionOk="0">
                    <a:moveTo>
                      <a:pt x="2916" y="0"/>
                    </a:moveTo>
                    <a:lnTo>
                      <a:pt x="1" y="849"/>
                    </a:lnTo>
                    <a:lnTo>
                      <a:pt x="2916" y="1687"/>
                    </a:lnTo>
                    <a:lnTo>
                      <a:pt x="2916" y="0"/>
                    </a:lnTo>
                    <a:close/>
                  </a:path>
                </a:pathLst>
              </a:custGeom>
              <a:solidFill>
                <a:srgbClr val="84004C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26" name="Google Shape;1014;p37"/>
              <p:cNvSpPr/>
              <p:nvPr/>
            </p:nvSpPr>
            <p:spPr>
              <a:xfrm>
                <a:off x="6061400" y="2481625"/>
                <a:ext cx="176625" cy="179175"/>
              </a:xfrm>
              <a:custGeom>
                <a:avLst/>
                <a:gdLst/>
                <a:ahLst/>
                <a:cxnLst/>
                <a:rect l="l" t="t" r="r" b="b"/>
                <a:pathLst>
                  <a:path w="7065" h="7167" extrusionOk="0">
                    <a:moveTo>
                      <a:pt x="3451" y="1"/>
                    </a:moveTo>
                    <a:cubicBezTo>
                      <a:pt x="3204" y="1"/>
                      <a:pt x="2945" y="49"/>
                      <a:pt x="2675" y="154"/>
                    </a:cubicBezTo>
                    <a:cubicBezTo>
                      <a:pt x="1" y="1187"/>
                      <a:pt x="1206" y="3781"/>
                      <a:pt x="2158" y="5112"/>
                    </a:cubicBezTo>
                    <a:cubicBezTo>
                      <a:pt x="2858" y="6065"/>
                      <a:pt x="5085" y="7167"/>
                      <a:pt x="5085" y="7167"/>
                    </a:cubicBezTo>
                    <a:cubicBezTo>
                      <a:pt x="7064" y="4719"/>
                      <a:pt x="5876" y="1"/>
                      <a:pt x="3451" y="1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27" name="Google Shape;1015;p37"/>
              <p:cNvSpPr/>
              <p:nvPr/>
            </p:nvSpPr>
            <p:spPr>
              <a:xfrm>
                <a:off x="6060875" y="2857825"/>
                <a:ext cx="34425" cy="6200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2480" extrusionOk="0">
                    <a:moveTo>
                      <a:pt x="954" y="0"/>
                    </a:moveTo>
                    <a:cubicBezTo>
                      <a:pt x="814" y="0"/>
                      <a:pt x="670" y="71"/>
                      <a:pt x="607" y="233"/>
                    </a:cubicBezTo>
                    <a:cubicBezTo>
                      <a:pt x="377" y="819"/>
                      <a:pt x="182" y="1427"/>
                      <a:pt x="56" y="2047"/>
                    </a:cubicBezTo>
                    <a:cubicBezTo>
                      <a:pt x="1" y="2309"/>
                      <a:pt x="219" y="2480"/>
                      <a:pt x="422" y="2480"/>
                    </a:cubicBezTo>
                    <a:cubicBezTo>
                      <a:pt x="557" y="2480"/>
                      <a:pt x="685" y="2404"/>
                      <a:pt x="722" y="2230"/>
                    </a:cubicBezTo>
                    <a:cubicBezTo>
                      <a:pt x="859" y="1611"/>
                      <a:pt x="1043" y="1002"/>
                      <a:pt x="1273" y="417"/>
                    </a:cubicBezTo>
                    <a:cubicBezTo>
                      <a:pt x="1377" y="166"/>
                      <a:pt x="1169" y="0"/>
                      <a:pt x="95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28" name="Google Shape;1016;p37"/>
              <p:cNvSpPr/>
              <p:nvPr/>
            </p:nvSpPr>
            <p:spPr>
              <a:xfrm>
                <a:off x="6123225" y="2865225"/>
                <a:ext cx="20400" cy="62225"/>
              </a:xfrm>
              <a:custGeom>
                <a:avLst/>
                <a:gdLst/>
                <a:ahLst/>
                <a:cxnLst/>
                <a:rect l="l" t="t" r="r" b="b"/>
                <a:pathLst>
                  <a:path w="816" h="2489" extrusionOk="0">
                    <a:moveTo>
                      <a:pt x="473" y="0"/>
                    </a:moveTo>
                    <a:cubicBezTo>
                      <a:pt x="299" y="0"/>
                      <a:pt x="121" y="109"/>
                      <a:pt x="110" y="327"/>
                    </a:cubicBezTo>
                    <a:cubicBezTo>
                      <a:pt x="87" y="936"/>
                      <a:pt x="53" y="1544"/>
                      <a:pt x="18" y="2152"/>
                    </a:cubicBezTo>
                    <a:cubicBezTo>
                      <a:pt x="1" y="2376"/>
                      <a:pt x="164" y="2488"/>
                      <a:pt x="337" y="2488"/>
                    </a:cubicBezTo>
                    <a:cubicBezTo>
                      <a:pt x="509" y="2488"/>
                      <a:pt x="690" y="2376"/>
                      <a:pt x="707" y="2152"/>
                    </a:cubicBezTo>
                    <a:cubicBezTo>
                      <a:pt x="741" y="1544"/>
                      <a:pt x="776" y="936"/>
                      <a:pt x="810" y="327"/>
                    </a:cubicBezTo>
                    <a:cubicBezTo>
                      <a:pt x="816" y="109"/>
                      <a:pt x="646" y="0"/>
                      <a:pt x="47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29" name="Google Shape;1017;p37"/>
              <p:cNvSpPr/>
              <p:nvPr/>
            </p:nvSpPr>
            <p:spPr>
              <a:xfrm>
                <a:off x="6197975" y="2865225"/>
                <a:ext cx="24825" cy="62125"/>
              </a:xfrm>
              <a:custGeom>
                <a:avLst/>
                <a:gdLst/>
                <a:ahLst/>
                <a:cxnLst/>
                <a:rect l="l" t="t" r="r" b="b"/>
                <a:pathLst>
                  <a:path w="993" h="2485" extrusionOk="0">
                    <a:moveTo>
                      <a:pt x="344" y="0"/>
                    </a:moveTo>
                    <a:cubicBezTo>
                      <a:pt x="170" y="0"/>
                      <a:pt x="1" y="109"/>
                      <a:pt x="12" y="327"/>
                    </a:cubicBezTo>
                    <a:cubicBezTo>
                      <a:pt x="35" y="970"/>
                      <a:pt x="127" y="1613"/>
                      <a:pt x="265" y="2244"/>
                    </a:cubicBezTo>
                    <a:cubicBezTo>
                      <a:pt x="305" y="2412"/>
                      <a:pt x="434" y="2485"/>
                      <a:pt x="568" y="2485"/>
                    </a:cubicBezTo>
                    <a:cubicBezTo>
                      <a:pt x="774" y="2485"/>
                      <a:pt x="993" y="2313"/>
                      <a:pt x="930" y="2049"/>
                    </a:cubicBezTo>
                    <a:cubicBezTo>
                      <a:pt x="804" y="1487"/>
                      <a:pt x="724" y="913"/>
                      <a:pt x="701" y="327"/>
                    </a:cubicBezTo>
                    <a:cubicBezTo>
                      <a:pt x="695" y="109"/>
                      <a:pt x="517" y="0"/>
                      <a:pt x="34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0" name="Google Shape;1018;p37"/>
              <p:cNvSpPr/>
              <p:nvPr/>
            </p:nvSpPr>
            <p:spPr>
              <a:xfrm>
                <a:off x="6246675" y="2860325"/>
                <a:ext cx="35175" cy="56050"/>
              </a:xfrm>
              <a:custGeom>
                <a:avLst/>
                <a:gdLst/>
                <a:ahLst/>
                <a:cxnLst/>
                <a:rect l="l" t="t" r="r" b="b"/>
                <a:pathLst>
                  <a:path w="1407" h="2242" extrusionOk="0">
                    <a:moveTo>
                      <a:pt x="465" y="0"/>
                    </a:moveTo>
                    <a:cubicBezTo>
                      <a:pt x="244" y="0"/>
                      <a:pt x="1" y="252"/>
                      <a:pt x="119" y="535"/>
                    </a:cubicBezTo>
                    <a:cubicBezTo>
                      <a:pt x="325" y="1006"/>
                      <a:pt x="509" y="1499"/>
                      <a:pt x="658" y="1993"/>
                    </a:cubicBezTo>
                    <a:cubicBezTo>
                      <a:pt x="708" y="2167"/>
                      <a:pt x="847" y="2242"/>
                      <a:pt x="986" y="2242"/>
                    </a:cubicBezTo>
                    <a:cubicBezTo>
                      <a:pt x="1195" y="2242"/>
                      <a:pt x="1407" y="2071"/>
                      <a:pt x="1324" y="1809"/>
                    </a:cubicBezTo>
                    <a:cubicBezTo>
                      <a:pt x="1152" y="1258"/>
                      <a:pt x="956" y="707"/>
                      <a:pt x="715" y="179"/>
                    </a:cubicBezTo>
                    <a:cubicBezTo>
                      <a:pt x="661" y="53"/>
                      <a:pt x="565" y="0"/>
                      <a:pt x="46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1" name="Google Shape;1019;p37"/>
              <p:cNvSpPr/>
              <p:nvPr/>
            </p:nvSpPr>
            <p:spPr>
              <a:xfrm>
                <a:off x="6096700" y="2834375"/>
                <a:ext cx="76625" cy="48225"/>
              </a:xfrm>
              <a:custGeom>
                <a:avLst/>
                <a:gdLst/>
                <a:ahLst/>
                <a:cxnLst/>
                <a:rect l="l" t="t" r="r" b="b"/>
                <a:pathLst>
                  <a:path w="3065" h="1929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126" y="586"/>
                      <a:pt x="299" y="1171"/>
                      <a:pt x="494" y="1734"/>
                    </a:cubicBezTo>
                    <a:cubicBezTo>
                      <a:pt x="953" y="1871"/>
                      <a:pt x="1423" y="1929"/>
                      <a:pt x="1894" y="1929"/>
                    </a:cubicBezTo>
                    <a:lnTo>
                      <a:pt x="3065" y="1929"/>
                    </a:lnTo>
                    <a:cubicBezTo>
                      <a:pt x="2881" y="1401"/>
                      <a:pt x="2743" y="873"/>
                      <a:pt x="2629" y="322"/>
                    </a:cubicBezTo>
                    <a:cubicBezTo>
                      <a:pt x="1745" y="288"/>
                      <a:pt x="873" y="173"/>
                      <a:pt x="0" y="1"/>
                    </a:cubicBezTo>
                    <a:close/>
                  </a:path>
                </a:pathLst>
              </a:custGeom>
              <a:solidFill>
                <a:srgbClr val="FFA5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2" name="Google Shape;1020;p37"/>
              <p:cNvSpPr/>
              <p:nvPr/>
            </p:nvSpPr>
            <p:spPr>
              <a:xfrm>
                <a:off x="6081200" y="2625200"/>
                <a:ext cx="88975" cy="217225"/>
              </a:xfrm>
              <a:custGeom>
                <a:avLst/>
                <a:gdLst/>
                <a:ahLst/>
                <a:cxnLst/>
                <a:rect l="l" t="t" r="r" b="b"/>
                <a:pathLst>
                  <a:path w="3559" h="8689" extrusionOk="0">
                    <a:moveTo>
                      <a:pt x="2514" y="1"/>
                    </a:moveTo>
                    <a:cubicBezTo>
                      <a:pt x="2009" y="1"/>
                      <a:pt x="1493" y="81"/>
                      <a:pt x="1010" y="230"/>
                    </a:cubicBezTo>
                    <a:cubicBezTo>
                      <a:pt x="138" y="2859"/>
                      <a:pt x="0" y="5670"/>
                      <a:pt x="609" y="8368"/>
                    </a:cubicBezTo>
                    <a:cubicBezTo>
                      <a:pt x="1481" y="8540"/>
                      <a:pt x="2365" y="8655"/>
                      <a:pt x="3249" y="8689"/>
                    </a:cubicBezTo>
                    <a:cubicBezTo>
                      <a:pt x="2663" y="5889"/>
                      <a:pt x="2916" y="2847"/>
                      <a:pt x="3558" y="1"/>
                    </a:cubicBezTo>
                    <a:close/>
                  </a:path>
                </a:pathLst>
              </a:custGeom>
              <a:solidFill>
                <a:srgbClr val="FFDB45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3" name="Google Shape;1021;p37"/>
              <p:cNvSpPr/>
              <p:nvPr/>
            </p:nvSpPr>
            <p:spPr>
              <a:xfrm>
                <a:off x="6031550" y="2816025"/>
                <a:ext cx="77500" cy="61700"/>
              </a:xfrm>
              <a:custGeom>
                <a:avLst/>
                <a:gdLst/>
                <a:ahLst/>
                <a:cxnLst/>
                <a:rect l="l" t="t" r="r" b="b"/>
                <a:pathLst>
                  <a:path w="3100" h="2468" extrusionOk="0">
                    <a:moveTo>
                      <a:pt x="1" y="0"/>
                    </a:moveTo>
                    <a:cubicBezTo>
                      <a:pt x="667" y="1205"/>
                      <a:pt x="1780" y="2089"/>
                      <a:pt x="3100" y="2468"/>
                    </a:cubicBezTo>
                    <a:cubicBezTo>
                      <a:pt x="2893" y="1905"/>
                      <a:pt x="2732" y="1320"/>
                      <a:pt x="2595" y="735"/>
                    </a:cubicBezTo>
                    <a:cubicBezTo>
                      <a:pt x="1711" y="562"/>
                      <a:pt x="850" y="310"/>
                      <a:pt x="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4" name="Google Shape;1022;p37"/>
              <p:cNvSpPr/>
              <p:nvPr/>
            </p:nvSpPr>
            <p:spPr>
              <a:xfrm>
                <a:off x="6015500" y="2630950"/>
                <a:ext cx="90975" cy="203450"/>
              </a:xfrm>
              <a:custGeom>
                <a:avLst/>
                <a:gdLst/>
                <a:ahLst/>
                <a:cxnLst/>
                <a:rect l="l" t="t" r="r" b="b"/>
                <a:pathLst>
                  <a:path w="3639" h="8138" extrusionOk="0">
                    <a:moveTo>
                      <a:pt x="3638" y="0"/>
                    </a:moveTo>
                    <a:lnTo>
                      <a:pt x="3638" y="0"/>
                    </a:lnTo>
                    <a:cubicBezTo>
                      <a:pt x="1481" y="677"/>
                      <a:pt x="0" y="2663"/>
                      <a:pt x="0" y="4924"/>
                    </a:cubicBezTo>
                    <a:cubicBezTo>
                      <a:pt x="0" y="5796"/>
                      <a:pt x="218" y="6646"/>
                      <a:pt x="643" y="7403"/>
                    </a:cubicBezTo>
                    <a:cubicBezTo>
                      <a:pt x="1492" y="7713"/>
                      <a:pt x="2353" y="7965"/>
                      <a:pt x="3237" y="8138"/>
                    </a:cubicBezTo>
                    <a:cubicBezTo>
                      <a:pt x="2628" y="5440"/>
                      <a:pt x="2766" y="2629"/>
                      <a:pt x="363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5" name="Google Shape;1023;p37"/>
              <p:cNvSpPr/>
              <p:nvPr/>
            </p:nvSpPr>
            <p:spPr>
              <a:xfrm>
                <a:off x="6162400" y="2838400"/>
                <a:ext cx="86400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3456" h="1768" extrusionOk="0">
                    <a:moveTo>
                      <a:pt x="3019" y="0"/>
                    </a:moveTo>
                    <a:cubicBezTo>
                      <a:pt x="2263" y="122"/>
                      <a:pt x="1500" y="178"/>
                      <a:pt x="736" y="178"/>
                    </a:cubicBezTo>
                    <a:cubicBezTo>
                      <a:pt x="491" y="178"/>
                      <a:pt x="246" y="172"/>
                      <a:pt x="1" y="161"/>
                    </a:cubicBezTo>
                    <a:lnTo>
                      <a:pt x="1" y="161"/>
                    </a:lnTo>
                    <a:cubicBezTo>
                      <a:pt x="104" y="712"/>
                      <a:pt x="253" y="1240"/>
                      <a:pt x="425" y="1768"/>
                    </a:cubicBezTo>
                    <a:lnTo>
                      <a:pt x="2652" y="1768"/>
                    </a:lnTo>
                    <a:cubicBezTo>
                      <a:pt x="2916" y="1768"/>
                      <a:pt x="3191" y="1756"/>
                      <a:pt x="3455" y="1710"/>
                    </a:cubicBezTo>
                    <a:cubicBezTo>
                      <a:pt x="3283" y="1148"/>
                      <a:pt x="3145" y="574"/>
                      <a:pt x="301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6" name="Google Shape;1024;p37"/>
              <p:cNvSpPr/>
              <p:nvPr/>
            </p:nvSpPr>
            <p:spPr>
              <a:xfrm>
                <a:off x="6147775" y="2625200"/>
                <a:ext cx="93850" cy="217650"/>
              </a:xfrm>
              <a:custGeom>
                <a:avLst/>
                <a:gdLst/>
                <a:ahLst/>
                <a:cxnLst/>
                <a:rect l="l" t="t" r="r" b="b"/>
                <a:pathLst>
                  <a:path w="3754" h="8706" extrusionOk="0">
                    <a:moveTo>
                      <a:pt x="884" y="1"/>
                    </a:moveTo>
                    <a:cubicBezTo>
                      <a:pt x="253" y="2836"/>
                      <a:pt x="0" y="5889"/>
                      <a:pt x="574" y="8689"/>
                    </a:cubicBezTo>
                    <a:cubicBezTo>
                      <a:pt x="822" y="8700"/>
                      <a:pt x="1069" y="8706"/>
                      <a:pt x="1316" y="8706"/>
                    </a:cubicBezTo>
                    <a:cubicBezTo>
                      <a:pt x="2086" y="8706"/>
                      <a:pt x="2851" y="8650"/>
                      <a:pt x="3616" y="8528"/>
                    </a:cubicBezTo>
                    <a:cubicBezTo>
                      <a:pt x="3019" y="5739"/>
                      <a:pt x="2973" y="2847"/>
                      <a:pt x="3753" y="35"/>
                    </a:cubicBezTo>
                    <a:cubicBezTo>
                      <a:pt x="3581" y="12"/>
                      <a:pt x="3409" y="1"/>
                      <a:pt x="323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7" name="Google Shape;1025;p37"/>
              <p:cNvSpPr/>
              <p:nvPr/>
            </p:nvSpPr>
            <p:spPr>
              <a:xfrm>
                <a:off x="6222075" y="2626075"/>
                <a:ext cx="135475" cy="212350"/>
              </a:xfrm>
              <a:custGeom>
                <a:avLst/>
                <a:gdLst/>
                <a:ahLst/>
                <a:cxnLst/>
                <a:rect l="l" t="t" r="r" b="b"/>
                <a:pathLst>
                  <a:path w="5419" h="8494" extrusionOk="0">
                    <a:moveTo>
                      <a:pt x="793" y="0"/>
                    </a:moveTo>
                    <a:cubicBezTo>
                      <a:pt x="1" y="2812"/>
                      <a:pt x="47" y="5704"/>
                      <a:pt x="644" y="8493"/>
                    </a:cubicBezTo>
                    <a:cubicBezTo>
                      <a:pt x="2285" y="8241"/>
                      <a:pt x="3834" y="7690"/>
                      <a:pt x="5131" y="6795"/>
                    </a:cubicBezTo>
                    <a:cubicBezTo>
                      <a:pt x="5326" y="6255"/>
                      <a:pt x="5418" y="5693"/>
                      <a:pt x="5418" y="5119"/>
                    </a:cubicBezTo>
                    <a:cubicBezTo>
                      <a:pt x="5407" y="2479"/>
                      <a:pt x="3410" y="264"/>
                      <a:pt x="793" y="0"/>
                    </a:cubicBezTo>
                    <a:close/>
                  </a:path>
                </a:pathLst>
              </a:custGeom>
              <a:solidFill>
                <a:srgbClr val="FFDB45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8" name="Google Shape;1026;p37"/>
              <p:cNvSpPr/>
              <p:nvPr/>
            </p:nvSpPr>
            <p:spPr>
              <a:xfrm>
                <a:off x="6238150" y="2795925"/>
                <a:ext cx="112225" cy="85250"/>
              </a:xfrm>
              <a:custGeom>
                <a:avLst/>
                <a:gdLst/>
                <a:ahLst/>
                <a:cxnLst/>
                <a:rect l="l" t="t" r="r" b="b"/>
                <a:pathLst>
                  <a:path w="4489" h="3410" extrusionOk="0">
                    <a:moveTo>
                      <a:pt x="4488" y="1"/>
                    </a:moveTo>
                    <a:lnTo>
                      <a:pt x="4488" y="1"/>
                    </a:lnTo>
                    <a:cubicBezTo>
                      <a:pt x="3180" y="896"/>
                      <a:pt x="1630" y="1447"/>
                      <a:pt x="1" y="1699"/>
                    </a:cubicBezTo>
                    <a:cubicBezTo>
                      <a:pt x="115" y="2273"/>
                      <a:pt x="265" y="2847"/>
                      <a:pt x="425" y="3409"/>
                    </a:cubicBezTo>
                    <a:cubicBezTo>
                      <a:pt x="2307" y="3099"/>
                      <a:pt x="3857" y="1803"/>
                      <a:pt x="4488" y="1"/>
                    </a:cubicBezTo>
                    <a:close/>
                  </a:path>
                </a:pathLst>
              </a:custGeom>
              <a:solidFill>
                <a:srgbClr val="FFA5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9" name="Google Shape;1027;p37"/>
              <p:cNvSpPr/>
              <p:nvPr/>
            </p:nvSpPr>
            <p:spPr>
              <a:xfrm>
                <a:off x="6284050" y="2722175"/>
                <a:ext cx="29300" cy="24900"/>
              </a:xfrm>
              <a:custGeom>
                <a:avLst/>
                <a:gdLst/>
                <a:ahLst/>
                <a:cxnLst/>
                <a:rect l="l" t="t" r="r" b="b"/>
                <a:pathLst>
                  <a:path w="1172" h="996" extrusionOk="0">
                    <a:moveTo>
                      <a:pt x="667" y="1"/>
                    </a:moveTo>
                    <a:cubicBezTo>
                      <a:pt x="230" y="1"/>
                      <a:pt x="1" y="529"/>
                      <a:pt x="322" y="850"/>
                    </a:cubicBezTo>
                    <a:cubicBezTo>
                      <a:pt x="422" y="950"/>
                      <a:pt x="546" y="995"/>
                      <a:pt x="668" y="995"/>
                    </a:cubicBezTo>
                    <a:cubicBezTo>
                      <a:pt x="924" y="995"/>
                      <a:pt x="1172" y="798"/>
                      <a:pt x="1172" y="495"/>
                    </a:cubicBezTo>
                    <a:cubicBezTo>
                      <a:pt x="1172" y="219"/>
                      <a:pt x="942" y="1"/>
                      <a:pt x="66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40" name="Google Shape;1028;p37"/>
              <p:cNvSpPr/>
              <p:nvPr/>
            </p:nvSpPr>
            <p:spPr>
              <a:xfrm>
                <a:off x="6256525" y="2757775"/>
                <a:ext cx="68300" cy="58400"/>
              </a:xfrm>
              <a:custGeom>
                <a:avLst/>
                <a:gdLst/>
                <a:ahLst/>
                <a:cxnLst/>
                <a:rect l="l" t="t" r="r" b="b"/>
                <a:pathLst>
                  <a:path w="2732" h="2336" extrusionOk="0">
                    <a:moveTo>
                      <a:pt x="1561" y="0"/>
                    </a:moveTo>
                    <a:cubicBezTo>
                      <a:pt x="528" y="0"/>
                      <a:pt x="0" y="1251"/>
                      <a:pt x="735" y="1986"/>
                    </a:cubicBezTo>
                    <a:cubicBezTo>
                      <a:pt x="976" y="2227"/>
                      <a:pt x="1271" y="2335"/>
                      <a:pt x="1559" y="2335"/>
                    </a:cubicBezTo>
                    <a:cubicBezTo>
                      <a:pt x="2160" y="2335"/>
                      <a:pt x="2732" y="1865"/>
                      <a:pt x="2732" y="1159"/>
                    </a:cubicBezTo>
                    <a:cubicBezTo>
                      <a:pt x="2732" y="517"/>
                      <a:pt x="2215" y="0"/>
                      <a:pt x="1561" y="0"/>
                    </a:cubicBezTo>
                    <a:close/>
                  </a:path>
                </a:pathLst>
              </a:custGeom>
              <a:solidFill>
                <a:srgbClr val="F78F8F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41" name="Google Shape;1029;p37"/>
              <p:cNvSpPr/>
              <p:nvPr/>
            </p:nvSpPr>
            <p:spPr>
              <a:xfrm>
                <a:off x="6005725" y="2504325"/>
                <a:ext cx="194025" cy="156475"/>
              </a:xfrm>
              <a:custGeom>
                <a:avLst/>
                <a:gdLst/>
                <a:ahLst/>
                <a:cxnLst/>
                <a:rect l="l" t="t" r="r" b="b"/>
                <a:pathLst>
                  <a:path w="7761" h="6259" extrusionOk="0">
                    <a:moveTo>
                      <a:pt x="3454" y="0"/>
                    </a:moveTo>
                    <a:cubicBezTo>
                      <a:pt x="3001" y="0"/>
                      <a:pt x="2551" y="163"/>
                      <a:pt x="2136" y="532"/>
                    </a:cubicBezTo>
                    <a:cubicBezTo>
                      <a:pt x="1" y="2437"/>
                      <a:pt x="2032" y="4445"/>
                      <a:pt x="3398" y="5352"/>
                    </a:cubicBezTo>
                    <a:cubicBezTo>
                      <a:pt x="4374" y="6006"/>
                      <a:pt x="6853" y="6259"/>
                      <a:pt x="6853" y="6259"/>
                    </a:cubicBezTo>
                    <a:cubicBezTo>
                      <a:pt x="7760" y="3546"/>
                      <a:pt x="5570" y="0"/>
                      <a:pt x="3454" y="0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42" name="Google Shape;1030;p37"/>
              <p:cNvSpPr/>
              <p:nvPr/>
            </p:nvSpPr>
            <p:spPr>
              <a:xfrm>
                <a:off x="6197975" y="2535675"/>
                <a:ext cx="132875" cy="111925"/>
              </a:xfrm>
              <a:custGeom>
                <a:avLst/>
                <a:gdLst/>
                <a:ahLst/>
                <a:cxnLst/>
                <a:rect l="l" t="t" r="r" b="b"/>
                <a:pathLst>
                  <a:path w="5315" h="4477" extrusionOk="0">
                    <a:moveTo>
                      <a:pt x="2847" y="1"/>
                    </a:moveTo>
                    <a:cubicBezTo>
                      <a:pt x="2847" y="1"/>
                      <a:pt x="1573" y="1619"/>
                      <a:pt x="1573" y="1619"/>
                    </a:cubicBezTo>
                    <a:cubicBezTo>
                      <a:pt x="1562" y="1619"/>
                      <a:pt x="1" y="253"/>
                      <a:pt x="1" y="253"/>
                    </a:cubicBezTo>
                    <a:lnTo>
                      <a:pt x="1" y="253"/>
                    </a:lnTo>
                    <a:lnTo>
                      <a:pt x="620" y="4006"/>
                    </a:lnTo>
                    <a:lnTo>
                      <a:pt x="4121" y="4477"/>
                    </a:lnTo>
                    <a:lnTo>
                      <a:pt x="5315" y="1424"/>
                    </a:lnTo>
                    <a:lnTo>
                      <a:pt x="3467" y="1917"/>
                    </a:lnTo>
                    <a:lnTo>
                      <a:pt x="2847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43" name="Rounded Rectangle 142">
            <a:hlinkClick r:id="rId18" action="ppaction://hlinksldjump"/>
          </p:cNvPr>
          <p:cNvSpPr/>
          <p:nvPr/>
        </p:nvSpPr>
        <p:spPr>
          <a:xfrm>
            <a:off x="755707" y="6077096"/>
            <a:ext cx="1972979" cy="59779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Trở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về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144" name="Google Shape;1031;p37"/>
          <p:cNvGrpSpPr/>
          <p:nvPr/>
        </p:nvGrpSpPr>
        <p:grpSpPr>
          <a:xfrm flipH="1">
            <a:off x="14642" y="5357129"/>
            <a:ext cx="1376330" cy="1485904"/>
            <a:chOff x="2013650" y="1733325"/>
            <a:chExt cx="407750" cy="445875"/>
          </a:xfrm>
        </p:grpSpPr>
        <p:sp>
          <p:nvSpPr>
            <p:cNvPr id="145" name="Google Shape;1032;p37"/>
            <p:cNvSpPr/>
            <p:nvPr/>
          </p:nvSpPr>
          <p:spPr>
            <a:xfrm>
              <a:off x="2013650" y="1998550"/>
              <a:ext cx="72900" cy="42200"/>
            </a:xfrm>
            <a:custGeom>
              <a:avLst/>
              <a:gdLst/>
              <a:ahLst/>
              <a:cxnLst/>
              <a:rect l="l" t="t" r="r" b="b"/>
              <a:pathLst>
                <a:path w="2916" h="1688" extrusionOk="0">
                  <a:moveTo>
                    <a:pt x="2916" y="0"/>
                  </a:moveTo>
                  <a:lnTo>
                    <a:pt x="0" y="838"/>
                  </a:lnTo>
                  <a:lnTo>
                    <a:pt x="2916" y="1688"/>
                  </a:lnTo>
                  <a:lnTo>
                    <a:pt x="2916" y="0"/>
                  </a:lnTo>
                  <a:close/>
                </a:path>
              </a:pathLst>
            </a:custGeom>
            <a:solidFill>
              <a:srgbClr val="84004C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46" name="Google Shape;1033;p37"/>
            <p:cNvSpPr/>
            <p:nvPr/>
          </p:nvSpPr>
          <p:spPr>
            <a:xfrm>
              <a:off x="2124975" y="1733325"/>
              <a:ext cx="176625" cy="179450"/>
            </a:xfrm>
            <a:custGeom>
              <a:avLst/>
              <a:gdLst/>
              <a:ahLst/>
              <a:cxnLst/>
              <a:rect l="l" t="t" r="r" b="b"/>
              <a:pathLst>
                <a:path w="7065" h="7178" extrusionOk="0">
                  <a:moveTo>
                    <a:pt x="3453" y="0"/>
                  </a:moveTo>
                  <a:cubicBezTo>
                    <a:pt x="3206" y="0"/>
                    <a:pt x="2946" y="49"/>
                    <a:pt x="2675" y="154"/>
                  </a:cubicBezTo>
                  <a:cubicBezTo>
                    <a:pt x="1" y="1198"/>
                    <a:pt x="1206" y="3792"/>
                    <a:pt x="2170" y="5112"/>
                  </a:cubicBezTo>
                  <a:cubicBezTo>
                    <a:pt x="2858" y="6064"/>
                    <a:pt x="5085" y="7178"/>
                    <a:pt x="5085" y="7178"/>
                  </a:cubicBezTo>
                  <a:cubicBezTo>
                    <a:pt x="7065" y="4719"/>
                    <a:pt x="5885" y="0"/>
                    <a:pt x="3453" y="0"/>
                  </a:cubicBezTo>
                  <a:close/>
                </a:path>
              </a:pathLst>
            </a:custGeom>
            <a:solidFill>
              <a:srgbClr val="EC206C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47" name="Google Shape;1034;p37"/>
            <p:cNvSpPr/>
            <p:nvPr/>
          </p:nvSpPr>
          <p:spPr>
            <a:xfrm>
              <a:off x="2124450" y="2109350"/>
              <a:ext cx="34550" cy="62175"/>
            </a:xfrm>
            <a:custGeom>
              <a:avLst/>
              <a:gdLst/>
              <a:ahLst/>
              <a:cxnLst/>
              <a:rect l="l" t="t" r="r" b="b"/>
              <a:pathLst>
                <a:path w="1382" h="2487" extrusionOk="0">
                  <a:moveTo>
                    <a:pt x="961" y="1"/>
                  </a:moveTo>
                  <a:cubicBezTo>
                    <a:pt x="823" y="1"/>
                    <a:pt x="682" y="70"/>
                    <a:pt x="618" y="228"/>
                  </a:cubicBezTo>
                  <a:cubicBezTo>
                    <a:pt x="377" y="825"/>
                    <a:pt x="194" y="1433"/>
                    <a:pt x="56" y="2053"/>
                  </a:cubicBezTo>
                  <a:cubicBezTo>
                    <a:pt x="1" y="2315"/>
                    <a:pt x="219" y="2486"/>
                    <a:pt x="425" y="2486"/>
                  </a:cubicBezTo>
                  <a:cubicBezTo>
                    <a:pt x="561" y="2486"/>
                    <a:pt x="692" y="2411"/>
                    <a:pt x="733" y="2237"/>
                  </a:cubicBezTo>
                  <a:cubicBezTo>
                    <a:pt x="859" y="1617"/>
                    <a:pt x="1043" y="1009"/>
                    <a:pt x="1284" y="423"/>
                  </a:cubicBezTo>
                  <a:cubicBezTo>
                    <a:pt x="1382" y="166"/>
                    <a:pt x="1175" y="1"/>
                    <a:pt x="96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48" name="Google Shape;1035;p37"/>
            <p:cNvSpPr/>
            <p:nvPr/>
          </p:nvSpPr>
          <p:spPr>
            <a:xfrm>
              <a:off x="2186950" y="2116975"/>
              <a:ext cx="20550" cy="62225"/>
            </a:xfrm>
            <a:custGeom>
              <a:avLst/>
              <a:gdLst/>
              <a:ahLst/>
              <a:cxnLst/>
              <a:rect l="l" t="t" r="r" b="b"/>
              <a:pathLst>
                <a:path w="822" h="2489" extrusionOk="0">
                  <a:moveTo>
                    <a:pt x="478" y="1"/>
                  </a:moveTo>
                  <a:cubicBezTo>
                    <a:pt x="305" y="1"/>
                    <a:pt x="127" y="113"/>
                    <a:pt x="116" y="336"/>
                  </a:cubicBezTo>
                  <a:cubicBezTo>
                    <a:pt x="93" y="945"/>
                    <a:pt x="58" y="1553"/>
                    <a:pt x="12" y="2161"/>
                  </a:cubicBezTo>
                  <a:cubicBezTo>
                    <a:pt x="1" y="2379"/>
                    <a:pt x="167" y="2488"/>
                    <a:pt x="341" y="2488"/>
                  </a:cubicBezTo>
                  <a:cubicBezTo>
                    <a:pt x="514" y="2488"/>
                    <a:pt x="695" y="2379"/>
                    <a:pt x="712" y="2161"/>
                  </a:cubicBezTo>
                  <a:cubicBezTo>
                    <a:pt x="747" y="1553"/>
                    <a:pt x="781" y="945"/>
                    <a:pt x="816" y="336"/>
                  </a:cubicBezTo>
                  <a:cubicBezTo>
                    <a:pt x="821" y="113"/>
                    <a:pt x="652" y="1"/>
                    <a:pt x="47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49" name="Google Shape;1036;p37"/>
            <p:cNvSpPr/>
            <p:nvPr/>
          </p:nvSpPr>
          <p:spPr>
            <a:xfrm>
              <a:off x="2261850" y="2116975"/>
              <a:ext cx="24800" cy="62025"/>
            </a:xfrm>
            <a:custGeom>
              <a:avLst/>
              <a:gdLst/>
              <a:ahLst/>
              <a:cxnLst/>
              <a:rect l="l" t="t" r="r" b="b"/>
              <a:pathLst>
                <a:path w="992" h="2481" extrusionOk="0">
                  <a:moveTo>
                    <a:pt x="343" y="1"/>
                  </a:moveTo>
                  <a:cubicBezTo>
                    <a:pt x="170" y="1"/>
                    <a:pt x="0" y="113"/>
                    <a:pt x="12" y="336"/>
                  </a:cubicBezTo>
                  <a:cubicBezTo>
                    <a:pt x="35" y="968"/>
                    <a:pt x="115" y="1610"/>
                    <a:pt x="264" y="2230"/>
                  </a:cubicBezTo>
                  <a:cubicBezTo>
                    <a:pt x="306" y="2405"/>
                    <a:pt x="438" y="2480"/>
                    <a:pt x="574" y="2480"/>
                  </a:cubicBezTo>
                  <a:cubicBezTo>
                    <a:pt x="778" y="2480"/>
                    <a:pt x="992" y="2312"/>
                    <a:pt x="930" y="2058"/>
                  </a:cubicBezTo>
                  <a:cubicBezTo>
                    <a:pt x="804" y="1484"/>
                    <a:pt x="723" y="910"/>
                    <a:pt x="700" y="336"/>
                  </a:cubicBezTo>
                  <a:cubicBezTo>
                    <a:pt x="695" y="113"/>
                    <a:pt x="517" y="1"/>
                    <a:pt x="34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50" name="Google Shape;1037;p37"/>
            <p:cNvSpPr/>
            <p:nvPr/>
          </p:nvSpPr>
          <p:spPr>
            <a:xfrm>
              <a:off x="2310350" y="2112000"/>
              <a:ext cx="35200" cy="56075"/>
            </a:xfrm>
            <a:custGeom>
              <a:avLst/>
              <a:gdLst/>
              <a:ahLst/>
              <a:cxnLst/>
              <a:rect l="l" t="t" r="r" b="b"/>
              <a:pathLst>
                <a:path w="1408" h="2243" extrusionOk="0">
                  <a:moveTo>
                    <a:pt x="465" y="1"/>
                  </a:moveTo>
                  <a:cubicBezTo>
                    <a:pt x="242" y="1"/>
                    <a:pt x="0" y="252"/>
                    <a:pt x="126" y="535"/>
                  </a:cubicBezTo>
                  <a:cubicBezTo>
                    <a:pt x="333" y="1006"/>
                    <a:pt x="505" y="1499"/>
                    <a:pt x="654" y="1993"/>
                  </a:cubicBezTo>
                  <a:cubicBezTo>
                    <a:pt x="709" y="2167"/>
                    <a:pt x="848" y="2242"/>
                    <a:pt x="987" y="2242"/>
                  </a:cubicBezTo>
                  <a:cubicBezTo>
                    <a:pt x="1197" y="2242"/>
                    <a:pt x="1407" y="2071"/>
                    <a:pt x="1331" y="1809"/>
                  </a:cubicBezTo>
                  <a:cubicBezTo>
                    <a:pt x="1159" y="1258"/>
                    <a:pt x="953" y="707"/>
                    <a:pt x="723" y="180"/>
                  </a:cubicBezTo>
                  <a:cubicBezTo>
                    <a:pt x="665" y="53"/>
                    <a:pt x="567" y="1"/>
                    <a:pt x="46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51" name="Google Shape;1038;p37"/>
            <p:cNvSpPr/>
            <p:nvPr/>
          </p:nvSpPr>
          <p:spPr>
            <a:xfrm>
              <a:off x="2160550" y="2086050"/>
              <a:ext cx="76650" cy="48250"/>
            </a:xfrm>
            <a:custGeom>
              <a:avLst/>
              <a:gdLst/>
              <a:ahLst/>
              <a:cxnLst/>
              <a:rect l="l" t="t" r="r" b="b"/>
              <a:pathLst>
                <a:path w="3066" h="1930" extrusionOk="0">
                  <a:moveTo>
                    <a:pt x="1" y="1"/>
                  </a:moveTo>
                  <a:lnTo>
                    <a:pt x="1" y="1"/>
                  </a:lnTo>
                  <a:cubicBezTo>
                    <a:pt x="127" y="586"/>
                    <a:pt x="288" y="1172"/>
                    <a:pt x="494" y="1734"/>
                  </a:cubicBezTo>
                  <a:cubicBezTo>
                    <a:pt x="953" y="1872"/>
                    <a:pt x="1424" y="1929"/>
                    <a:pt x="1895" y="1929"/>
                  </a:cubicBezTo>
                  <a:lnTo>
                    <a:pt x="3065" y="1929"/>
                  </a:lnTo>
                  <a:cubicBezTo>
                    <a:pt x="2882" y="1401"/>
                    <a:pt x="2744" y="873"/>
                    <a:pt x="2629" y="322"/>
                  </a:cubicBezTo>
                  <a:cubicBezTo>
                    <a:pt x="1745" y="288"/>
                    <a:pt x="862" y="173"/>
                    <a:pt x="1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52" name="Google Shape;1039;p37"/>
            <p:cNvSpPr/>
            <p:nvPr/>
          </p:nvSpPr>
          <p:spPr>
            <a:xfrm>
              <a:off x="2145075" y="1876900"/>
              <a:ext cx="88675" cy="217225"/>
            </a:xfrm>
            <a:custGeom>
              <a:avLst/>
              <a:gdLst/>
              <a:ahLst/>
              <a:cxnLst/>
              <a:rect l="l" t="t" r="r" b="b"/>
              <a:pathLst>
                <a:path w="3547" h="8689" extrusionOk="0">
                  <a:moveTo>
                    <a:pt x="2514" y="0"/>
                  </a:moveTo>
                  <a:cubicBezTo>
                    <a:pt x="2009" y="0"/>
                    <a:pt x="1492" y="80"/>
                    <a:pt x="999" y="230"/>
                  </a:cubicBezTo>
                  <a:cubicBezTo>
                    <a:pt x="126" y="2858"/>
                    <a:pt x="0" y="5670"/>
                    <a:pt x="608" y="8367"/>
                  </a:cubicBezTo>
                  <a:cubicBezTo>
                    <a:pt x="1481" y="8539"/>
                    <a:pt x="2364" y="8654"/>
                    <a:pt x="3248" y="8688"/>
                  </a:cubicBezTo>
                  <a:cubicBezTo>
                    <a:pt x="2663" y="5888"/>
                    <a:pt x="2915" y="2835"/>
                    <a:pt x="3547" y="0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53" name="Google Shape;1040;p37"/>
            <p:cNvSpPr/>
            <p:nvPr/>
          </p:nvSpPr>
          <p:spPr>
            <a:xfrm>
              <a:off x="2095425" y="2067700"/>
              <a:ext cx="77500" cy="61700"/>
            </a:xfrm>
            <a:custGeom>
              <a:avLst/>
              <a:gdLst/>
              <a:ahLst/>
              <a:cxnLst/>
              <a:rect l="l" t="t" r="r" b="b"/>
              <a:pathLst>
                <a:path w="3100" h="2468" extrusionOk="0">
                  <a:moveTo>
                    <a:pt x="0" y="0"/>
                  </a:moveTo>
                  <a:lnTo>
                    <a:pt x="0" y="0"/>
                  </a:lnTo>
                  <a:cubicBezTo>
                    <a:pt x="666" y="1206"/>
                    <a:pt x="1779" y="2089"/>
                    <a:pt x="3099" y="2468"/>
                  </a:cubicBezTo>
                  <a:cubicBezTo>
                    <a:pt x="2893" y="1906"/>
                    <a:pt x="2732" y="1320"/>
                    <a:pt x="2594" y="735"/>
                  </a:cubicBezTo>
                  <a:cubicBezTo>
                    <a:pt x="1711" y="563"/>
                    <a:pt x="838" y="31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54" name="Google Shape;1041;p37"/>
            <p:cNvSpPr/>
            <p:nvPr/>
          </p:nvSpPr>
          <p:spPr>
            <a:xfrm>
              <a:off x="2079350" y="1882625"/>
              <a:ext cx="90700" cy="203750"/>
            </a:xfrm>
            <a:custGeom>
              <a:avLst/>
              <a:gdLst/>
              <a:ahLst/>
              <a:cxnLst/>
              <a:rect l="l" t="t" r="r" b="b"/>
              <a:pathLst>
                <a:path w="3628" h="8150" extrusionOk="0">
                  <a:moveTo>
                    <a:pt x="3628" y="1"/>
                  </a:moveTo>
                  <a:lnTo>
                    <a:pt x="3628" y="1"/>
                  </a:lnTo>
                  <a:cubicBezTo>
                    <a:pt x="1470" y="666"/>
                    <a:pt x="1" y="2663"/>
                    <a:pt x="1" y="4936"/>
                  </a:cubicBezTo>
                  <a:cubicBezTo>
                    <a:pt x="1" y="5797"/>
                    <a:pt x="219" y="6657"/>
                    <a:pt x="643" y="7415"/>
                  </a:cubicBezTo>
                  <a:cubicBezTo>
                    <a:pt x="1481" y="7725"/>
                    <a:pt x="2354" y="7977"/>
                    <a:pt x="3237" y="8149"/>
                  </a:cubicBezTo>
                  <a:cubicBezTo>
                    <a:pt x="2618" y="5452"/>
                    <a:pt x="2755" y="2629"/>
                    <a:pt x="362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55" name="Google Shape;1042;p37"/>
            <p:cNvSpPr/>
            <p:nvPr/>
          </p:nvSpPr>
          <p:spPr>
            <a:xfrm>
              <a:off x="2226275" y="2090075"/>
              <a:ext cx="86375" cy="44225"/>
            </a:xfrm>
            <a:custGeom>
              <a:avLst/>
              <a:gdLst/>
              <a:ahLst/>
              <a:cxnLst/>
              <a:rect l="l" t="t" r="r" b="b"/>
              <a:pathLst>
                <a:path w="3455" h="1769" extrusionOk="0">
                  <a:moveTo>
                    <a:pt x="3019" y="1"/>
                  </a:moveTo>
                  <a:cubicBezTo>
                    <a:pt x="2262" y="122"/>
                    <a:pt x="1500" y="178"/>
                    <a:pt x="735" y="178"/>
                  </a:cubicBezTo>
                  <a:cubicBezTo>
                    <a:pt x="490" y="178"/>
                    <a:pt x="245" y="172"/>
                    <a:pt x="0" y="161"/>
                  </a:cubicBezTo>
                  <a:lnTo>
                    <a:pt x="0" y="161"/>
                  </a:lnTo>
                  <a:cubicBezTo>
                    <a:pt x="103" y="712"/>
                    <a:pt x="253" y="1240"/>
                    <a:pt x="425" y="1768"/>
                  </a:cubicBezTo>
                  <a:lnTo>
                    <a:pt x="2651" y="1768"/>
                  </a:lnTo>
                  <a:cubicBezTo>
                    <a:pt x="2915" y="1768"/>
                    <a:pt x="3191" y="1757"/>
                    <a:pt x="3455" y="1711"/>
                  </a:cubicBezTo>
                  <a:cubicBezTo>
                    <a:pt x="3283" y="1148"/>
                    <a:pt x="3145" y="574"/>
                    <a:pt x="301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56" name="Google Shape;1043;p37"/>
            <p:cNvSpPr/>
            <p:nvPr/>
          </p:nvSpPr>
          <p:spPr>
            <a:xfrm>
              <a:off x="2211625" y="1876900"/>
              <a:ext cx="93850" cy="217650"/>
            </a:xfrm>
            <a:custGeom>
              <a:avLst/>
              <a:gdLst/>
              <a:ahLst/>
              <a:cxnLst/>
              <a:rect l="l" t="t" r="r" b="b"/>
              <a:pathLst>
                <a:path w="3754" h="8706" extrusionOk="0">
                  <a:moveTo>
                    <a:pt x="885" y="0"/>
                  </a:moveTo>
                  <a:cubicBezTo>
                    <a:pt x="253" y="2835"/>
                    <a:pt x="1" y="5888"/>
                    <a:pt x="575" y="8688"/>
                  </a:cubicBezTo>
                  <a:cubicBezTo>
                    <a:pt x="822" y="8699"/>
                    <a:pt x="1070" y="8705"/>
                    <a:pt x="1316" y="8705"/>
                  </a:cubicBezTo>
                  <a:cubicBezTo>
                    <a:pt x="2086" y="8705"/>
                    <a:pt x="2851" y="8649"/>
                    <a:pt x="3616" y="8528"/>
                  </a:cubicBezTo>
                  <a:cubicBezTo>
                    <a:pt x="3019" y="5739"/>
                    <a:pt x="2973" y="2846"/>
                    <a:pt x="3754" y="34"/>
                  </a:cubicBezTo>
                  <a:cubicBezTo>
                    <a:pt x="3582" y="12"/>
                    <a:pt x="3410" y="0"/>
                    <a:pt x="323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57" name="Google Shape;1044;p37"/>
            <p:cNvSpPr/>
            <p:nvPr/>
          </p:nvSpPr>
          <p:spPr>
            <a:xfrm>
              <a:off x="2285950" y="1877750"/>
              <a:ext cx="135450" cy="212650"/>
            </a:xfrm>
            <a:custGeom>
              <a:avLst/>
              <a:gdLst/>
              <a:ahLst/>
              <a:cxnLst/>
              <a:rect l="l" t="t" r="r" b="b"/>
              <a:pathLst>
                <a:path w="5418" h="8506" extrusionOk="0">
                  <a:moveTo>
                    <a:pt x="781" y="0"/>
                  </a:moveTo>
                  <a:cubicBezTo>
                    <a:pt x="0" y="2824"/>
                    <a:pt x="46" y="5705"/>
                    <a:pt x="643" y="8505"/>
                  </a:cubicBezTo>
                  <a:cubicBezTo>
                    <a:pt x="2273" y="8253"/>
                    <a:pt x="3822" y="7702"/>
                    <a:pt x="5131" y="6806"/>
                  </a:cubicBezTo>
                  <a:cubicBezTo>
                    <a:pt x="5326" y="6267"/>
                    <a:pt x="5418" y="5693"/>
                    <a:pt x="5418" y="5131"/>
                  </a:cubicBezTo>
                  <a:cubicBezTo>
                    <a:pt x="5406" y="2480"/>
                    <a:pt x="3409" y="276"/>
                    <a:pt x="781" y="0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58" name="Google Shape;1045;p37"/>
            <p:cNvSpPr/>
            <p:nvPr/>
          </p:nvSpPr>
          <p:spPr>
            <a:xfrm>
              <a:off x="2302025" y="2047600"/>
              <a:ext cx="112200" cy="85250"/>
            </a:xfrm>
            <a:custGeom>
              <a:avLst/>
              <a:gdLst/>
              <a:ahLst/>
              <a:cxnLst/>
              <a:rect l="l" t="t" r="r" b="b"/>
              <a:pathLst>
                <a:path w="4488" h="3410" extrusionOk="0">
                  <a:moveTo>
                    <a:pt x="4488" y="1"/>
                  </a:moveTo>
                  <a:lnTo>
                    <a:pt x="4488" y="1"/>
                  </a:lnTo>
                  <a:cubicBezTo>
                    <a:pt x="3179" y="896"/>
                    <a:pt x="1630" y="1447"/>
                    <a:pt x="0" y="1700"/>
                  </a:cubicBezTo>
                  <a:cubicBezTo>
                    <a:pt x="115" y="2273"/>
                    <a:pt x="264" y="2847"/>
                    <a:pt x="425" y="3410"/>
                  </a:cubicBezTo>
                  <a:cubicBezTo>
                    <a:pt x="2296" y="3100"/>
                    <a:pt x="3856" y="1803"/>
                    <a:pt x="4488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59" name="Google Shape;1046;p37"/>
            <p:cNvSpPr/>
            <p:nvPr/>
          </p:nvSpPr>
          <p:spPr>
            <a:xfrm>
              <a:off x="2347925" y="1973875"/>
              <a:ext cx="29000" cy="24875"/>
            </a:xfrm>
            <a:custGeom>
              <a:avLst/>
              <a:gdLst/>
              <a:ahLst/>
              <a:cxnLst/>
              <a:rect l="l" t="t" r="r" b="b"/>
              <a:pathLst>
                <a:path w="1160" h="995" extrusionOk="0">
                  <a:moveTo>
                    <a:pt x="666" y="0"/>
                  </a:moveTo>
                  <a:cubicBezTo>
                    <a:pt x="219" y="0"/>
                    <a:pt x="0" y="528"/>
                    <a:pt x="310" y="850"/>
                  </a:cubicBezTo>
                  <a:cubicBezTo>
                    <a:pt x="414" y="950"/>
                    <a:pt x="539" y="995"/>
                    <a:pt x="662" y="995"/>
                  </a:cubicBezTo>
                  <a:cubicBezTo>
                    <a:pt x="918" y="995"/>
                    <a:pt x="1160" y="797"/>
                    <a:pt x="1160" y="494"/>
                  </a:cubicBezTo>
                  <a:cubicBezTo>
                    <a:pt x="1160" y="218"/>
                    <a:pt x="942" y="0"/>
                    <a:pt x="66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60" name="Google Shape;1047;p37"/>
            <p:cNvSpPr/>
            <p:nvPr/>
          </p:nvSpPr>
          <p:spPr>
            <a:xfrm>
              <a:off x="2330425" y="2009450"/>
              <a:ext cx="58275" cy="58275"/>
            </a:xfrm>
            <a:custGeom>
              <a:avLst/>
              <a:gdLst/>
              <a:ahLst/>
              <a:cxnLst/>
              <a:rect l="l" t="t" r="r" b="b"/>
              <a:pathLst>
                <a:path w="2331" h="2331" extrusionOk="0">
                  <a:moveTo>
                    <a:pt x="1160" y="1"/>
                  </a:moveTo>
                  <a:cubicBezTo>
                    <a:pt x="517" y="1"/>
                    <a:pt x="0" y="517"/>
                    <a:pt x="0" y="1160"/>
                  </a:cubicBezTo>
                  <a:cubicBezTo>
                    <a:pt x="0" y="1814"/>
                    <a:pt x="517" y="2330"/>
                    <a:pt x="1160" y="2330"/>
                  </a:cubicBezTo>
                  <a:cubicBezTo>
                    <a:pt x="1802" y="2330"/>
                    <a:pt x="2330" y="1814"/>
                    <a:pt x="2330" y="1160"/>
                  </a:cubicBezTo>
                  <a:cubicBezTo>
                    <a:pt x="2330" y="517"/>
                    <a:pt x="1802" y="1"/>
                    <a:pt x="1160" y="1"/>
                  </a:cubicBezTo>
                  <a:close/>
                </a:path>
              </a:pathLst>
            </a:custGeom>
            <a:solidFill>
              <a:srgbClr val="F78F8F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61" name="Google Shape;1048;p37"/>
            <p:cNvSpPr/>
            <p:nvPr/>
          </p:nvSpPr>
          <p:spPr>
            <a:xfrm>
              <a:off x="2069325" y="1756175"/>
              <a:ext cx="194225" cy="156600"/>
            </a:xfrm>
            <a:custGeom>
              <a:avLst/>
              <a:gdLst/>
              <a:ahLst/>
              <a:cxnLst/>
              <a:rect l="l" t="t" r="r" b="b"/>
              <a:pathLst>
                <a:path w="7769" h="6264" extrusionOk="0">
                  <a:moveTo>
                    <a:pt x="3470" y="0"/>
                  </a:moveTo>
                  <a:cubicBezTo>
                    <a:pt x="3015" y="0"/>
                    <a:pt x="2563" y="164"/>
                    <a:pt x="2146" y="537"/>
                  </a:cubicBezTo>
                  <a:cubicBezTo>
                    <a:pt x="0" y="2442"/>
                    <a:pt x="2043" y="4450"/>
                    <a:pt x="3409" y="5357"/>
                  </a:cubicBezTo>
                  <a:cubicBezTo>
                    <a:pt x="4384" y="6000"/>
                    <a:pt x="6852" y="6264"/>
                    <a:pt x="6852" y="6264"/>
                  </a:cubicBezTo>
                  <a:cubicBezTo>
                    <a:pt x="7768" y="3544"/>
                    <a:pt x="5584" y="0"/>
                    <a:pt x="3470" y="0"/>
                  </a:cubicBezTo>
                  <a:close/>
                </a:path>
              </a:pathLst>
            </a:custGeom>
            <a:solidFill>
              <a:srgbClr val="FE67BE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6405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5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88"/>
            <a:ext cx="12192000" cy="6857999"/>
          </a:xfrm>
          <a:prstGeom prst="rect">
            <a:avLst/>
          </a:prstGeom>
        </p:spPr>
      </p:pic>
      <p:grpSp>
        <p:nvGrpSpPr>
          <p:cNvPr id="40" name="Google Shape;1049;p37"/>
          <p:cNvGrpSpPr/>
          <p:nvPr/>
        </p:nvGrpSpPr>
        <p:grpSpPr>
          <a:xfrm flipH="1">
            <a:off x="9662874" y="9774416"/>
            <a:ext cx="512912" cy="560869"/>
            <a:chOff x="2013650" y="1733325"/>
            <a:chExt cx="407750" cy="445875"/>
          </a:xfrm>
        </p:grpSpPr>
        <p:sp>
          <p:nvSpPr>
            <p:cNvPr id="41" name="Google Shape;1050;p37"/>
            <p:cNvSpPr/>
            <p:nvPr/>
          </p:nvSpPr>
          <p:spPr>
            <a:xfrm>
              <a:off x="2013650" y="1998550"/>
              <a:ext cx="72900" cy="42200"/>
            </a:xfrm>
            <a:custGeom>
              <a:avLst/>
              <a:gdLst/>
              <a:ahLst/>
              <a:cxnLst/>
              <a:rect l="l" t="t" r="r" b="b"/>
              <a:pathLst>
                <a:path w="2916" h="1688" extrusionOk="0">
                  <a:moveTo>
                    <a:pt x="2916" y="0"/>
                  </a:moveTo>
                  <a:lnTo>
                    <a:pt x="0" y="838"/>
                  </a:lnTo>
                  <a:lnTo>
                    <a:pt x="2916" y="1688"/>
                  </a:lnTo>
                  <a:lnTo>
                    <a:pt x="2916" y="0"/>
                  </a:lnTo>
                  <a:close/>
                </a:path>
              </a:pathLst>
            </a:custGeom>
            <a:solidFill>
              <a:srgbClr val="80E8ED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2" name="Google Shape;1051;p37"/>
            <p:cNvSpPr/>
            <p:nvPr/>
          </p:nvSpPr>
          <p:spPr>
            <a:xfrm>
              <a:off x="2124975" y="1733325"/>
              <a:ext cx="176625" cy="179450"/>
            </a:xfrm>
            <a:custGeom>
              <a:avLst/>
              <a:gdLst/>
              <a:ahLst/>
              <a:cxnLst/>
              <a:rect l="l" t="t" r="r" b="b"/>
              <a:pathLst>
                <a:path w="7065" h="7178" extrusionOk="0">
                  <a:moveTo>
                    <a:pt x="3453" y="0"/>
                  </a:moveTo>
                  <a:cubicBezTo>
                    <a:pt x="3206" y="0"/>
                    <a:pt x="2946" y="49"/>
                    <a:pt x="2675" y="154"/>
                  </a:cubicBezTo>
                  <a:cubicBezTo>
                    <a:pt x="1" y="1198"/>
                    <a:pt x="1206" y="3792"/>
                    <a:pt x="2170" y="5112"/>
                  </a:cubicBezTo>
                  <a:cubicBezTo>
                    <a:pt x="2858" y="6064"/>
                    <a:pt x="5085" y="7178"/>
                    <a:pt x="5085" y="7178"/>
                  </a:cubicBezTo>
                  <a:cubicBezTo>
                    <a:pt x="7065" y="4719"/>
                    <a:pt x="5885" y="0"/>
                    <a:pt x="3453" y="0"/>
                  </a:cubicBezTo>
                  <a:close/>
                </a:path>
              </a:pathLst>
            </a:custGeom>
            <a:solidFill>
              <a:srgbClr val="80E8ED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3" name="Google Shape;1052;p37"/>
            <p:cNvSpPr/>
            <p:nvPr/>
          </p:nvSpPr>
          <p:spPr>
            <a:xfrm>
              <a:off x="2124450" y="2109350"/>
              <a:ext cx="34550" cy="62175"/>
            </a:xfrm>
            <a:custGeom>
              <a:avLst/>
              <a:gdLst/>
              <a:ahLst/>
              <a:cxnLst/>
              <a:rect l="l" t="t" r="r" b="b"/>
              <a:pathLst>
                <a:path w="1382" h="2487" extrusionOk="0">
                  <a:moveTo>
                    <a:pt x="961" y="1"/>
                  </a:moveTo>
                  <a:cubicBezTo>
                    <a:pt x="823" y="1"/>
                    <a:pt x="682" y="70"/>
                    <a:pt x="618" y="228"/>
                  </a:cubicBezTo>
                  <a:cubicBezTo>
                    <a:pt x="377" y="825"/>
                    <a:pt x="194" y="1433"/>
                    <a:pt x="56" y="2053"/>
                  </a:cubicBezTo>
                  <a:cubicBezTo>
                    <a:pt x="1" y="2315"/>
                    <a:pt x="219" y="2486"/>
                    <a:pt x="425" y="2486"/>
                  </a:cubicBezTo>
                  <a:cubicBezTo>
                    <a:pt x="561" y="2486"/>
                    <a:pt x="692" y="2411"/>
                    <a:pt x="733" y="2237"/>
                  </a:cubicBezTo>
                  <a:cubicBezTo>
                    <a:pt x="859" y="1617"/>
                    <a:pt x="1043" y="1009"/>
                    <a:pt x="1284" y="423"/>
                  </a:cubicBezTo>
                  <a:cubicBezTo>
                    <a:pt x="1382" y="166"/>
                    <a:pt x="1175" y="1"/>
                    <a:pt x="96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4" name="Google Shape;1053;p37"/>
            <p:cNvSpPr/>
            <p:nvPr/>
          </p:nvSpPr>
          <p:spPr>
            <a:xfrm>
              <a:off x="2186950" y="2116975"/>
              <a:ext cx="20550" cy="62225"/>
            </a:xfrm>
            <a:custGeom>
              <a:avLst/>
              <a:gdLst/>
              <a:ahLst/>
              <a:cxnLst/>
              <a:rect l="l" t="t" r="r" b="b"/>
              <a:pathLst>
                <a:path w="822" h="2489" extrusionOk="0">
                  <a:moveTo>
                    <a:pt x="478" y="1"/>
                  </a:moveTo>
                  <a:cubicBezTo>
                    <a:pt x="305" y="1"/>
                    <a:pt x="127" y="113"/>
                    <a:pt x="116" y="336"/>
                  </a:cubicBezTo>
                  <a:cubicBezTo>
                    <a:pt x="93" y="945"/>
                    <a:pt x="58" y="1553"/>
                    <a:pt x="12" y="2161"/>
                  </a:cubicBezTo>
                  <a:cubicBezTo>
                    <a:pt x="1" y="2379"/>
                    <a:pt x="167" y="2488"/>
                    <a:pt x="341" y="2488"/>
                  </a:cubicBezTo>
                  <a:cubicBezTo>
                    <a:pt x="514" y="2488"/>
                    <a:pt x="695" y="2379"/>
                    <a:pt x="712" y="2161"/>
                  </a:cubicBezTo>
                  <a:cubicBezTo>
                    <a:pt x="747" y="1553"/>
                    <a:pt x="781" y="945"/>
                    <a:pt x="816" y="336"/>
                  </a:cubicBezTo>
                  <a:cubicBezTo>
                    <a:pt x="821" y="113"/>
                    <a:pt x="652" y="1"/>
                    <a:pt x="47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5" name="Google Shape;1054;p37"/>
            <p:cNvSpPr/>
            <p:nvPr/>
          </p:nvSpPr>
          <p:spPr>
            <a:xfrm>
              <a:off x="2261850" y="2116975"/>
              <a:ext cx="24800" cy="62025"/>
            </a:xfrm>
            <a:custGeom>
              <a:avLst/>
              <a:gdLst/>
              <a:ahLst/>
              <a:cxnLst/>
              <a:rect l="l" t="t" r="r" b="b"/>
              <a:pathLst>
                <a:path w="992" h="2481" extrusionOk="0">
                  <a:moveTo>
                    <a:pt x="343" y="1"/>
                  </a:moveTo>
                  <a:cubicBezTo>
                    <a:pt x="170" y="1"/>
                    <a:pt x="0" y="113"/>
                    <a:pt x="12" y="336"/>
                  </a:cubicBezTo>
                  <a:cubicBezTo>
                    <a:pt x="35" y="968"/>
                    <a:pt x="115" y="1610"/>
                    <a:pt x="264" y="2230"/>
                  </a:cubicBezTo>
                  <a:cubicBezTo>
                    <a:pt x="306" y="2405"/>
                    <a:pt x="438" y="2480"/>
                    <a:pt x="574" y="2480"/>
                  </a:cubicBezTo>
                  <a:cubicBezTo>
                    <a:pt x="778" y="2480"/>
                    <a:pt x="992" y="2312"/>
                    <a:pt x="930" y="2058"/>
                  </a:cubicBezTo>
                  <a:cubicBezTo>
                    <a:pt x="804" y="1484"/>
                    <a:pt x="723" y="910"/>
                    <a:pt x="700" y="336"/>
                  </a:cubicBezTo>
                  <a:cubicBezTo>
                    <a:pt x="695" y="113"/>
                    <a:pt x="517" y="1"/>
                    <a:pt x="34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6" name="Google Shape;1055;p37"/>
            <p:cNvSpPr/>
            <p:nvPr/>
          </p:nvSpPr>
          <p:spPr>
            <a:xfrm>
              <a:off x="2310350" y="2112000"/>
              <a:ext cx="35200" cy="56075"/>
            </a:xfrm>
            <a:custGeom>
              <a:avLst/>
              <a:gdLst/>
              <a:ahLst/>
              <a:cxnLst/>
              <a:rect l="l" t="t" r="r" b="b"/>
              <a:pathLst>
                <a:path w="1408" h="2243" extrusionOk="0">
                  <a:moveTo>
                    <a:pt x="465" y="1"/>
                  </a:moveTo>
                  <a:cubicBezTo>
                    <a:pt x="242" y="1"/>
                    <a:pt x="0" y="252"/>
                    <a:pt x="126" y="535"/>
                  </a:cubicBezTo>
                  <a:cubicBezTo>
                    <a:pt x="333" y="1006"/>
                    <a:pt x="505" y="1499"/>
                    <a:pt x="654" y="1993"/>
                  </a:cubicBezTo>
                  <a:cubicBezTo>
                    <a:pt x="709" y="2167"/>
                    <a:pt x="848" y="2242"/>
                    <a:pt x="987" y="2242"/>
                  </a:cubicBezTo>
                  <a:cubicBezTo>
                    <a:pt x="1197" y="2242"/>
                    <a:pt x="1407" y="2071"/>
                    <a:pt x="1331" y="1809"/>
                  </a:cubicBezTo>
                  <a:cubicBezTo>
                    <a:pt x="1159" y="1258"/>
                    <a:pt x="953" y="707"/>
                    <a:pt x="723" y="180"/>
                  </a:cubicBezTo>
                  <a:cubicBezTo>
                    <a:pt x="665" y="53"/>
                    <a:pt x="567" y="1"/>
                    <a:pt x="46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7" name="Google Shape;1056;p37"/>
            <p:cNvSpPr/>
            <p:nvPr/>
          </p:nvSpPr>
          <p:spPr>
            <a:xfrm>
              <a:off x="2160550" y="2086050"/>
              <a:ext cx="76650" cy="48250"/>
            </a:xfrm>
            <a:custGeom>
              <a:avLst/>
              <a:gdLst/>
              <a:ahLst/>
              <a:cxnLst/>
              <a:rect l="l" t="t" r="r" b="b"/>
              <a:pathLst>
                <a:path w="3066" h="1930" extrusionOk="0">
                  <a:moveTo>
                    <a:pt x="1" y="1"/>
                  </a:moveTo>
                  <a:lnTo>
                    <a:pt x="1" y="1"/>
                  </a:lnTo>
                  <a:cubicBezTo>
                    <a:pt x="127" y="586"/>
                    <a:pt x="288" y="1172"/>
                    <a:pt x="494" y="1734"/>
                  </a:cubicBezTo>
                  <a:cubicBezTo>
                    <a:pt x="953" y="1872"/>
                    <a:pt x="1424" y="1929"/>
                    <a:pt x="1895" y="1929"/>
                  </a:cubicBezTo>
                  <a:lnTo>
                    <a:pt x="3065" y="1929"/>
                  </a:lnTo>
                  <a:cubicBezTo>
                    <a:pt x="2882" y="1401"/>
                    <a:pt x="2744" y="873"/>
                    <a:pt x="2629" y="322"/>
                  </a:cubicBezTo>
                  <a:cubicBezTo>
                    <a:pt x="1745" y="288"/>
                    <a:pt x="862" y="173"/>
                    <a:pt x="1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8" name="Google Shape;1057;p37"/>
            <p:cNvSpPr/>
            <p:nvPr/>
          </p:nvSpPr>
          <p:spPr>
            <a:xfrm>
              <a:off x="2145075" y="1876900"/>
              <a:ext cx="88675" cy="217225"/>
            </a:xfrm>
            <a:custGeom>
              <a:avLst/>
              <a:gdLst/>
              <a:ahLst/>
              <a:cxnLst/>
              <a:rect l="l" t="t" r="r" b="b"/>
              <a:pathLst>
                <a:path w="3547" h="8689" extrusionOk="0">
                  <a:moveTo>
                    <a:pt x="2514" y="0"/>
                  </a:moveTo>
                  <a:cubicBezTo>
                    <a:pt x="2009" y="0"/>
                    <a:pt x="1492" y="80"/>
                    <a:pt x="999" y="230"/>
                  </a:cubicBezTo>
                  <a:cubicBezTo>
                    <a:pt x="126" y="2858"/>
                    <a:pt x="0" y="5670"/>
                    <a:pt x="608" y="8367"/>
                  </a:cubicBezTo>
                  <a:cubicBezTo>
                    <a:pt x="1481" y="8539"/>
                    <a:pt x="2364" y="8654"/>
                    <a:pt x="3248" y="8688"/>
                  </a:cubicBezTo>
                  <a:cubicBezTo>
                    <a:pt x="2663" y="5888"/>
                    <a:pt x="2915" y="2835"/>
                    <a:pt x="3547" y="0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9" name="Google Shape;1058;p37"/>
            <p:cNvSpPr/>
            <p:nvPr/>
          </p:nvSpPr>
          <p:spPr>
            <a:xfrm>
              <a:off x="2095425" y="2067700"/>
              <a:ext cx="77500" cy="61700"/>
            </a:xfrm>
            <a:custGeom>
              <a:avLst/>
              <a:gdLst/>
              <a:ahLst/>
              <a:cxnLst/>
              <a:rect l="l" t="t" r="r" b="b"/>
              <a:pathLst>
                <a:path w="3100" h="2468" extrusionOk="0">
                  <a:moveTo>
                    <a:pt x="0" y="0"/>
                  </a:moveTo>
                  <a:lnTo>
                    <a:pt x="0" y="0"/>
                  </a:lnTo>
                  <a:cubicBezTo>
                    <a:pt x="666" y="1206"/>
                    <a:pt x="1779" y="2089"/>
                    <a:pt x="3099" y="2468"/>
                  </a:cubicBezTo>
                  <a:cubicBezTo>
                    <a:pt x="2893" y="1906"/>
                    <a:pt x="2732" y="1320"/>
                    <a:pt x="2594" y="735"/>
                  </a:cubicBezTo>
                  <a:cubicBezTo>
                    <a:pt x="1711" y="563"/>
                    <a:pt x="838" y="31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0" name="Google Shape;1059;p37"/>
            <p:cNvSpPr/>
            <p:nvPr/>
          </p:nvSpPr>
          <p:spPr>
            <a:xfrm>
              <a:off x="2079350" y="1882625"/>
              <a:ext cx="90700" cy="203750"/>
            </a:xfrm>
            <a:custGeom>
              <a:avLst/>
              <a:gdLst/>
              <a:ahLst/>
              <a:cxnLst/>
              <a:rect l="l" t="t" r="r" b="b"/>
              <a:pathLst>
                <a:path w="3628" h="8150" extrusionOk="0">
                  <a:moveTo>
                    <a:pt x="3628" y="1"/>
                  </a:moveTo>
                  <a:lnTo>
                    <a:pt x="3628" y="1"/>
                  </a:lnTo>
                  <a:cubicBezTo>
                    <a:pt x="1470" y="666"/>
                    <a:pt x="1" y="2663"/>
                    <a:pt x="1" y="4936"/>
                  </a:cubicBezTo>
                  <a:cubicBezTo>
                    <a:pt x="1" y="5797"/>
                    <a:pt x="219" y="6657"/>
                    <a:pt x="643" y="7415"/>
                  </a:cubicBezTo>
                  <a:cubicBezTo>
                    <a:pt x="1481" y="7725"/>
                    <a:pt x="2354" y="7977"/>
                    <a:pt x="3237" y="8149"/>
                  </a:cubicBezTo>
                  <a:cubicBezTo>
                    <a:pt x="2618" y="5452"/>
                    <a:pt x="2755" y="2629"/>
                    <a:pt x="362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1" name="Google Shape;1060;p37"/>
            <p:cNvSpPr/>
            <p:nvPr/>
          </p:nvSpPr>
          <p:spPr>
            <a:xfrm>
              <a:off x="2226275" y="2090075"/>
              <a:ext cx="86375" cy="44225"/>
            </a:xfrm>
            <a:custGeom>
              <a:avLst/>
              <a:gdLst/>
              <a:ahLst/>
              <a:cxnLst/>
              <a:rect l="l" t="t" r="r" b="b"/>
              <a:pathLst>
                <a:path w="3455" h="1769" extrusionOk="0">
                  <a:moveTo>
                    <a:pt x="3019" y="1"/>
                  </a:moveTo>
                  <a:cubicBezTo>
                    <a:pt x="2262" y="122"/>
                    <a:pt x="1500" y="178"/>
                    <a:pt x="735" y="178"/>
                  </a:cubicBezTo>
                  <a:cubicBezTo>
                    <a:pt x="490" y="178"/>
                    <a:pt x="245" y="172"/>
                    <a:pt x="0" y="161"/>
                  </a:cubicBezTo>
                  <a:lnTo>
                    <a:pt x="0" y="161"/>
                  </a:lnTo>
                  <a:cubicBezTo>
                    <a:pt x="103" y="712"/>
                    <a:pt x="253" y="1240"/>
                    <a:pt x="425" y="1768"/>
                  </a:cubicBezTo>
                  <a:lnTo>
                    <a:pt x="2651" y="1768"/>
                  </a:lnTo>
                  <a:cubicBezTo>
                    <a:pt x="2915" y="1768"/>
                    <a:pt x="3191" y="1757"/>
                    <a:pt x="3455" y="1711"/>
                  </a:cubicBezTo>
                  <a:cubicBezTo>
                    <a:pt x="3283" y="1148"/>
                    <a:pt x="3145" y="574"/>
                    <a:pt x="301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2" name="Google Shape;1061;p37"/>
            <p:cNvSpPr/>
            <p:nvPr/>
          </p:nvSpPr>
          <p:spPr>
            <a:xfrm>
              <a:off x="2211625" y="1876900"/>
              <a:ext cx="93850" cy="217650"/>
            </a:xfrm>
            <a:custGeom>
              <a:avLst/>
              <a:gdLst/>
              <a:ahLst/>
              <a:cxnLst/>
              <a:rect l="l" t="t" r="r" b="b"/>
              <a:pathLst>
                <a:path w="3754" h="8706" extrusionOk="0">
                  <a:moveTo>
                    <a:pt x="885" y="0"/>
                  </a:moveTo>
                  <a:cubicBezTo>
                    <a:pt x="253" y="2835"/>
                    <a:pt x="1" y="5888"/>
                    <a:pt x="575" y="8688"/>
                  </a:cubicBezTo>
                  <a:cubicBezTo>
                    <a:pt x="822" y="8699"/>
                    <a:pt x="1070" y="8705"/>
                    <a:pt x="1316" y="8705"/>
                  </a:cubicBezTo>
                  <a:cubicBezTo>
                    <a:pt x="2086" y="8705"/>
                    <a:pt x="2851" y="8649"/>
                    <a:pt x="3616" y="8528"/>
                  </a:cubicBezTo>
                  <a:cubicBezTo>
                    <a:pt x="3019" y="5739"/>
                    <a:pt x="2973" y="2846"/>
                    <a:pt x="3754" y="34"/>
                  </a:cubicBezTo>
                  <a:cubicBezTo>
                    <a:pt x="3582" y="12"/>
                    <a:pt x="3410" y="0"/>
                    <a:pt x="323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3" name="Google Shape;1062;p37"/>
            <p:cNvSpPr/>
            <p:nvPr/>
          </p:nvSpPr>
          <p:spPr>
            <a:xfrm>
              <a:off x="2285950" y="1877750"/>
              <a:ext cx="135450" cy="212650"/>
            </a:xfrm>
            <a:custGeom>
              <a:avLst/>
              <a:gdLst/>
              <a:ahLst/>
              <a:cxnLst/>
              <a:rect l="l" t="t" r="r" b="b"/>
              <a:pathLst>
                <a:path w="5418" h="8506" extrusionOk="0">
                  <a:moveTo>
                    <a:pt x="781" y="0"/>
                  </a:moveTo>
                  <a:cubicBezTo>
                    <a:pt x="0" y="2824"/>
                    <a:pt x="46" y="5705"/>
                    <a:pt x="643" y="8505"/>
                  </a:cubicBezTo>
                  <a:cubicBezTo>
                    <a:pt x="2273" y="8253"/>
                    <a:pt x="3822" y="7702"/>
                    <a:pt x="5131" y="6806"/>
                  </a:cubicBezTo>
                  <a:cubicBezTo>
                    <a:pt x="5326" y="6267"/>
                    <a:pt x="5418" y="5693"/>
                    <a:pt x="5418" y="5131"/>
                  </a:cubicBezTo>
                  <a:cubicBezTo>
                    <a:pt x="5406" y="2480"/>
                    <a:pt x="3409" y="276"/>
                    <a:pt x="781" y="0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4" name="Google Shape;1063;p37"/>
            <p:cNvSpPr/>
            <p:nvPr/>
          </p:nvSpPr>
          <p:spPr>
            <a:xfrm>
              <a:off x="2302025" y="2047600"/>
              <a:ext cx="112200" cy="85250"/>
            </a:xfrm>
            <a:custGeom>
              <a:avLst/>
              <a:gdLst/>
              <a:ahLst/>
              <a:cxnLst/>
              <a:rect l="l" t="t" r="r" b="b"/>
              <a:pathLst>
                <a:path w="4488" h="3410" extrusionOk="0">
                  <a:moveTo>
                    <a:pt x="4488" y="1"/>
                  </a:moveTo>
                  <a:lnTo>
                    <a:pt x="4488" y="1"/>
                  </a:lnTo>
                  <a:cubicBezTo>
                    <a:pt x="3179" y="896"/>
                    <a:pt x="1630" y="1447"/>
                    <a:pt x="0" y="1700"/>
                  </a:cubicBezTo>
                  <a:cubicBezTo>
                    <a:pt x="115" y="2273"/>
                    <a:pt x="264" y="2847"/>
                    <a:pt x="425" y="3410"/>
                  </a:cubicBezTo>
                  <a:cubicBezTo>
                    <a:pt x="2296" y="3100"/>
                    <a:pt x="3856" y="1803"/>
                    <a:pt x="4488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5" name="Google Shape;1064;p37"/>
            <p:cNvSpPr/>
            <p:nvPr/>
          </p:nvSpPr>
          <p:spPr>
            <a:xfrm>
              <a:off x="2347925" y="1973875"/>
              <a:ext cx="29000" cy="24875"/>
            </a:xfrm>
            <a:custGeom>
              <a:avLst/>
              <a:gdLst/>
              <a:ahLst/>
              <a:cxnLst/>
              <a:rect l="l" t="t" r="r" b="b"/>
              <a:pathLst>
                <a:path w="1160" h="995" extrusionOk="0">
                  <a:moveTo>
                    <a:pt x="666" y="0"/>
                  </a:moveTo>
                  <a:cubicBezTo>
                    <a:pt x="219" y="0"/>
                    <a:pt x="0" y="528"/>
                    <a:pt x="310" y="850"/>
                  </a:cubicBezTo>
                  <a:cubicBezTo>
                    <a:pt x="414" y="950"/>
                    <a:pt x="539" y="995"/>
                    <a:pt x="662" y="995"/>
                  </a:cubicBezTo>
                  <a:cubicBezTo>
                    <a:pt x="918" y="995"/>
                    <a:pt x="1160" y="797"/>
                    <a:pt x="1160" y="494"/>
                  </a:cubicBezTo>
                  <a:cubicBezTo>
                    <a:pt x="1160" y="218"/>
                    <a:pt x="942" y="0"/>
                    <a:pt x="66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6" name="Google Shape;1065;p37"/>
            <p:cNvSpPr/>
            <p:nvPr/>
          </p:nvSpPr>
          <p:spPr>
            <a:xfrm>
              <a:off x="2330425" y="2009450"/>
              <a:ext cx="58275" cy="58275"/>
            </a:xfrm>
            <a:custGeom>
              <a:avLst/>
              <a:gdLst/>
              <a:ahLst/>
              <a:cxnLst/>
              <a:rect l="l" t="t" r="r" b="b"/>
              <a:pathLst>
                <a:path w="2331" h="2331" extrusionOk="0">
                  <a:moveTo>
                    <a:pt x="1160" y="1"/>
                  </a:moveTo>
                  <a:cubicBezTo>
                    <a:pt x="517" y="1"/>
                    <a:pt x="0" y="517"/>
                    <a:pt x="0" y="1160"/>
                  </a:cubicBezTo>
                  <a:cubicBezTo>
                    <a:pt x="0" y="1814"/>
                    <a:pt x="517" y="2330"/>
                    <a:pt x="1160" y="2330"/>
                  </a:cubicBezTo>
                  <a:cubicBezTo>
                    <a:pt x="1802" y="2330"/>
                    <a:pt x="2330" y="1814"/>
                    <a:pt x="2330" y="1160"/>
                  </a:cubicBezTo>
                  <a:cubicBezTo>
                    <a:pt x="2330" y="517"/>
                    <a:pt x="1802" y="1"/>
                    <a:pt x="1160" y="1"/>
                  </a:cubicBezTo>
                  <a:close/>
                </a:path>
              </a:pathLst>
            </a:custGeom>
            <a:solidFill>
              <a:srgbClr val="F78F8F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7" name="Google Shape;1066;p37"/>
            <p:cNvSpPr/>
            <p:nvPr/>
          </p:nvSpPr>
          <p:spPr>
            <a:xfrm>
              <a:off x="2069325" y="1756175"/>
              <a:ext cx="194225" cy="156600"/>
            </a:xfrm>
            <a:custGeom>
              <a:avLst/>
              <a:gdLst/>
              <a:ahLst/>
              <a:cxnLst/>
              <a:rect l="l" t="t" r="r" b="b"/>
              <a:pathLst>
                <a:path w="7769" h="6264" extrusionOk="0">
                  <a:moveTo>
                    <a:pt x="3470" y="0"/>
                  </a:moveTo>
                  <a:cubicBezTo>
                    <a:pt x="3015" y="0"/>
                    <a:pt x="2563" y="164"/>
                    <a:pt x="2146" y="537"/>
                  </a:cubicBezTo>
                  <a:cubicBezTo>
                    <a:pt x="0" y="2442"/>
                    <a:pt x="2043" y="4450"/>
                    <a:pt x="3409" y="5357"/>
                  </a:cubicBezTo>
                  <a:cubicBezTo>
                    <a:pt x="4384" y="6000"/>
                    <a:pt x="6852" y="6264"/>
                    <a:pt x="6852" y="6264"/>
                  </a:cubicBezTo>
                  <a:cubicBezTo>
                    <a:pt x="7768" y="3544"/>
                    <a:pt x="5584" y="0"/>
                    <a:pt x="3470" y="0"/>
                  </a:cubicBezTo>
                  <a:close/>
                </a:path>
              </a:pathLst>
            </a:custGeom>
            <a:solidFill>
              <a:srgbClr val="80E8ED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65" name="Am-thanh-tra-loi-dung-www_yeualo_com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17" end="7305.833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484536" y="-1701434"/>
            <a:ext cx="577991" cy="577991"/>
          </a:xfrm>
          <a:prstGeom prst="rect">
            <a:avLst/>
          </a:prstGeom>
        </p:spPr>
      </p:pic>
      <p:sp>
        <p:nvSpPr>
          <p:cNvPr id="68" name="Rounded Rectangle 67"/>
          <p:cNvSpPr/>
          <p:nvPr/>
        </p:nvSpPr>
        <p:spPr>
          <a:xfrm>
            <a:off x="11185993" y="6290497"/>
            <a:ext cx="628338" cy="45413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34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</a:t>
            </a:r>
            <a:endParaRPr kumimoji="0" lang="en-US" sz="3034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9" name="Rounded Rectangle 68"/>
          <p:cNvSpPr/>
          <p:nvPr/>
        </p:nvSpPr>
        <p:spPr>
          <a:xfrm>
            <a:off x="5284437" y="10079056"/>
            <a:ext cx="628338" cy="45413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7423093" y="10079056"/>
            <a:ext cx="628338" cy="45413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</a:t>
            </a:r>
          </a:p>
        </p:txBody>
      </p:sp>
      <p:sp>
        <p:nvSpPr>
          <p:cNvPr id="71" name="Rounded Rectangle 70"/>
          <p:cNvSpPr/>
          <p:nvPr/>
        </p:nvSpPr>
        <p:spPr>
          <a:xfrm>
            <a:off x="9545392" y="10079056"/>
            <a:ext cx="628338" cy="45413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5</a:t>
            </a:r>
          </a:p>
        </p:txBody>
      </p:sp>
      <p:pic>
        <p:nvPicPr>
          <p:cNvPr id="74" name="Picture 73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3340" b="40701" l="65000" r="82800">
                        <a14:foregroundMark x1="70200" y1="28627" x2="70200" y2="28627"/>
                        <a14:foregroundMark x1="75100" y1="20058" x2="75100" y2="20058"/>
                        <a14:foregroundMark x1="80100" y1="32230" x2="80100" y2="32230"/>
                        <a14:foregroundMark x1="74700" y1="29698" x2="74700" y2="29698"/>
                        <a14:foregroundMark x1="74900" y1="24927" x2="75100" y2="390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5214" t="12698" r="16093" b="57672"/>
          <a:stretch/>
        </p:blipFill>
        <p:spPr>
          <a:xfrm>
            <a:off x="10755023" y="3277412"/>
            <a:ext cx="1370081" cy="2230363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79444" b="88333" l="78700" r="91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7200" t="80015" r="6800" b="11534"/>
          <a:stretch/>
        </p:blipFill>
        <p:spPr>
          <a:xfrm>
            <a:off x="10679888" y="5354703"/>
            <a:ext cx="1640547" cy="935795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221" t="12699" r="30473" b="27831"/>
          <a:stretch/>
        </p:blipFill>
        <p:spPr>
          <a:xfrm>
            <a:off x="4897386" y="7010341"/>
            <a:ext cx="1280840" cy="2235503"/>
          </a:xfrm>
          <a:prstGeom prst="rect">
            <a:avLst/>
          </a:prstGeom>
        </p:spPr>
      </p:pic>
      <p:pic>
        <p:nvPicPr>
          <p:cNvPr id="77" name="Picture 76">
            <a:hlinkClick r:id="rId12" action="ppaction://hlinksldjump"/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6574" b="27778" l="56900" r="70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700" t="18285" r="30812" b="72429"/>
          <a:stretch/>
        </p:blipFill>
        <p:spPr>
          <a:xfrm>
            <a:off x="4889848" y="9105418"/>
            <a:ext cx="1259886" cy="946650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0604" b="66504" l="30200" r="47200">
                        <a14:foregroundMark x1="35900" y1="44109" x2="35900" y2="44109"/>
                        <a14:foregroundMark x1="33600" y1="43817" x2="33600" y2="43817"/>
                        <a14:foregroundMark x1="35400" y1="45472" x2="35400" y2="45472"/>
                        <a14:foregroundMark x1="34400" y1="44206" x2="34400" y2="46835"/>
                        <a14:foregroundMark x1="32100" y1="47225" x2="32100" y2="47225"/>
                        <a14:foregroundMark x1="32000" y1="48101" x2="32000" y2="48101"/>
                        <a14:foregroundMark x1="34100" y1="48101" x2="34100" y2="48101"/>
                        <a14:foregroundMark x1="33700" y1="46154" x2="36300" y2="48004"/>
                        <a14:foregroundMark x1="38300" y1="44401" x2="38300" y2="44401"/>
                        <a14:foregroundMark x1="38200" y1="44791" x2="37500" y2="457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221" t="40635" r="52608" b="33697"/>
          <a:stretch/>
        </p:blipFill>
        <p:spPr>
          <a:xfrm>
            <a:off x="6943411" y="6753396"/>
            <a:ext cx="1587147" cy="2436631"/>
          </a:xfrm>
          <a:prstGeom prst="rect">
            <a:avLst/>
          </a:prstGeom>
        </p:spPr>
      </p:pic>
      <p:pic>
        <p:nvPicPr>
          <p:cNvPr id="79" name="Picture 78">
            <a:hlinkClick r:id="rId15" action="ppaction://hlinksldjump"/>
          </p:cNvPr>
          <p:cNvPicPr>
            <a:picLocks noChangeAspect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76389" b="87870" l="33500" r="46800"/>
                    </a14:imgEffect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942" t="76389" r="51501" b="12500"/>
          <a:stretch/>
        </p:blipFill>
        <p:spPr>
          <a:xfrm>
            <a:off x="7046603" y="9052374"/>
            <a:ext cx="1379337" cy="999693"/>
          </a:xfrm>
          <a:prstGeom prst="rect">
            <a:avLst/>
          </a:prstGeom>
        </p:spPr>
      </p:pic>
      <p:pic>
        <p:nvPicPr>
          <p:cNvPr id="80" name="Picture 79"/>
          <p:cNvPicPr>
            <a:picLocks noChangeAspect="1"/>
          </p:cNvPicPr>
          <p:nvPr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1852" b="48426" l="9600" r="24600">
                        <a14:foregroundMark x1="15500" y1="32963" x2="15800" y2="40093"/>
                        <a14:foregroundMark x1="12200" y1="37222" x2="20100" y2="37037"/>
                        <a14:foregroundMark x1="20000" y1="43889" x2="20000" y2="46389"/>
                        <a14:foregroundMark x1="11400" y1="42685" x2="11800" y2="447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400" t="30741" r="76475" b="51666"/>
          <a:stretch/>
        </p:blipFill>
        <p:spPr>
          <a:xfrm>
            <a:off x="9246385" y="7478496"/>
            <a:ext cx="1222338" cy="1711719"/>
          </a:xfrm>
          <a:prstGeom prst="rect">
            <a:avLst/>
          </a:prstGeom>
        </p:spPr>
      </p:pic>
      <p:pic>
        <p:nvPicPr>
          <p:cNvPr id="81" name="Picture 80">
            <a:hlinkClick r:id="rId18" action="ppaction://hlinksldjump"/>
          </p:cNvPr>
          <p:cNvPicPr>
            <a:picLocks noChangeAspect="1"/>
          </p:cNvPicPr>
          <p:nvPr/>
        </p:nvPicPr>
        <p:blipFill rotWithShape="1">
          <a:blip r:embed="rId19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78889" b="88519" l="10200" r="25300">
                        <a14:foregroundMark x1="12700" y1="79722" x2="20100" y2="79722"/>
                        <a14:foregroundMark x1="12000" y1="80648" x2="13000" y2="81389"/>
                        <a14:foregroundMark x1="11900" y1="80185" x2="11700" y2="81019"/>
                        <a14:foregroundMark x1="13000" y1="81481" x2="13900" y2="81481"/>
                        <a14:foregroundMark x1="14500" y1="80556" x2="17200" y2="81759"/>
                        <a14:foregroundMark x1="17500" y1="80648" x2="20600" y2="81944"/>
                        <a14:foregroundMark x1="21200" y1="80463" x2="21600" y2="809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200" t="79239" r="76959" b="11481"/>
          <a:stretch/>
        </p:blipFill>
        <p:spPr>
          <a:xfrm>
            <a:off x="9273113" y="9143262"/>
            <a:ext cx="1095470" cy="947968"/>
          </a:xfrm>
          <a:prstGeom prst="rect">
            <a:avLst/>
          </a:prstGeom>
        </p:spPr>
      </p:pic>
      <p:grpSp>
        <p:nvGrpSpPr>
          <p:cNvPr id="126" name="Group 125"/>
          <p:cNvGrpSpPr/>
          <p:nvPr/>
        </p:nvGrpSpPr>
        <p:grpSpPr>
          <a:xfrm>
            <a:off x="2176016" y="1193123"/>
            <a:ext cx="6753685" cy="2522628"/>
            <a:chOff x="5667646" y="720179"/>
            <a:chExt cx="6753685" cy="2522628"/>
          </a:xfrm>
        </p:grpSpPr>
        <p:sp>
          <p:nvSpPr>
            <p:cNvPr id="127" name="Rectangle 126"/>
            <p:cNvSpPr/>
            <p:nvPr/>
          </p:nvSpPr>
          <p:spPr>
            <a:xfrm>
              <a:off x="6531073" y="1924156"/>
              <a:ext cx="5890258" cy="1318651"/>
            </a:xfrm>
            <a:prstGeom prst="rect">
              <a:avLst/>
            </a:prstGeom>
            <a:ln w="381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lIns="86699" tIns="43349" rIns="86699" bIns="43349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 </a:t>
              </a: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Em</a:t>
              </a: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thích</a:t>
              </a: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hoạt</a:t>
              </a: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động</a:t>
              </a: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nào</a:t>
              </a: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nhất</a:t>
              </a: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? </a:t>
              </a: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Vì</a:t>
              </a: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sao</a:t>
              </a: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?</a:t>
              </a:r>
            </a:p>
          </p:txBody>
        </p:sp>
        <p:grpSp>
          <p:nvGrpSpPr>
            <p:cNvPr id="128" name="Google Shape;1012;p37"/>
            <p:cNvGrpSpPr/>
            <p:nvPr/>
          </p:nvGrpSpPr>
          <p:grpSpPr>
            <a:xfrm>
              <a:off x="5667646" y="720179"/>
              <a:ext cx="1481347" cy="1508052"/>
              <a:chOff x="5949775" y="2481625"/>
              <a:chExt cx="407775" cy="445825"/>
            </a:xfrm>
          </p:grpSpPr>
          <p:sp>
            <p:nvSpPr>
              <p:cNvPr id="129" name="Google Shape;1013;p37"/>
              <p:cNvSpPr/>
              <p:nvPr/>
            </p:nvSpPr>
            <p:spPr>
              <a:xfrm>
                <a:off x="5949775" y="2746875"/>
                <a:ext cx="72925" cy="42200"/>
              </a:xfrm>
              <a:custGeom>
                <a:avLst/>
                <a:gdLst/>
                <a:ahLst/>
                <a:cxnLst/>
                <a:rect l="l" t="t" r="r" b="b"/>
                <a:pathLst>
                  <a:path w="2917" h="1688" extrusionOk="0">
                    <a:moveTo>
                      <a:pt x="2916" y="0"/>
                    </a:moveTo>
                    <a:lnTo>
                      <a:pt x="1" y="849"/>
                    </a:lnTo>
                    <a:lnTo>
                      <a:pt x="2916" y="1687"/>
                    </a:lnTo>
                    <a:lnTo>
                      <a:pt x="2916" y="0"/>
                    </a:lnTo>
                    <a:close/>
                  </a:path>
                </a:pathLst>
              </a:custGeom>
              <a:solidFill>
                <a:srgbClr val="84004C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0" name="Google Shape;1014;p37"/>
              <p:cNvSpPr/>
              <p:nvPr/>
            </p:nvSpPr>
            <p:spPr>
              <a:xfrm>
                <a:off x="6061400" y="2481625"/>
                <a:ext cx="176625" cy="179175"/>
              </a:xfrm>
              <a:custGeom>
                <a:avLst/>
                <a:gdLst/>
                <a:ahLst/>
                <a:cxnLst/>
                <a:rect l="l" t="t" r="r" b="b"/>
                <a:pathLst>
                  <a:path w="7065" h="7167" extrusionOk="0">
                    <a:moveTo>
                      <a:pt x="3451" y="1"/>
                    </a:moveTo>
                    <a:cubicBezTo>
                      <a:pt x="3204" y="1"/>
                      <a:pt x="2945" y="49"/>
                      <a:pt x="2675" y="154"/>
                    </a:cubicBezTo>
                    <a:cubicBezTo>
                      <a:pt x="1" y="1187"/>
                      <a:pt x="1206" y="3781"/>
                      <a:pt x="2158" y="5112"/>
                    </a:cubicBezTo>
                    <a:cubicBezTo>
                      <a:pt x="2858" y="6065"/>
                      <a:pt x="5085" y="7167"/>
                      <a:pt x="5085" y="7167"/>
                    </a:cubicBezTo>
                    <a:cubicBezTo>
                      <a:pt x="7064" y="4719"/>
                      <a:pt x="5876" y="1"/>
                      <a:pt x="3451" y="1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1" name="Google Shape;1015;p37"/>
              <p:cNvSpPr/>
              <p:nvPr/>
            </p:nvSpPr>
            <p:spPr>
              <a:xfrm>
                <a:off x="6060875" y="2857825"/>
                <a:ext cx="34425" cy="6200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2480" extrusionOk="0">
                    <a:moveTo>
                      <a:pt x="954" y="0"/>
                    </a:moveTo>
                    <a:cubicBezTo>
                      <a:pt x="814" y="0"/>
                      <a:pt x="670" y="71"/>
                      <a:pt x="607" y="233"/>
                    </a:cubicBezTo>
                    <a:cubicBezTo>
                      <a:pt x="377" y="819"/>
                      <a:pt x="182" y="1427"/>
                      <a:pt x="56" y="2047"/>
                    </a:cubicBezTo>
                    <a:cubicBezTo>
                      <a:pt x="1" y="2309"/>
                      <a:pt x="219" y="2480"/>
                      <a:pt x="422" y="2480"/>
                    </a:cubicBezTo>
                    <a:cubicBezTo>
                      <a:pt x="557" y="2480"/>
                      <a:pt x="685" y="2404"/>
                      <a:pt x="722" y="2230"/>
                    </a:cubicBezTo>
                    <a:cubicBezTo>
                      <a:pt x="859" y="1611"/>
                      <a:pt x="1043" y="1002"/>
                      <a:pt x="1273" y="417"/>
                    </a:cubicBezTo>
                    <a:cubicBezTo>
                      <a:pt x="1377" y="166"/>
                      <a:pt x="1169" y="0"/>
                      <a:pt x="95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2" name="Google Shape;1016;p37"/>
              <p:cNvSpPr/>
              <p:nvPr/>
            </p:nvSpPr>
            <p:spPr>
              <a:xfrm>
                <a:off x="6123225" y="2865225"/>
                <a:ext cx="20400" cy="62225"/>
              </a:xfrm>
              <a:custGeom>
                <a:avLst/>
                <a:gdLst/>
                <a:ahLst/>
                <a:cxnLst/>
                <a:rect l="l" t="t" r="r" b="b"/>
                <a:pathLst>
                  <a:path w="816" h="2489" extrusionOk="0">
                    <a:moveTo>
                      <a:pt x="473" y="0"/>
                    </a:moveTo>
                    <a:cubicBezTo>
                      <a:pt x="299" y="0"/>
                      <a:pt x="121" y="109"/>
                      <a:pt x="110" y="327"/>
                    </a:cubicBezTo>
                    <a:cubicBezTo>
                      <a:pt x="87" y="936"/>
                      <a:pt x="53" y="1544"/>
                      <a:pt x="18" y="2152"/>
                    </a:cubicBezTo>
                    <a:cubicBezTo>
                      <a:pt x="1" y="2376"/>
                      <a:pt x="164" y="2488"/>
                      <a:pt x="337" y="2488"/>
                    </a:cubicBezTo>
                    <a:cubicBezTo>
                      <a:pt x="509" y="2488"/>
                      <a:pt x="690" y="2376"/>
                      <a:pt x="707" y="2152"/>
                    </a:cubicBezTo>
                    <a:cubicBezTo>
                      <a:pt x="741" y="1544"/>
                      <a:pt x="776" y="936"/>
                      <a:pt x="810" y="327"/>
                    </a:cubicBezTo>
                    <a:cubicBezTo>
                      <a:pt x="816" y="109"/>
                      <a:pt x="646" y="0"/>
                      <a:pt x="47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3" name="Google Shape;1017;p37"/>
              <p:cNvSpPr/>
              <p:nvPr/>
            </p:nvSpPr>
            <p:spPr>
              <a:xfrm>
                <a:off x="6197975" y="2865225"/>
                <a:ext cx="24825" cy="62125"/>
              </a:xfrm>
              <a:custGeom>
                <a:avLst/>
                <a:gdLst/>
                <a:ahLst/>
                <a:cxnLst/>
                <a:rect l="l" t="t" r="r" b="b"/>
                <a:pathLst>
                  <a:path w="993" h="2485" extrusionOk="0">
                    <a:moveTo>
                      <a:pt x="344" y="0"/>
                    </a:moveTo>
                    <a:cubicBezTo>
                      <a:pt x="170" y="0"/>
                      <a:pt x="1" y="109"/>
                      <a:pt x="12" y="327"/>
                    </a:cubicBezTo>
                    <a:cubicBezTo>
                      <a:pt x="35" y="970"/>
                      <a:pt x="127" y="1613"/>
                      <a:pt x="265" y="2244"/>
                    </a:cubicBezTo>
                    <a:cubicBezTo>
                      <a:pt x="305" y="2412"/>
                      <a:pt x="434" y="2485"/>
                      <a:pt x="568" y="2485"/>
                    </a:cubicBezTo>
                    <a:cubicBezTo>
                      <a:pt x="774" y="2485"/>
                      <a:pt x="993" y="2313"/>
                      <a:pt x="930" y="2049"/>
                    </a:cubicBezTo>
                    <a:cubicBezTo>
                      <a:pt x="804" y="1487"/>
                      <a:pt x="724" y="913"/>
                      <a:pt x="701" y="327"/>
                    </a:cubicBezTo>
                    <a:cubicBezTo>
                      <a:pt x="695" y="109"/>
                      <a:pt x="517" y="0"/>
                      <a:pt x="34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4" name="Google Shape;1018;p37"/>
              <p:cNvSpPr/>
              <p:nvPr/>
            </p:nvSpPr>
            <p:spPr>
              <a:xfrm>
                <a:off x="6246675" y="2860325"/>
                <a:ext cx="35175" cy="56050"/>
              </a:xfrm>
              <a:custGeom>
                <a:avLst/>
                <a:gdLst/>
                <a:ahLst/>
                <a:cxnLst/>
                <a:rect l="l" t="t" r="r" b="b"/>
                <a:pathLst>
                  <a:path w="1407" h="2242" extrusionOk="0">
                    <a:moveTo>
                      <a:pt x="465" y="0"/>
                    </a:moveTo>
                    <a:cubicBezTo>
                      <a:pt x="244" y="0"/>
                      <a:pt x="1" y="252"/>
                      <a:pt x="119" y="535"/>
                    </a:cubicBezTo>
                    <a:cubicBezTo>
                      <a:pt x="325" y="1006"/>
                      <a:pt x="509" y="1499"/>
                      <a:pt x="658" y="1993"/>
                    </a:cubicBezTo>
                    <a:cubicBezTo>
                      <a:pt x="708" y="2167"/>
                      <a:pt x="847" y="2242"/>
                      <a:pt x="986" y="2242"/>
                    </a:cubicBezTo>
                    <a:cubicBezTo>
                      <a:pt x="1195" y="2242"/>
                      <a:pt x="1407" y="2071"/>
                      <a:pt x="1324" y="1809"/>
                    </a:cubicBezTo>
                    <a:cubicBezTo>
                      <a:pt x="1152" y="1258"/>
                      <a:pt x="956" y="707"/>
                      <a:pt x="715" y="179"/>
                    </a:cubicBezTo>
                    <a:cubicBezTo>
                      <a:pt x="661" y="53"/>
                      <a:pt x="565" y="0"/>
                      <a:pt x="46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5" name="Google Shape;1019;p37"/>
              <p:cNvSpPr/>
              <p:nvPr/>
            </p:nvSpPr>
            <p:spPr>
              <a:xfrm>
                <a:off x="6096700" y="2834375"/>
                <a:ext cx="76625" cy="48225"/>
              </a:xfrm>
              <a:custGeom>
                <a:avLst/>
                <a:gdLst/>
                <a:ahLst/>
                <a:cxnLst/>
                <a:rect l="l" t="t" r="r" b="b"/>
                <a:pathLst>
                  <a:path w="3065" h="1929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126" y="586"/>
                      <a:pt x="299" y="1171"/>
                      <a:pt x="494" y="1734"/>
                    </a:cubicBezTo>
                    <a:cubicBezTo>
                      <a:pt x="953" y="1871"/>
                      <a:pt x="1423" y="1929"/>
                      <a:pt x="1894" y="1929"/>
                    </a:cubicBezTo>
                    <a:lnTo>
                      <a:pt x="3065" y="1929"/>
                    </a:lnTo>
                    <a:cubicBezTo>
                      <a:pt x="2881" y="1401"/>
                      <a:pt x="2743" y="873"/>
                      <a:pt x="2629" y="322"/>
                    </a:cubicBezTo>
                    <a:cubicBezTo>
                      <a:pt x="1745" y="288"/>
                      <a:pt x="873" y="173"/>
                      <a:pt x="0" y="1"/>
                    </a:cubicBezTo>
                    <a:close/>
                  </a:path>
                </a:pathLst>
              </a:custGeom>
              <a:solidFill>
                <a:srgbClr val="FFA5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6" name="Google Shape;1020;p37"/>
              <p:cNvSpPr/>
              <p:nvPr/>
            </p:nvSpPr>
            <p:spPr>
              <a:xfrm>
                <a:off x="6081200" y="2625200"/>
                <a:ext cx="88975" cy="217225"/>
              </a:xfrm>
              <a:custGeom>
                <a:avLst/>
                <a:gdLst/>
                <a:ahLst/>
                <a:cxnLst/>
                <a:rect l="l" t="t" r="r" b="b"/>
                <a:pathLst>
                  <a:path w="3559" h="8689" extrusionOk="0">
                    <a:moveTo>
                      <a:pt x="2514" y="1"/>
                    </a:moveTo>
                    <a:cubicBezTo>
                      <a:pt x="2009" y="1"/>
                      <a:pt x="1493" y="81"/>
                      <a:pt x="1010" y="230"/>
                    </a:cubicBezTo>
                    <a:cubicBezTo>
                      <a:pt x="138" y="2859"/>
                      <a:pt x="0" y="5670"/>
                      <a:pt x="609" y="8368"/>
                    </a:cubicBezTo>
                    <a:cubicBezTo>
                      <a:pt x="1481" y="8540"/>
                      <a:pt x="2365" y="8655"/>
                      <a:pt x="3249" y="8689"/>
                    </a:cubicBezTo>
                    <a:cubicBezTo>
                      <a:pt x="2663" y="5889"/>
                      <a:pt x="2916" y="2847"/>
                      <a:pt x="3558" y="1"/>
                    </a:cubicBezTo>
                    <a:close/>
                  </a:path>
                </a:pathLst>
              </a:custGeom>
              <a:solidFill>
                <a:srgbClr val="FFDB45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7" name="Google Shape;1021;p37"/>
              <p:cNvSpPr/>
              <p:nvPr/>
            </p:nvSpPr>
            <p:spPr>
              <a:xfrm>
                <a:off x="6031550" y="2816025"/>
                <a:ext cx="77500" cy="61700"/>
              </a:xfrm>
              <a:custGeom>
                <a:avLst/>
                <a:gdLst/>
                <a:ahLst/>
                <a:cxnLst/>
                <a:rect l="l" t="t" r="r" b="b"/>
                <a:pathLst>
                  <a:path w="3100" h="2468" extrusionOk="0">
                    <a:moveTo>
                      <a:pt x="1" y="0"/>
                    </a:moveTo>
                    <a:cubicBezTo>
                      <a:pt x="667" y="1205"/>
                      <a:pt x="1780" y="2089"/>
                      <a:pt x="3100" y="2468"/>
                    </a:cubicBezTo>
                    <a:cubicBezTo>
                      <a:pt x="2893" y="1905"/>
                      <a:pt x="2732" y="1320"/>
                      <a:pt x="2595" y="735"/>
                    </a:cubicBezTo>
                    <a:cubicBezTo>
                      <a:pt x="1711" y="562"/>
                      <a:pt x="850" y="310"/>
                      <a:pt x="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8" name="Google Shape;1022;p37"/>
              <p:cNvSpPr/>
              <p:nvPr/>
            </p:nvSpPr>
            <p:spPr>
              <a:xfrm>
                <a:off x="6015500" y="2630950"/>
                <a:ext cx="90975" cy="203450"/>
              </a:xfrm>
              <a:custGeom>
                <a:avLst/>
                <a:gdLst/>
                <a:ahLst/>
                <a:cxnLst/>
                <a:rect l="l" t="t" r="r" b="b"/>
                <a:pathLst>
                  <a:path w="3639" h="8138" extrusionOk="0">
                    <a:moveTo>
                      <a:pt x="3638" y="0"/>
                    </a:moveTo>
                    <a:lnTo>
                      <a:pt x="3638" y="0"/>
                    </a:lnTo>
                    <a:cubicBezTo>
                      <a:pt x="1481" y="677"/>
                      <a:pt x="0" y="2663"/>
                      <a:pt x="0" y="4924"/>
                    </a:cubicBezTo>
                    <a:cubicBezTo>
                      <a:pt x="0" y="5796"/>
                      <a:pt x="218" y="6646"/>
                      <a:pt x="643" y="7403"/>
                    </a:cubicBezTo>
                    <a:cubicBezTo>
                      <a:pt x="1492" y="7713"/>
                      <a:pt x="2353" y="7965"/>
                      <a:pt x="3237" y="8138"/>
                    </a:cubicBezTo>
                    <a:cubicBezTo>
                      <a:pt x="2628" y="5440"/>
                      <a:pt x="2766" y="2629"/>
                      <a:pt x="363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9" name="Google Shape;1023;p37"/>
              <p:cNvSpPr/>
              <p:nvPr/>
            </p:nvSpPr>
            <p:spPr>
              <a:xfrm>
                <a:off x="6162400" y="2838400"/>
                <a:ext cx="86400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3456" h="1768" extrusionOk="0">
                    <a:moveTo>
                      <a:pt x="3019" y="0"/>
                    </a:moveTo>
                    <a:cubicBezTo>
                      <a:pt x="2263" y="122"/>
                      <a:pt x="1500" y="178"/>
                      <a:pt x="736" y="178"/>
                    </a:cubicBezTo>
                    <a:cubicBezTo>
                      <a:pt x="491" y="178"/>
                      <a:pt x="246" y="172"/>
                      <a:pt x="1" y="161"/>
                    </a:cubicBezTo>
                    <a:lnTo>
                      <a:pt x="1" y="161"/>
                    </a:lnTo>
                    <a:cubicBezTo>
                      <a:pt x="104" y="712"/>
                      <a:pt x="253" y="1240"/>
                      <a:pt x="425" y="1768"/>
                    </a:cubicBezTo>
                    <a:lnTo>
                      <a:pt x="2652" y="1768"/>
                    </a:lnTo>
                    <a:cubicBezTo>
                      <a:pt x="2916" y="1768"/>
                      <a:pt x="3191" y="1756"/>
                      <a:pt x="3455" y="1710"/>
                    </a:cubicBezTo>
                    <a:cubicBezTo>
                      <a:pt x="3283" y="1148"/>
                      <a:pt x="3145" y="574"/>
                      <a:pt x="301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40" name="Google Shape;1024;p37"/>
              <p:cNvSpPr/>
              <p:nvPr/>
            </p:nvSpPr>
            <p:spPr>
              <a:xfrm>
                <a:off x="6147775" y="2625200"/>
                <a:ext cx="93850" cy="217650"/>
              </a:xfrm>
              <a:custGeom>
                <a:avLst/>
                <a:gdLst/>
                <a:ahLst/>
                <a:cxnLst/>
                <a:rect l="l" t="t" r="r" b="b"/>
                <a:pathLst>
                  <a:path w="3754" h="8706" extrusionOk="0">
                    <a:moveTo>
                      <a:pt x="884" y="1"/>
                    </a:moveTo>
                    <a:cubicBezTo>
                      <a:pt x="253" y="2836"/>
                      <a:pt x="0" y="5889"/>
                      <a:pt x="574" y="8689"/>
                    </a:cubicBezTo>
                    <a:cubicBezTo>
                      <a:pt x="822" y="8700"/>
                      <a:pt x="1069" y="8706"/>
                      <a:pt x="1316" y="8706"/>
                    </a:cubicBezTo>
                    <a:cubicBezTo>
                      <a:pt x="2086" y="8706"/>
                      <a:pt x="2851" y="8650"/>
                      <a:pt x="3616" y="8528"/>
                    </a:cubicBezTo>
                    <a:cubicBezTo>
                      <a:pt x="3019" y="5739"/>
                      <a:pt x="2973" y="2847"/>
                      <a:pt x="3753" y="35"/>
                    </a:cubicBezTo>
                    <a:cubicBezTo>
                      <a:pt x="3581" y="12"/>
                      <a:pt x="3409" y="1"/>
                      <a:pt x="323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41" name="Google Shape;1025;p37"/>
              <p:cNvSpPr/>
              <p:nvPr/>
            </p:nvSpPr>
            <p:spPr>
              <a:xfrm>
                <a:off x="6222075" y="2626075"/>
                <a:ext cx="135475" cy="212350"/>
              </a:xfrm>
              <a:custGeom>
                <a:avLst/>
                <a:gdLst/>
                <a:ahLst/>
                <a:cxnLst/>
                <a:rect l="l" t="t" r="r" b="b"/>
                <a:pathLst>
                  <a:path w="5419" h="8494" extrusionOk="0">
                    <a:moveTo>
                      <a:pt x="793" y="0"/>
                    </a:moveTo>
                    <a:cubicBezTo>
                      <a:pt x="1" y="2812"/>
                      <a:pt x="47" y="5704"/>
                      <a:pt x="644" y="8493"/>
                    </a:cubicBezTo>
                    <a:cubicBezTo>
                      <a:pt x="2285" y="8241"/>
                      <a:pt x="3834" y="7690"/>
                      <a:pt x="5131" y="6795"/>
                    </a:cubicBezTo>
                    <a:cubicBezTo>
                      <a:pt x="5326" y="6255"/>
                      <a:pt x="5418" y="5693"/>
                      <a:pt x="5418" y="5119"/>
                    </a:cubicBezTo>
                    <a:cubicBezTo>
                      <a:pt x="5407" y="2479"/>
                      <a:pt x="3410" y="264"/>
                      <a:pt x="793" y="0"/>
                    </a:cubicBezTo>
                    <a:close/>
                  </a:path>
                </a:pathLst>
              </a:custGeom>
              <a:solidFill>
                <a:srgbClr val="FFDB45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42" name="Google Shape;1026;p37"/>
              <p:cNvSpPr/>
              <p:nvPr/>
            </p:nvSpPr>
            <p:spPr>
              <a:xfrm>
                <a:off x="6238150" y="2795925"/>
                <a:ext cx="112225" cy="85250"/>
              </a:xfrm>
              <a:custGeom>
                <a:avLst/>
                <a:gdLst/>
                <a:ahLst/>
                <a:cxnLst/>
                <a:rect l="l" t="t" r="r" b="b"/>
                <a:pathLst>
                  <a:path w="4489" h="3410" extrusionOk="0">
                    <a:moveTo>
                      <a:pt x="4488" y="1"/>
                    </a:moveTo>
                    <a:lnTo>
                      <a:pt x="4488" y="1"/>
                    </a:lnTo>
                    <a:cubicBezTo>
                      <a:pt x="3180" y="896"/>
                      <a:pt x="1630" y="1447"/>
                      <a:pt x="1" y="1699"/>
                    </a:cubicBezTo>
                    <a:cubicBezTo>
                      <a:pt x="115" y="2273"/>
                      <a:pt x="265" y="2847"/>
                      <a:pt x="425" y="3409"/>
                    </a:cubicBezTo>
                    <a:cubicBezTo>
                      <a:pt x="2307" y="3099"/>
                      <a:pt x="3857" y="1803"/>
                      <a:pt x="4488" y="1"/>
                    </a:cubicBezTo>
                    <a:close/>
                  </a:path>
                </a:pathLst>
              </a:custGeom>
              <a:solidFill>
                <a:srgbClr val="FFA5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43" name="Google Shape;1027;p37"/>
              <p:cNvSpPr/>
              <p:nvPr/>
            </p:nvSpPr>
            <p:spPr>
              <a:xfrm>
                <a:off x="6284050" y="2722175"/>
                <a:ext cx="29300" cy="24900"/>
              </a:xfrm>
              <a:custGeom>
                <a:avLst/>
                <a:gdLst/>
                <a:ahLst/>
                <a:cxnLst/>
                <a:rect l="l" t="t" r="r" b="b"/>
                <a:pathLst>
                  <a:path w="1172" h="996" extrusionOk="0">
                    <a:moveTo>
                      <a:pt x="667" y="1"/>
                    </a:moveTo>
                    <a:cubicBezTo>
                      <a:pt x="230" y="1"/>
                      <a:pt x="1" y="529"/>
                      <a:pt x="322" y="850"/>
                    </a:cubicBezTo>
                    <a:cubicBezTo>
                      <a:pt x="422" y="950"/>
                      <a:pt x="546" y="995"/>
                      <a:pt x="668" y="995"/>
                    </a:cubicBezTo>
                    <a:cubicBezTo>
                      <a:pt x="924" y="995"/>
                      <a:pt x="1172" y="798"/>
                      <a:pt x="1172" y="495"/>
                    </a:cubicBezTo>
                    <a:cubicBezTo>
                      <a:pt x="1172" y="219"/>
                      <a:pt x="942" y="1"/>
                      <a:pt x="66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44" name="Google Shape;1028;p37"/>
              <p:cNvSpPr/>
              <p:nvPr/>
            </p:nvSpPr>
            <p:spPr>
              <a:xfrm>
                <a:off x="6256525" y="2757775"/>
                <a:ext cx="68300" cy="58400"/>
              </a:xfrm>
              <a:custGeom>
                <a:avLst/>
                <a:gdLst/>
                <a:ahLst/>
                <a:cxnLst/>
                <a:rect l="l" t="t" r="r" b="b"/>
                <a:pathLst>
                  <a:path w="2732" h="2336" extrusionOk="0">
                    <a:moveTo>
                      <a:pt x="1561" y="0"/>
                    </a:moveTo>
                    <a:cubicBezTo>
                      <a:pt x="528" y="0"/>
                      <a:pt x="0" y="1251"/>
                      <a:pt x="735" y="1986"/>
                    </a:cubicBezTo>
                    <a:cubicBezTo>
                      <a:pt x="976" y="2227"/>
                      <a:pt x="1271" y="2335"/>
                      <a:pt x="1559" y="2335"/>
                    </a:cubicBezTo>
                    <a:cubicBezTo>
                      <a:pt x="2160" y="2335"/>
                      <a:pt x="2732" y="1865"/>
                      <a:pt x="2732" y="1159"/>
                    </a:cubicBezTo>
                    <a:cubicBezTo>
                      <a:pt x="2732" y="517"/>
                      <a:pt x="2215" y="0"/>
                      <a:pt x="1561" y="0"/>
                    </a:cubicBezTo>
                    <a:close/>
                  </a:path>
                </a:pathLst>
              </a:custGeom>
              <a:solidFill>
                <a:srgbClr val="F78F8F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45" name="Google Shape;1029;p37"/>
              <p:cNvSpPr/>
              <p:nvPr/>
            </p:nvSpPr>
            <p:spPr>
              <a:xfrm>
                <a:off x="6005725" y="2504325"/>
                <a:ext cx="194025" cy="156475"/>
              </a:xfrm>
              <a:custGeom>
                <a:avLst/>
                <a:gdLst/>
                <a:ahLst/>
                <a:cxnLst/>
                <a:rect l="l" t="t" r="r" b="b"/>
                <a:pathLst>
                  <a:path w="7761" h="6259" extrusionOk="0">
                    <a:moveTo>
                      <a:pt x="3454" y="0"/>
                    </a:moveTo>
                    <a:cubicBezTo>
                      <a:pt x="3001" y="0"/>
                      <a:pt x="2551" y="163"/>
                      <a:pt x="2136" y="532"/>
                    </a:cubicBezTo>
                    <a:cubicBezTo>
                      <a:pt x="1" y="2437"/>
                      <a:pt x="2032" y="4445"/>
                      <a:pt x="3398" y="5352"/>
                    </a:cubicBezTo>
                    <a:cubicBezTo>
                      <a:pt x="4374" y="6006"/>
                      <a:pt x="6853" y="6259"/>
                      <a:pt x="6853" y="6259"/>
                    </a:cubicBezTo>
                    <a:cubicBezTo>
                      <a:pt x="7760" y="3546"/>
                      <a:pt x="5570" y="0"/>
                      <a:pt x="3454" y="0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46" name="Google Shape;1030;p37"/>
              <p:cNvSpPr/>
              <p:nvPr/>
            </p:nvSpPr>
            <p:spPr>
              <a:xfrm>
                <a:off x="6197975" y="2535675"/>
                <a:ext cx="132875" cy="111925"/>
              </a:xfrm>
              <a:custGeom>
                <a:avLst/>
                <a:gdLst/>
                <a:ahLst/>
                <a:cxnLst/>
                <a:rect l="l" t="t" r="r" b="b"/>
                <a:pathLst>
                  <a:path w="5315" h="4477" extrusionOk="0">
                    <a:moveTo>
                      <a:pt x="2847" y="1"/>
                    </a:moveTo>
                    <a:cubicBezTo>
                      <a:pt x="2847" y="1"/>
                      <a:pt x="1573" y="1619"/>
                      <a:pt x="1573" y="1619"/>
                    </a:cubicBezTo>
                    <a:cubicBezTo>
                      <a:pt x="1562" y="1619"/>
                      <a:pt x="1" y="253"/>
                      <a:pt x="1" y="253"/>
                    </a:cubicBezTo>
                    <a:lnTo>
                      <a:pt x="1" y="253"/>
                    </a:lnTo>
                    <a:lnTo>
                      <a:pt x="620" y="4006"/>
                    </a:lnTo>
                    <a:lnTo>
                      <a:pt x="4121" y="4477"/>
                    </a:lnTo>
                    <a:lnTo>
                      <a:pt x="5315" y="1424"/>
                    </a:lnTo>
                    <a:lnTo>
                      <a:pt x="3467" y="1917"/>
                    </a:lnTo>
                    <a:lnTo>
                      <a:pt x="2847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47" name="Rounded Rectangle 146">
            <a:hlinkClick r:id="rId20" action="ppaction://hlinksldjump"/>
          </p:cNvPr>
          <p:cNvSpPr/>
          <p:nvPr/>
        </p:nvSpPr>
        <p:spPr>
          <a:xfrm>
            <a:off x="755707" y="6077096"/>
            <a:ext cx="2422922" cy="59779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792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</a:t>
            </a:r>
            <a:r>
              <a:rPr kumimoji="0" lang="en-US" sz="3792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Trở</a:t>
            </a:r>
            <a:r>
              <a:rPr kumimoji="0" lang="en-US" sz="3792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792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về</a:t>
            </a:r>
            <a:endParaRPr kumimoji="0" lang="en-US" sz="3792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148" name="Google Shape;1031;p37"/>
          <p:cNvGrpSpPr/>
          <p:nvPr/>
        </p:nvGrpSpPr>
        <p:grpSpPr>
          <a:xfrm flipH="1">
            <a:off x="14642" y="5357129"/>
            <a:ext cx="1376330" cy="1485904"/>
            <a:chOff x="2013650" y="1733325"/>
            <a:chExt cx="407750" cy="445875"/>
          </a:xfrm>
        </p:grpSpPr>
        <p:sp>
          <p:nvSpPr>
            <p:cNvPr id="149" name="Google Shape;1032;p37"/>
            <p:cNvSpPr/>
            <p:nvPr/>
          </p:nvSpPr>
          <p:spPr>
            <a:xfrm>
              <a:off x="2013650" y="1998550"/>
              <a:ext cx="72900" cy="42200"/>
            </a:xfrm>
            <a:custGeom>
              <a:avLst/>
              <a:gdLst/>
              <a:ahLst/>
              <a:cxnLst/>
              <a:rect l="l" t="t" r="r" b="b"/>
              <a:pathLst>
                <a:path w="2916" h="1688" extrusionOk="0">
                  <a:moveTo>
                    <a:pt x="2916" y="0"/>
                  </a:moveTo>
                  <a:lnTo>
                    <a:pt x="0" y="838"/>
                  </a:lnTo>
                  <a:lnTo>
                    <a:pt x="2916" y="1688"/>
                  </a:lnTo>
                  <a:lnTo>
                    <a:pt x="2916" y="0"/>
                  </a:lnTo>
                  <a:close/>
                </a:path>
              </a:pathLst>
            </a:custGeom>
            <a:solidFill>
              <a:srgbClr val="84004C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50" name="Google Shape;1033;p37"/>
            <p:cNvSpPr/>
            <p:nvPr/>
          </p:nvSpPr>
          <p:spPr>
            <a:xfrm>
              <a:off x="2124975" y="1733325"/>
              <a:ext cx="176625" cy="179450"/>
            </a:xfrm>
            <a:custGeom>
              <a:avLst/>
              <a:gdLst/>
              <a:ahLst/>
              <a:cxnLst/>
              <a:rect l="l" t="t" r="r" b="b"/>
              <a:pathLst>
                <a:path w="7065" h="7178" extrusionOk="0">
                  <a:moveTo>
                    <a:pt x="3453" y="0"/>
                  </a:moveTo>
                  <a:cubicBezTo>
                    <a:pt x="3206" y="0"/>
                    <a:pt x="2946" y="49"/>
                    <a:pt x="2675" y="154"/>
                  </a:cubicBezTo>
                  <a:cubicBezTo>
                    <a:pt x="1" y="1198"/>
                    <a:pt x="1206" y="3792"/>
                    <a:pt x="2170" y="5112"/>
                  </a:cubicBezTo>
                  <a:cubicBezTo>
                    <a:pt x="2858" y="6064"/>
                    <a:pt x="5085" y="7178"/>
                    <a:pt x="5085" y="7178"/>
                  </a:cubicBezTo>
                  <a:cubicBezTo>
                    <a:pt x="7065" y="4719"/>
                    <a:pt x="5885" y="0"/>
                    <a:pt x="3453" y="0"/>
                  </a:cubicBezTo>
                  <a:close/>
                </a:path>
              </a:pathLst>
            </a:custGeom>
            <a:solidFill>
              <a:srgbClr val="EC206C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51" name="Google Shape;1034;p37"/>
            <p:cNvSpPr/>
            <p:nvPr/>
          </p:nvSpPr>
          <p:spPr>
            <a:xfrm>
              <a:off x="2124450" y="2109350"/>
              <a:ext cx="34550" cy="62175"/>
            </a:xfrm>
            <a:custGeom>
              <a:avLst/>
              <a:gdLst/>
              <a:ahLst/>
              <a:cxnLst/>
              <a:rect l="l" t="t" r="r" b="b"/>
              <a:pathLst>
                <a:path w="1382" h="2487" extrusionOk="0">
                  <a:moveTo>
                    <a:pt x="961" y="1"/>
                  </a:moveTo>
                  <a:cubicBezTo>
                    <a:pt x="823" y="1"/>
                    <a:pt x="682" y="70"/>
                    <a:pt x="618" y="228"/>
                  </a:cubicBezTo>
                  <a:cubicBezTo>
                    <a:pt x="377" y="825"/>
                    <a:pt x="194" y="1433"/>
                    <a:pt x="56" y="2053"/>
                  </a:cubicBezTo>
                  <a:cubicBezTo>
                    <a:pt x="1" y="2315"/>
                    <a:pt x="219" y="2486"/>
                    <a:pt x="425" y="2486"/>
                  </a:cubicBezTo>
                  <a:cubicBezTo>
                    <a:pt x="561" y="2486"/>
                    <a:pt x="692" y="2411"/>
                    <a:pt x="733" y="2237"/>
                  </a:cubicBezTo>
                  <a:cubicBezTo>
                    <a:pt x="859" y="1617"/>
                    <a:pt x="1043" y="1009"/>
                    <a:pt x="1284" y="423"/>
                  </a:cubicBezTo>
                  <a:cubicBezTo>
                    <a:pt x="1382" y="166"/>
                    <a:pt x="1175" y="1"/>
                    <a:pt x="96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52" name="Google Shape;1035;p37"/>
            <p:cNvSpPr/>
            <p:nvPr/>
          </p:nvSpPr>
          <p:spPr>
            <a:xfrm>
              <a:off x="2186950" y="2116975"/>
              <a:ext cx="20550" cy="62225"/>
            </a:xfrm>
            <a:custGeom>
              <a:avLst/>
              <a:gdLst/>
              <a:ahLst/>
              <a:cxnLst/>
              <a:rect l="l" t="t" r="r" b="b"/>
              <a:pathLst>
                <a:path w="822" h="2489" extrusionOk="0">
                  <a:moveTo>
                    <a:pt x="478" y="1"/>
                  </a:moveTo>
                  <a:cubicBezTo>
                    <a:pt x="305" y="1"/>
                    <a:pt x="127" y="113"/>
                    <a:pt x="116" y="336"/>
                  </a:cubicBezTo>
                  <a:cubicBezTo>
                    <a:pt x="93" y="945"/>
                    <a:pt x="58" y="1553"/>
                    <a:pt x="12" y="2161"/>
                  </a:cubicBezTo>
                  <a:cubicBezTo>
                    <a:pt x="1" y="2379"/>
                    <a:pt x="167" y="2488"/>
                    <a:pt x="341" y="2488"/>
                  </a:cubicBezTo>
                  <a:cubicBezTo>
                    <a:pt x="514" y="2488"/>
                    <a:pt x="695" y="2379"/>
                    <a:pt x="712" y="2161"/>
                  </a:cubicBezTo>
                  <a:cubicBezTo>
                    <a:pt x="747" y="1553"/>
                    <a:pt x="781" y="945"/>
                    <a:pt x="816" y="336"/>
                  </a:cubicBezTo>
                  <a:cubicBezTo>
                    <a:pt x="821" y="113"/>
                    <a:pt x="652" y="1"/>
                    <a:pt x="47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53" name="Google Shape;1036;p37"/>
            <p:cNvSpPr/>
            <p:nvPr/>
          </p:nvSpPr>
          <p:spPr>
            <a:xfrm>
              <a:off x="2261850" y="2116975"/>
              <a:ext cx="24800" cy="62025"/>
            </a:xfrm>
            <a:custGeom>
              <a:avLst/>
              <a:gdLst/>
              <a:ahLst/>
              <a:cxnLst/>
              <a:rect l="l" t="t" r="r" b="b"/>
              <a:pathLst>
                <a:path w="992" h="2481" extrusionOk="0">
                  <a:moveTo>
                    <a:pt x="343" y="1"/>
                  </a:moveTo>
                  <a:cubicBezTo>
                    <a:pt x="170" y="1"/>
                    <a:pt x="0" y="113"/>
                    <a:pt x="12" y="336"/>
                  </a:cubicBezTo>
                  <a:cubicBezTo>
                    <a:pt x="35" y="968"/>
                    <a:pt x="115" y="1610"/>
                    <a:pt x="264" y="2230"/>
                  </a:cubicBezTo>
                  <a:cubicBezTo>
                    <a:pt x="306" y="2405"/>
                    <a:pt x="438" y="2480"/>
                    <a:pt x="574" y="2480"/>
                  </a:cubicBezTo>
                  <a:cubicBezTo>
                    <a:pt x="778" y="2480"/>
                    <a:pt x="992" y="2312"/>
                    <a:pt x="930" y="2058"/>
                  </a:cubicBezTo>
                  <a:cubicBezTo>
                    <a:pt x="804" y="1484"/>
                    <a:pt x="723" y="910"/>
                    <a:pt x="700" y="336"/>
                  </a:cubicBezTo>
                  <a:cubicBezTo>
                    <a:pt x="695" y="113"/>
                    <a:pt x="517" y="1"/>
                    <a:pt x="34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54" name="Google Shape;1037;p37"/>
            <p:cNvSpPr/>
            <p:nvPr/>
          </p:nvSpPr>
          <p:spPr>
            <a:xfrm>
              <a:off x="2310350" y="2112000"/>
              <a:ext cx="35200" cy="56075"/>
            </a:xfrm>
            <a:custGeom>
              <a:avLst/>
              <a:gdLst/>
              <a:ahLst/>
              <a:cxnLst/>
              <a:rect l="l" t="t" r="r" b="b"/>
              <a:pathLst>
                <a:path w="1408" h="2243" extrusionOk="0">
                  <a:moveTo>
                    <a:pt x="465" y="1"/>
                  </a:moveTo>
                  <a:cubicBezTo>
                    <a:pt x="242" y="1"/>
                    <a:pt x="0" y="252"/>
                    <a:pt x="126" y="535"/>
                  </a:cubicBezTo>
                  <a:cubicBezTo>
                    <a:pt x="333" y="1006"/>
                    <a:pt x="505" y="1499"/>
                    <a:pt x="654" y="1993"/>
                  </a:cubicBezTo>
                  <a:cubicBezTo>
                    <a:pt x="709" y="2167"/>
                    <a:pt x="848" y="2242"/>
                    <a:pt x="987" y="2242"/>
                  </a:cubicBezTo>
                  <a:cubicBezTo>
                    <a:pt x="1197" y="2242"/>
                    <a:pt x="1407" y="2071"/>
                    <a:pt x="1331" y="1809"/>
                  </a:cubicBezTo>
                  <a:cubicBezTo>
                    <a:pt x="1159" y="1258"/>
                    <a:pt x="953" y="707"/>
                    <a:pt x="723" y="180"/>
                  </a:cubicBezTo>
                  <a:cubicBezTo>
                    <a:pt x="665" y="53"/>
                    <a:pt x="567" y="1"/>
                    <a:pt x="46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55" name="Google Shape;1038;p37"/>
            <p:cNvSpPr/>
            <p:nvPr/>
          </p:nvSpPr>
          <p:spPr>
            <a:xfrm>
              <a:off x="2160550" y="2086050"/>
              <a:ext cx="76650" cy="48250"/>
            </a:xfrm>
            <a:custGeom>
              <a:avLst/>
              <a:gdLst/>
              <a:ahLst/>
              <a:cxnLst/>
              <a:rect l="l" t="t" r="r" b="b"/>
              <a:pathLst>
                <a:path w="3066" h="1930" extrusionOk="0">
                  <a:moveTo>
                    <a:pt x="1" y="1"/>
                  </a:moveTo>
                  <a:lnTo>
                    <a:pt x="1" y="1"/>
                  </a:lnTo>
                  <a:cubicBezTo>
                    <a:pt x="127" y="586"/>
                    <a:pt x="288" y="1172"/>
                    <a:pt x="494" y="1734"/>
                  </a:cubicBezTo>
                  <a:cubicBezTo>
                    <a:pt x="953" y="1872"/>
                    <a:pt x="1424" y="1929"/>
                    <a:pt x="1895" y="1929"/>
                  </a:cubicBezTo>
                  <a:lnTo>
                    <a:pt x="3065" y="1929"/>
                  </a:lnTo>
                  <a:cubicBezTo>
                    <a:pt x="2882" y="1401"/>
                    <a:pt x="2744" y="873"/>
                    <a:pt x="2629" y="322"/>
                  </a:cubicBezTo>
                  <a:cubicBezTo>
                    <a:pt x="1745" y="288"/>
                    <a:pt x="862" y="173"/>
                    <a:pt x="1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56" name="Google Shape;1039;p37"/>
            <p:cNvSpPr/>
            <p:nvPr/>
          </p:nvSpPr>
          <p:spPr>
            <a:xfrm>
              <a:off x="2145075" y="1876900"/>
              <a:ext cx="88675" cy="217225"/>
            </a:xfrm>
            <a:custGeom>
              <a:avLst/>
              <a:gdLst/>
              <a:ahLst/>
              <a:cxnLst/>
              <a:rect l="l" t="t" r="r" b="b"/>
              <a:pathLst>
                <a:path w="3547" h="8689" extrusionOk="0">
                  <a:moveTo>
                    <a:pt x="2514" y="0"/>
                  </a:moveTo>
                  <a:cubicBezTo>
                    <a:pt x="2009" y="0"/>
                    <a:pt x="1492" y="80"/>
                    <a:pt x="999" y="230"/>
                  </a:cubicBezTo>
                  <a:cubicBezTo>
                    <a:pt x="126" y="2858"/>
                    <a:pt x="0" y="5670"/>
                    <a:pt x="608" y="8367"/>
                  </a:cubicBezTo>
                  <a:cubicBezTo>
                    <a:pt x="1481" y="8539"/>
                    <a:pt x="2364" y="8654"/>
                    <a:pt x="3248" y="8688"/>
                  </a:cubicBezTo>
                  <a:cubicBezTo>
                    <a:pt x="2663" y="5888"/>
                    <a:pt x="2915" y="2835"/>
                    <a:pt x="3547" y="0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57" name="Google Shape;1040;p37"/>
            <p:cNvSpPr/>
            <p:nvPr/>
          </p:nvSpPr>
          <p:spPr>
            <a:xfrm>
              <a:off x="2095425" y="2067700"/>
              <a:ext cx="77500" cy="61700"/>
            </a:xfrm>
            <a:custGeom>
              <a:avLst/>
              <a:gdLst/>
              <a:ahLst/>
              <a:cxnLst/>
              <a:rect l="l" t="t" r="r" b="b"/>
              <a:pathLst>
                <a:path w="3100" h="2468" extrusionOk="0">
                  <a:moveTo>
                    <a:pt x="0" y="0"/>
                  </a:moveTo>
                  <a:lnTo>
                    <a:pt x="0" y="0"/>
                  </a:lnTo>
                  <a:cubicBezTo>
                    <a:pt x="666" y="1206"/>
                    <a:pt x="1779" y="2089"/>
                    <a:pt x="3099" y="2468"/>
                  </a:cubicBezTo>
                  <a:cubicBezTo>
                    <a:pt x="2893" y="1906"/>
                    <a:pt x="2732" y="1320"/>
                    <a:pt x="2594" y="735"/>
                  </a:cubicBezTo>
                  <a:cubicBezTo>
                    <a:pt x="1711" y="563"/>
                    <a:pt x="838" y="31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58" name="Google Shape;1041;p37"/>
            <p:cNvSpPr/>
            <p:nvPr/>
          </p:nvSpPr>
          <p:spPr>
            <a:xfrm>
              <a:off x="2079350" y="1882625"/>
              <a:ext cx="90700" cy="203750"/>
            </a:xfrm>
            <a:custGeom>
              <a:avLst/>
              <a:gdLst/>
              <a:ahLst/>
              <a:cxnLst/>
              <a:rect l="l" t="t" r="r" b="b"/>
              <a:pathLst>
                <a:path w="3628" h="8150" extrusionOk="0">
                  <a:moveTo>
                    <a:pt x="3628" y="1"/>
                  </a:moveTo>
                  <a:lnTo>
                    <a:pt x="3628" y="1"/>
                  </a:lnTo>
                  <a:cubicBezTo>
                    <a:pt x="1470" y="666"/>
                    <a:pt x="1" y="2663"/>
                    <a:pt x="1" y="4936"/>
                  </a:cubicBezTo>
                  <a:cubicBezTo>
                    <a:pt x="1" y="5797"/>
                    <a:pt x="219" y="6657"/>
                    <a:pt x="643" y="7415"/>
                  </a:cubicBezTo>
                  <a:cubicBezTo>
                    <a:pt x="1481" y="7725"/>
                    <a:pt x="2354" y="7977"/>
                    <a:pt x="3237" y="8149"/>
                  </a:cubicBezTo>
                  <a:cubicBezTo>
                    <a:pt x="2618" y="5452"/>
                    <a:pt x="2755" y="2629"/>
                    <a:pt x="362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59" name="Google Shape;1042;p37"/>
            <p:cNvSpPr/>
            <p:nvPr/>
          </p:nvSpPr>
          <p:spPr>
            <a:xfrm>
              <a:off x="2226275" y="2090075"/>
              <a:ext cx="86375" cy="44225"/>
            </a:xfrm>
            <a:custGeom>
              <a:avLst/>
              <a:gdLst/>
              <a:ahLst/>
              <a:cxnLst/>
              <a:rect l="l" t="t" r="r" b="b"/>
              <a:pathLst>
                <a:path w="3455" h="1769" extrusionOk="0">
                  <a:moveTo>
                    <a:pt x="3019" y="1"/>
                  </a:moveTo>
                  <a:cubicBezTo>
                    <a:pt x="2262" y="122"/>
                    <a:pt x="1500" y="178"/>
                    <a:pt x="735" y="178"/>
                  </a:cubicBezTo>
                  <a:cubicBezTo>
                    <a:pt x="490" y="178"/>
                    <a:pt x="245" y="172"/>
                    <a:pt x="0" y="161"/>
                  </a:cubicBezTo>
                  <a:lnTo>
                    <a:pt x="0" y="161"/>
                  </a:lnTo>
                  <a:cubicBezTo>
                    <a:pt x="103" y="712"/>
                    <a:pt x="253" y="1240"/>
                    <a:pt x="425" y="1768"/>
                  </a:cubicBezTo>
                  <a:lnTo>
                    <a:pt x="2651" y="1768"/>
                  </a:lnTo>
                  <a:cubicBezTo>
                    <a:pt x="2915" y="1768"/>
                    <a:pt x="3191" y="1757"/>
                    <a:pt x="3455" y="1711"/>
                  </a:cubicBezTo>
                  <a:cubicBezTo>
                    <a:pt x="3283" y="1148"/>
                    <a:pt x="3145" y="574"/>
                    <a:pt x="301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60" name="Google Shape;1043;p37"/>
            <p:cNvSpPr/>
            <p:nvPr/>
          </p:nvSpPr>
          <p:spPr>
            <a:xfrm>
              <a:off x="2211625" y="1876900"/>
              <a:ext cx="93850" cy="217650"/>
            </a:xfrm>
            <a:custGeom>
              <a:avLst/>
              <a:gdLst/>
              <a:ahLst/>
              <a:cxnLst/>
              <a:rect l="l" t="t" r="r" b="b"/>
              <a:pathLst>
                <a:path w="3754" h="8706" extrusionOk="0">
                  <a:moveTo>
                    <a:pt x="885" y="0"/>
                  </a:moveTo>
                  <a:cubicBezTo>
                    <a:pt x="253" y="2835"/>
                    <a:pt x="1" y="5888"/>
                    <a:pt x="575" y="8688"/>
                  </a:cubicBezTo>
                  <a:cubicBezTo>
                    <a:pt x="822" y="8699"/>
                    <a:pt x="1070" y="8705"/>
                    <a:pt x="1316" y="8705"/>
                  </a:cubicBezTo>
                  <a:cubicBezTo>
                    <a:pt x="2086" y="8705"/>
                    <a:pt x="2851" y="8649"/>
                    <a:pt x="3616" y="8528"/>
                  </a:cubicBezTo>
                  <a:cubicBezTo>
                    <a:pt x="3019" y="5739"/>
                    <a:pt x="2973" y="2846"/>
                    <a:pt x="3754" y="34"/>
                  </a:cubicBezTo>
                  <a:cubicBezTo>
                    <a:pt x="3582" y="12"/>
                    <a:pt x="3410" y="0"/>
                    <a:pt x="323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61" name="Google Shape;1044;p37"/>
            <p:cNvSpPr/>
            <p:nvPr/>
          </p:nvSpPr>
          <p:spPr>
            <a:xfrm>
              <a:off x="2285950" y="1877750"/>
              <a:ext cx="135450" cy="212650"/>
            </a:xfrm>
            <a:custGeom>
              <a:avLst/>
              <a:gdLst/>
              <a:ahLst/>
              <a:cxnLst/>
              <a:rect l="l" t="t" r="r" b="b"/>
              <a:pathLst>
                <a:path w="5418" h="8506" extrusionOk="0">
                  <a:moveTo>
                    <a:pt x="781" y="0"/>
                  </a:moveTo>
                  <a:cubicBezTo>
                    <a:pt x="0" y="2824"/>
                    <a:pt x="46" y="5705"/>
                    <a:pt x="643" y="8505"/>
                  </a:cubicBezTo>
                  <a:cubicBezTo>
                    <a:pt x="2273" y="8253"/>
                    <a:pt x="3822" y="7702"/>
                    <a:pt x="5131" y="6806"/>
                  </a:cubicBezTo>
                  <a:cubicBezTo>
                    <a:pt x="5326" y="6267"/>
                    <a:pt x="5418" y="5693"/>
                    <a:pt x="5418" y="5131"/>
                  </a:cubicBezTo>
                  <a:cubicBezTo>
                    <a:pt x="5406" y="2480"/>
                    <a:pt x="3409" y="276"/>
                    <a:pt x="781" y="0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62" name="Google Shape;1045;p37"/>
            <p:cNvSpPr/>
            <p:nvPr/>
          </p:nvSpPr>
          <p:spPr>
            <a:xfrm>
              <a:off x="2302025" y="2047600"/>
              <a:ext cx="112200" cy="85250"/>
            </a:xfrm>
            <a:custGeom>
              <a:avLst/>
              <a:gdLst/>
              <a:ahLst/>
              <a:cxnLst/>
              <a:rect l="l" t="t" r="r" b="b"/>
              <a:pathLst>
                <a:path w="4488" h="3410" extrusionOk="0">
                  <a:moveTo>
                    <a:pt x="4488" y="1"/>
                  </a:moveTo>
                  <a:lnTo>
                    <a:pt x="4488" y="1"/>
                  </a:lnTo>
                  <a:cubicBezTo>
                    <a:pt x="3179" y="896"/>
                    <a:pt x="1630" y="1447"/>
                    <a:pt x="0" y="1700"/>
                  </a:cubicBezTo>
                  <a:cubicBezTo>
                    <a:pt x="115" y="2273"/>
                    <a:pt x="264" y="2847"/>
                    <a:pt x="425" y="3410"/>
                  </a:cubicBezTo>
                  <a:cubicBezTo>
                    <a:pt x="2296" y="3100"/>
                    <a:pt x="3856" y="1803"/>
                    <a:pt x="4488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63" name="Google Shape;1046;p37"/>
            <p:cNvSpPr/>
            <p:nvPr/>
          </p:nvSpPr>
          <p:spPr>
            <a:xfrm>
              <a:off x="2347925" y="1973875"/>
              <a:ext cx="29000" cy="24875"/>
            </a:xfrm>
            <a:custGeom>
              <a:avLst/>
              <a:gdLst/>
              <a:ahLst/>
              <a:cxnLst/>
              <a:rect l="l" t="t" r="r" b="b"/>
              <a:pathLst>
                <a:path w="1160" h="995" extrusionOk="0">
                  <a:moveTo>
                    <a:pt x="666" y="0"/>
                  </a:moveTo>
                  <a:cubicBezTo>
                    <a:pt x="219" y="0"/>
                    <a:pt x="0" y="528"/>
                    <a:pt x="310" y="850"/>
                  </a:cubicBezTo>
                  <a:cubicBezTo>
                    <a:pt x="414" y="950"/>
                    <a:pt x="539" y="995"/>
                    <a:pt x="662" y="995"/>
                  </a:cubicBezTo>
                  <a:cubicBezTo>
                    <a:pt x="918" y="995"/>
                    <a:pt x="1160" y="797"/>
                    <a:pt x="1160" y="494"/>
                  </a:cubicBezTo>
                  <a:cubicBezTo>
                    <a:pt x="1160" y="218"/>
                    <a:pt x="942" y="0"/>
                    <a:pt x="66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64" name="Google Shape;1047;p37"/>
            <p:cNvSpPr/>
            <p:nvPr/>
          </p:nvSpPr>
          <p:spPr>
            <a:xfrm>
              <a:off x="2330425" y="2009450"/>
              <a:ext cx="58275" cy="58275"/>
            </a:xfrm>
            <a:custGeom>
              <a:avLst/>
              <a:gdLst/>
              <a:ahLst/>
              <a:cxnLst/>
              <a:rect l="l" t="t" r="r" b="b"/>
              <a:pathLst>
                <a:path w="2331" h="2331" extrusionOk="0">
                  <a:moveTo>
                    <a:pt x="1160" y="1"/>
                  </a:moveTo>
                  <a:cubicBezTo>
                    <a:pt x="517" y="1"/>
                    <a:pt x="0" y="517"/>
                    <a:pt x="0" y="1160"/>
                  </a:cubicBezTo>
                  <a:cubicBezTo>
                    <a:pt x="0" y="1814"/>
                    <a:pt x="517" y="2330"/>
                    <a:pt x="1160" y="2330"/>
                  </a:cubicBezTo>
                  <a:cubicBezTo>
                    <a:pt x="1802" y="2330"/>
                    <a:pt x="2330" y="1814"/>
                    <a:pt x="2330" y="1160"/>
                  </a:cubicBezTo>
                  <a:cubicBezTo>
                    <a:pt x="2330" y="517"/>
                    <a:pt x="1802" y="1"/>
                    <a:pt x="1160" y="1"/>
                  </a:cubicBezTo>
                  <a:close/>
                </a:path>
              </a:pathLst>
            </a:custGeom>
            <a:solidFill>
              <a:srgbClr val="F78F8F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65" name="Google Shape;1048;p37"/>
            <p:cNvSpPr/>
            <p:nvPr/>
          </p:nvSpPr>
          <p:spPr>
            <a:xfrm>
              <a:off x="2069325" y="1756175"/>
              <a:ext cx="194225" cy="156600"/>
            </a:xfrm>
            <a:custGeom>
              <a:avLst/>
              <a:gdLst/>
              <a:ahLst/>
              <a:cxnLst/>
              <a:rect l="l" t="t" r="r" b="b"/>
              <a:pathLst>
                <a:path w="7769" h="6264" extrusionOk="0">
                  <a:moveTo>
                    <a:pt x="3470" y="0"/>
                  </a:moveTo>
                  <a:cubicBezTo>
                    <a:pt x="3015" y="0"/>
                    <a:pt x="2563" y="164"/>
                    <a:pt x="2146" y="537"/>
                  </a:cubicBezTo>
                  <a:cubicBezTo>
                    <a:pt x="0" y="2442"/>
                    <a:pt x="2043" y="4450"/>
                    <a:pt x="3409" y="5357"/>
                  </a:cubicBezTo>
                  <a:cubicBezTo>
                    <a:pt x="4384" y="6000"/>
                    <a:pt x="6852" y="6264"/>
                    <a:pt x="6852" y="6264"/>
                  </a:cubicBezTo>
                  <a:cubicBezTo>
                    <a:pt x="7768" y="3544"/>
                    <a:pt x="5584" y="0"/>
                    <a:pt x="3470" y="0"/>
                  </a:cubicBezTo>
                  <a:close/>
                </a:path>
              </a:pathLst>
            </a:custGeom>
            <a:solidFill>
              <a:srgbClr val="FE67BE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3875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5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88"/>
            <a:ext cx="12192000" cy="6857999"/>
          </a:xfrm>
          <a:prstGeom prst="rect">
            <a:avLst/>
          </a:prstGeom>
        </p:spPr>
      </p:pic>
      <p:grpSp>
        <p:nvGrpSpPr>
          <p:cNvPr id="40" name="Google Shape;1049;p37"/>
          <p:cNvGrpSpPr/>
          <p:nvPr/>
        </p:nvGrpSpPr>
        <p:grpSpPr>
          <a:xfrm flipH="1">
            <a:off x="9662874" y="9774416"/>
            <a:ext cx="512912" cy="560869"/>
            <a:chOff x="2013650" y="1733325"/>
            <a:chExt cx="407750" cy="445875"/>
          </a:xfrm>
        </p:grpSpPr>
        <p:sp>
          <p:nvSpPr>
            <p:cNvPr id="41" name="Google Shape;1050;p37"/>
            <p:cNvSpPr/>
            <p:nvPr/>
          </p:nvSpPr>
          <p:spPr>
            <a:xfrm>
              <a:off x="2013650" y="1998550"/>
              <a:ext cx="72900" cy="42200"/>
            </a:xfrm>
            <a:custGeom>
              <a:avLst/>
              <a:gdLst/>
              <a:ahLst/>
              <a:cxnLst/>
              <a:rect l="l" t="t" r="r" b="b"/>
              <a:pathLst>
                <a:path w="2916" h="1688" extrusionOk="0">
                  <a:moveTo>
                    <a:pt x="2916" y="0"/>
                  </a:moveTo>
                  <a:lnTo>
                    <a:pt x="0" y="838"/>
                  </a:lnTo>
                  <a:lnTo>
                    <a:pt x="2916" y="1688"/>
                  </a:lnTo>
                  <a:lnTo>
                    <a:pt x="2916" y="0"/>
                  </a:lnTo>
                  <a:close/>
                </a:path>
              </a:pathLst>
            </a:custGeom>
            <a:solidFill>
              <a:srgbClr val="80E8ED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Google Shape;1051;p37"/>
            <p:cNvSpPr/>
            <p:nvPr/>
          </p:nvSpPr>
          <p:spPr>
            <a:xfrm>
              <a:off x="2124975" y="1733325"/>
              <a:ext cx="176625" cy="179450"/>
            </a:xfrm>
            <a:custGeom>
              <a:avLst/>
              <a:gdLst/>
              <a:ahLst/>
              <a:cxnLst/>
              <a:rect l="l" t="t" r="r" b="b"/>
              <a:pathLst>
                <a:path w="7065" h="7178" extrusionOk="0">
                  <a:moveTo>
                    <a:pt x="3453" y="0"/>
                  </a:moveTo>
                  <a:cubicBezTo>
                    <a:pt x="3206" y="0"/>
                    <a:pt x="2946" y="49"/>
                    <a:pt x="2675" y="154"/>
                  </a:cubicBezTo>
                  <a:cubicBezTo>
                    <a:pt x="1" y="1198"/>
                    <a:pt x="1206" y="3792"/>
                    <a:pt x="2170" y="5112"/>
                  </a:cubicBezTo>
                  <a:cubicBezTo>
                    <a:pt x="2858" y="6064"/>
                    <a:pt x="5085" y="7178"/>
                    <a:pt x="5085" y="7178"/>
                  </a:cubicBezTo>
                  <a:cubicBezTo>
                    <a:pt x="7065" y="4719"/>
                    <a:pt x="5885" y="0"/>
                    <a:pt x="3453" y="0"/>
                  </a:cubicBezTo>
                  <a:close/>
                </a:path>
              </a:pathLst>
            </a:custGeom>
            <a:solidFill>
              <a:srgbClr val="80E8ED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Google Shape;1052;p37"/>
            <p:cNvSpPr/>
            <p:nvPr/>
          </p:nvSpPr>
          <p:spPr>
            <a:xfrm>
              <a:off x="2124450" y="2109350"/>
              <a:ext cx="34550" cy="62175"/>
            </a:xfrm>
            <a:custGeom>
              <a:avLst/>
              <a:gdLst/>
              <a:ahLst/>
              <a:cxnLst/>
              <a:rect l="l" t="t" r="r" b="b"/>
              <a:pathLst>
                <a:path w="1382" h="2487" extrusionOk="0">
                  <a:moveTo>
                    <a:pt x="961" y="1"/>
                  </a:moveTo>
                  <a:cubicBezTo>
                    <a:pt x="823" y="1"/>
                    <a:pt x="682" y="70"/>
                    <a:pt x="618" y="228"/>
                  </a:cubicBezTo>
                  <a:cubicBezTo>
                    <a:pt x="377" y="825"/>
                    <a:pt x="194" y="1433"/>
                    <a:pt x="56" y="2053"/>
                  </a:cubicBezTo>
                  <a:cubicBezTo>
                    <a:pt x="1" y="2315"/>
                    <a:pt x="219" y="2486"/>
                    <a:pt x="425" y="2486"/>
                  </a:cubicBezTo>
                  <a:cubicBezTo>
                    <a:pt x="561" y="2486"/>
                    <a:pt x="692" y="2411"/>
                    <a:pt x="733" y="2237"/>
                  </a:cubicBezTo>
                  <a:cubicBezTo>
                    <a:pt x="859" y="1617"/>
                    <a:pt x="1043" y="1009"/>
                    <a:pt x="1284" y="423"/>
                  </a:cubicBezTo>
                  <a:cubicBezTo>
                    <a:pt x="1382" y="166"/>
                    <a:pt x="1175" y="1"/>
                    <a:pt x="96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Google Shape;1053;p37"/>
            <p:cNvSpPr/>
            <p:nvPr/>
          </p:nvSpPr>
          <p:spPr>
            <a:xfrm>
              <a:off x="2186950" y="2116975"/>
              <a:ext cx="20550" cy="62225"/>
            </a:xfrm>
            <a:custGeom>
              <a:avLst/>
              <a:gdLst/>
              <a:ahLst/>
              <a:cxnLst/>
              <a:rect l="l" t="t" r="r" b="b"/>
              <a:pathLst>
                <a:path w="822" h="2489" extrusionOk="0">
                  <a:moveTo>
                    <a:pt x="478" y="1"/>
                  </a:moveTo>
                  <a:cubicBezTo>
                    <a:pt x="305" y="1"/>
                    <a:pt x="127" y="113"/>
                    <a:pt x="116" y="336"/>
                  </a:cubicBezTo>
                  <a:cubicBezTo>
                    <a:pt x="93" y="945"/>
                    <a:pt x="58" y="1553"/>
                    <a:pt x="12" y="2161"/>
                  </a:cubicBezTo>
                  <a:cubicBezTo>
                    <a:pt x="1" y="2379"/>
                    <a:pt x="167" y="2488"/>
                    <a:pt x="341" y="2488"/>
                  </a:cubicBezTo>
                  <a:cubicBezTo>
                    <a:pt x="514" y="2488"/>
                    <a:pt x="695" y="2379"/>
                    <a:pt x="712" y="2161"/>
                  </a:cubicBezTo>
                  <a:cubicBezTo>
                    <a:pt x="747" y="1553"/>
                    <a:pt x="781" y="945"/>
                    <a:pt x="816" y="336"/>
                  </a:cubicBezTo>
                  <a:cubicBezTo>
                    <a:pt x="821" y="113"/>
                    <a:pt x="652" y="1"/>
                    <a:pt x="47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Google Shape;1054;p37"/>
            <p:cNvSpPr/>
            <p:nvPr/>
          </p:nvSpPr>
          <p:spPr>
            <a:xfrm>
              <a:off x="2261850" y="2116975"/>
              <a:ext cx="24800" cy="62025"/>
            </a:xfrm>
            <a:custGeom>
              <a:avLst/>
              <a:gdLst/>
              <a:ahLst/>
              <a:cxnLst/>
              <a:rect l="l" t="t" r="r" b="b"/>
              <a:pathLst>
                <a:path w="992" h="2481" extrusionOk="0">
                  <a:moveTo>
                    <a:pt x="343" y="1"/>
                  </a:moveTo>
                  <a:cubicBezTo>
                    <a:pt x="170" y="1"/>
                    <a:pt x="0" y="113"/>
                    <a:pt x="12" y="336"/>
                  </a:cubicBezTo>
                  <a:cubicBezTo>
                    <a:pt x="35" y="968"/>
                    <a:pt x="115" y="1610"/>
                    <a:pt x="264" y="2230"/>
                  </a:cubicBezTo>
                  <a:cubicBezTo>
                    <a:pt x="306" y="2405"/>
                    <a:pt x="438" y="2480"/>
                    <a:pt x="574" y="2480"/>
                  </a:cubicBezTo>
                  <a:cubicBezTo>
                    <a:pt x="778" y="2480"/>
                    <a:pt x="992" y="2312"/>
                    <a:pt x="930" y="2058"/>
                  </a:cubicBezTo>
                  <a:cubicBezTo>
                    <a:pt x="804" y="1484"/>
                    <a:pt x="723" y="910"/>
                    <a:pt x="700" y="336"/>
                  </a:cubicBezTo>
                  <a:cubicBezTo>
                    <a:pt x="695" y="113"/>
                    <a:pt x="517" y="1"/>
                    <a:pt x="34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Google Shape;1055;p37"/>
            <p:cNvSpPr/>
            <p:nvPr/>
          </p:nvSpPr>
          <p:spPr>
            <a:xfrm>
              <a:off x="2310350" y="2112000"/>
              <a:ext cx="35200" cy="56075"/>
            </a:xfrm>
            <a:custGeom>
              <a:avLst/>
              <a:gdLst/>
              <a:ahLst/>
              <a:cxnLst/>
              <a:rect l="l" t="t" r="r" b="b"/>
              <a:pathLst>
                <a:path w="1408" h="2243" extrusionOk="0">
                  <a:moveTo>
                    <a:pt x="465" y="1"/>
                  </a:moveTo>
                  <a:cubicBezTo>
                    <a:pt x="242" y="1"/>
                    <a:pt x="0" y="252"/>
                    <a:pt x="126" y="535"/>
                  </a:cubicBezTo>
                  <a:cubicBezTo>
                    <a:pt x="333" y="1006"/>
                    <a:pt x="505" y="1499"/>
                    <a:pt x="654" y="1993"/>
                  </a:cubicBezTo>
                  <a:cubicBezTo>
                    <a:pt x="709" y="2167"/>
                    <a:pt x="848" y="2242"/>
                    <a:pt x="987" y="2242"/>
                  </a:cubicBezTo>
                  <a:cubicBezTo>
                    <a:pt x="1197" y="2242"/>
                    <a:pt x="1407" y="2071"/>
                    <a:pt x="1331" y="1809"/>
                  </a:cubicBezTo>
                  <a:cubicBezTo>
                    <a:pt x="1159" y="1258"/>
                    <a:pt x="953" y="707"/>
                    <a:pt x="723" y="180"/>
                  </a:cubicBezTo>
                  <a:cubicBezTo>
                    <a:pt x="665" y="53"/>
                    <a:pt x="567" y="1"/>
                    <a:pt x="46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Google Shape;1056;p37"/>
            <p:cNvSpPr/>
            <p:nvPr/>
          </p:nvSpPr>
          <p:spPr>
            <a:xfrm>
              <a:off x="2160550" y="2086050"/>
              <a:ext cx="76650" cy="48250"/>
            </a:xfrm>
            <a:custGeom>
              <a:avLst/>
              <a:gdLst/>
              <a:ahLst/>
              <a:cxnLst/>
              <a:rect l="l" t="t" r="r" b="b"/>
              <a:pathLst>
                <a:path w="3066" h="1930" extrusionOk="0">
                  <a:moveTo>
                    <a:pt x="1" y="1"/>
                  </a:moveTo>
                  <a:lnTo>
                    <a:pt x="1" y="1"/>
                  </a:lnTo>
                  <a:cubicBezTo>
                    <a:pt x="127" y="586"/>
                    <a:pt x="288" y="1172"/>
                    <a:pt x="494" y="1734"/>
                  </a:cubicBezTo>
                  <a:cubicBezTo>
                    <a:pt x="953" y="1872"/>
                    <a:pt x="1424" y="1929"/>
                    <a:pt x="1895" y="1929"/>
                  </a:cubicBezTo>
                  <a:lnTo>
                    <a:pt x="3065" y="1929"/>
                  </a:lnTo>
                  <a:cubicBezTo>
                    <a:pt x="2882" y="1401"/>
                    <a:pt x="2744" y="873"/>
                    <a:pt x="2629" y="322"/>
                  </a:cubicBezTo>
                  <a:cubicBezTo>
                    <a:pt x="1745" y="288"/>
                    <a:pt x="862" y="173"/>
                    <a:pt x="1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Google Shape;1057;p37"/>
            <p:cNvSpPr/>
            <p:nvPr/>
          </p:nvSpPr>
          <p:spPr>
            <a:xfrm>
              <a:off x="2145075" y="1876900"/>
              <a:ext cx="88675" cy="217225"/>
            </a:xfrm>
            <a:custGeom>
              <a:avLst/>
              <a:gdLst/>
              <a:ahLst/>
              <a:cxnLst/>
              <a:rect l="l" t="t" r="r" b="b"/>
              <a:pathLst>
                <a:path w="3547" h="8689" extrusionOk="0">
                  <a:moveTo>
                    <a:pt x="2514" y="0"/>
                  </a:moveTo>
                  <a:cubicBezTo>
                    <a:pt x="2009" y="0"/>
                    <a:pt x="1492" y="80"/>
                    <a:pt x="999" y="230"/>
                  </a:cubicBezTo>
                  <a:cubicBezTo>
                    <a:pt x="126" y="2858"/>
                    <a:pt x="0" y="5670"/>
                    <a:pt x="608" y="8367"/>
                  </a:cubicBezTo>
                  <a:cubicBezTo>
                    <a:pt x="1481" y="8539"/>
                    <a:pt x="2364" y="8654"/>
                    <a:pt x="3248" y="8688"/>
                  </a:cubicBezTo>
                  <a:cubicBezTo>
                    <a:pt x="2663" y="5888"/>
                    <a:pt x="2915" y="2835"/>
                    <a:pt x="3547" y="0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Google Shape;1058;p37"/>
            <p:cNvSpPr/>
            <p:nvPr/>
          </p:nvSpPr>
          <p:spPr>
            <a:xfrm>
              <a:off x="2095425" y="2067700"/>
              <a:ext cx="77500" cy="61700"/>
            </a:xfrm>
            <a:custGeom>
              <a:avLst/>
              <a:gdLst/>
              <a:ahLst/>
              <a:cxnLst/>
              <a:rect l="l" t="t" r="r" b="b"/>
              <a:pathLst>
                <a:path w="3100" h="2468" extrusionOk="0">
                  <a:moveTo>
                    <a:pt x="0" y="0"/>
                  </a:moveTo>
                  <a:lnTo>
                    <a:pt x="0" y="0"/>
                  </a:lnTo>
                  <a:cubicBezTo>
                    <a:pt x="666" y="1206"/>
                    <a:pt x="1779" y="2089"/>
                    <a:pt x="3099" y="2468"/>
                  </a:cubicBezTo>
                  <a:cubicBezTo>
                    <a:pt x="2893" y="1906"/>
                    <a:pt x="2732" y="1320"/>
                    <a:pt x="2594" y="735"/>
                  </a:cubicBezTo>
                  <a:cubicBezTo>
                    <a:pt x="1711" y="563"/>
                    <a:pt x="838" y="31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Google Shape;1059;p37"/>
            <p:cNvSpPr/>
            <p:nvPr/>
          </p:nvSpPr>
          <p:spPr>
            <a:xfrm>
              <a:off x="2079350" y="1882625"/>
              <a:ext cx="90700" cy="203750"/>
            </a:xfrm>
            <a:custGeom>
              <a:avLst/>
              <a:gdLst/>
              <a:ahLst/>
              <a:cxnLst/>
              <a:rect l="l" t="t" r="r" b="b"/>
              <a:pathLst>
                <a:path w="3628" h="8150" extrusionOk="0">
                  <a:moveTo>
                    <a:pt x="3628" y="1"/>
                  </a:moveTo>
                  <a:lnTo>
                    <a:pt x="3628" y="1"/>
                  </a:lnTo>
                  <a:cubicBezTo>
                    <a:pt x="1470" y="666"/>
                    <a:pt x="1" y="2663"/>
                    <a:pt x="1" y="4936"/>
                  </a:cubicBezTo>
                  <a:cubicBezTo>
                    <a:pt x="1" y="5797"/>
                    <a:pt x="219" y="6657"/>
                    <a:pt x="643" y="7415"/>
                  </a:cubicBezTo>
                  <a:cubicBezTo>
                    <a:pt x="1481" y="7725"/>
                    <a:pt x="2354" y="7977"/>
                    <a:pt x="3237" y="8149"/>
                  </a:cubicBezTo>
                  <a:cubicBezTo>
                    <a:pt x="2618" y="5452"/>
                    <a:pt x="2755" y="2629"/>
                    <a:pt x="362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Google Shape;1060;p37"/>
            <p:cNvSpPr/>
            <p:nvPr/>
          </p:nvSpPr>
          <p:spPr>
            <a:xfrm>
              <a:off x="2226275" y="2090075"/>
              <a:ext cx="86375" cy="44225"/>
            </a:xfrm>
            <a:custGeom>
              <a:avLst/>
              <a:gdLst/>
              <a:ahLst/>
              <a:cxnLst/>
              <a:rect l="l" t="t" r="r" b="b"/>
              <a:pathLst>
                <a:path w="3455" h="1769" extrusionOk="0">
                  <a:moveTo>
                    <a:pt x="3019" y="1"/>
                  </a:moveTo>
                  <a:cubicBezTo>
                    <a:pt x="2262" y="122"/>
                    <a:pt x="1500" y="178"/>
                    <a:pt x="735" y="178"/>
                  </a:cubicBezTo>
                  <a:cubicBezTo>
                    <a:pt x="490" y="178"/>
                    <a:pt x="245" y="172"/>
                    <a:pt x="0" y="161"/>
                  </a:cubicBezTo>
                  <a:lnTo>
                    <a:pt x="0" y="161"/>
                  </a:lnTo>
                  <a:cubicBezTo>
                    <a:pt x="103" y="712"/>
                    <a:pt x="253" y="1240"/>
                    <a:pt x="425" y="1768"/>
                  </a:cubicBezTo>
                  <a:lnTo>
                    <a:pt x="2651" y="1768"/>
                  </a:lnTo>
                  <a:cubicBezTo>
                    <a:pt x="2915" y="1768"/>
                    <a:pt x="3191" y="1757"/>
                    <a:pt x="3455" y="1711"/>
                  </a:cubicBezTo>
                  <a:cubicBezTo>
                    <a:pt x="3283" y="1148"/>
                    <a:pt x="3145" y="574"/>
                    <a:pt x="301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Google Shape;1061;p37"/>
            <p:cNvSpPr/>
            <p:nvPr/>
          </p:nvSpPr>
          <p:spPr>
            <a:xfrm>
              <a:off x="2211625" y="1876900"/>
              <a:ext cx="93850" cy="217650"/>
            </a:xfrm>
            <a:custGeom>
              <a:avLst/>
              <a:gdLst/>
              <a:ahLst/>
              <a:cxnLst/>
              <a:rect l="l" t="t" r="r" b="b"/>
              <a:pathLst>
                <a:path w="3754" h="8706" extrusionOk="0">
                  <a:moveTo>
                    <a:pt x="885" y="0"/>
                  </a:moveTo>
                  <a:cubicBezTo>
                    <a:pt x="253" y="2835"/>
                    <a:pt x="1" y="5888"/>
                    <a:pt x="575" y="8688"/>
                  </a:cubicBezTo>
                  <a:cubicBezTo>
                    <a:pt x="822" y="8699"/>
                    <a:pt x="1070" y="8705"/>
                    <a:pt x="1316" y="8705"/>
                  </a:cubicBezTo>
                  <a:cubicBezTo>
                    <a:pt x="2086" y="8705"/>
                    <a:pt x="2851" y="8649"/>
                    <a:pt x="3616" y="8528"/>
                  </a:cubicBezTo>
                  <a:cubicBezTo>
                    <a:pt x="3019" y="5739"/>
                    <a:pt x="2973" y="2846"/>
                    <a:pt x="3754" y="34"/>
                  </a:cubicBezTo>
                  <a:cubicBezTo>
                    <a:pt x="3582" y="12"/>
                    <a:pt x="3410" y="0"/>
                    <a:pt x="323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Google Shape;1062;p37"/>
            <p:cNvSpPr/>
            <p:nvPr/>
          </p:nvSpPr>
          <p:spPr>
            <a:xfrm>
              <a:off x="2285950" y="1877750"/>
              <a:ext cx="135450" cy="212650"/>
            </a:xfrm>
            <a:custGeom>
              <a:avLst/>
              <a:gdLst/>
              <a:ahLst/>
              <a:cxnLst/>
              <a:rect l="l" t="t" r="r" b="b"/>
              <a:pathLst>
                <a:path w="5418" h="8506" extrusionOk="0">
                  <a:moveTo>
                    <a:pt x="781" y="0"/>
                  </a:moveTo>
                  <a:cubicBezTo>
                    <a:pt x="0" y="2824"/>
                    <a:pt x="46" y="5705"/>
                    <a:pt x="643" y="8505"/>
                  </a:cubicBezTo>
                  <a:cubicBezTo>
                    <a:pt x="2273" y="8253"/>
                    <a:pt x="3822" y="7702"/>
                    <a:pt x="5131" y="6806"/>
                  </a:cubicBezTo>
                  <a:cubicBezTo>
                    <a:pt x="5326" y="6267"/>
                    <a:pt x="5418" y="5693"/>
                    <a:pt x="5418" y="5131"/>
                  </a:cubicBezTo>
                  <a:cubicBezTo>
                    <a:pt x="5406" y="2480"/>
                    <a:pt x="3409" y="276"/>
                    <a:pt x="781" y="0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Google Shape;1063;p37"/>
            <p:cNvSpPr/>
            <p:nvPr/>
          </p:nvSpPr>
          <p:spPr>
            <a:xfrm>
              <a:off x="2302025" y="2047600"/>
              <a:ext cx="112200" cy="85250"/>
            </a:xfrm>
            <a:custGeom>
              <a:avLst/>
              <a:gdLst/>
              <a:ahLst/>
              <a:cxnLst/>
              <a:rect l="l" t="t" r="r" b="b"/>
              <a:pathLst>
                <a:path w="4488" h="3410" extrusionOk="0">
                  <a:moveTo>
                    <a:pt x="4488" y="1"/>
                  </a:moveTo>
                  <a:lnTo>
                    <a:pt x="4488" y="1"/>
                  </a:lnTo>
                  <a:cubicBezTo>
                    <a:pt x="3179" y="896"/>
                    <a:pt x="1630" y="1447"/>
                    <a:pt x="0" y="1700"/>
                  </a:cubicBezTo>
                  <a:cubicBezTo>
                    <a:pt x="115" y="2273"/>
                    <a:pt x="264" y="2847"/>
                    <a:pt x="425" y="3410"/>
                  </a:cubicBezTo>
                  <a:cubicBezTo>
                    <a:pt x="2296" y="3100"/>
                    <a:pt x="3856" y="1803"/>
                    <a:pt x="4488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Google Shape;1064;p37"/>
            <p:cNvSpPr/>
            <p:nvPr/>
          </p:nvSpPr>
          <p:spPr>
            <a:xfrm>
              <a:off x="2347925" y="1973875"/>
              <a:ext cx="29000" cy="24875"/>
            </a:xfrm>
            <a:custGeom>
              <a:avLst/>
              <a:gdLst/>
              <a:ahLst/>
              <a:cxnLst/>
              <a:rect l="l" t="t" r="r" b="b"/>
              <a:pathLst>
                <a:path w="1160" h="995" extrusionOk="0">
                  <a:moveTo>
                    <a:pt x="666" y="0"/>
                  </a:moveTo>
                  <a:cubicBezTo>
                    <a:pt x="219" y="0"/>
                    <a:pt x="0" y="528"/>
                    <a:pt x="310" y="850"/>
                  </a:cubicBezTo>
                  <a:cubicBezTo>
                    <a:pt x="414" y="950"/>
                    <a:pt x="539" y="995"/>
                    <a:pt x="662" y="995"/>
                  </a:cubicBezTo>
                  <a:cubicBezTo>
                    <a:pt x="918" y="995"/>
                    <a:pt x="1160" y="797"/>
                    <a:pt x="1160" y="494"/>
                  </a:cubicBezTo>
                  <a:cubicBezTo>
                    <a:pt x="1160" y="218"/>
                    <a:pt x="942" y="0"/>
                    <a:pt x="66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Google Shape;1065;p37"/>
            <p:cNvSpPr/>
            <p:nvPr/>
          </p:nvSpPr>
          <p:spPr>
            <a:xfrm>
              <a:off x="2330425" y="2009450"/>
              <a:ext cx="58275" cy="58275"/>
            </a:xfrm>
            <a:custGeom>
              <a:avLst/>
              <a:gdLst/>
              <a:ahLst/>
              <a:cxnLst/>
              <a:rect l="l" t="t" r="r" b="b"/>
              <a:pathLst>
                <a:path w="2331" h="2331" extrusionOk="0">
                  <a:moveTo>
                    <a:pt x="1160" y="1"/>
                  </a:moveTo>
                  <a:cubicBezTo>
                    <a:pt x="517" y="1"/>
                    <a:pt x="0" y="517"/>
                    <a:pt x="0" y="1160"/>
                  </a:cubicBezTo>
                  <a:cubicBezTo>
                    <a:pt x="0" y="1814"/>
                    <a:pt x="517" y="2330"/>
                    <a:pt x="1160" y="2330"/>
                  </a:cubicBezTo>
                  <a:cubicBezTo>
                    <a:pt x="1802" y="2330"/>
                    <a:pt x="2330" y="1814"/>
                    <a:pt x="2330" y="1160"/>
                  </a:cubicBezTo>
                  <a:cubicBezTo>
                    <a:pt x="2330" y="517"/>
                    <a:pt x="1802" y="1"/>
                    <a:pt x="1160" y="1"/>
                  </a:cubicBezTo>
                  <a:close/>
                </a:path>
              </a:pathLst>
            </a:custGeom>
            <a:solidFill>
              <a:srgbClr val="F78F8F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Google Shape;1066;p37"/>
            <p:cNvSpPr/>
            <p:nvPr/>
          </p:nvSpPr>
          <p:spPr>
            <a:xfrm>
              <a:off x="2069325" y="1756175"/>
              <a:ext cx="194225" cy="156600"/>
            </a:xfrm>
            <a:custGeom>
              <a:avLst/>
              <a:gdLst/>
              <a:ahLst/>
              <a:cxnLst/>
              <a:rect l="l" t="t" r="r" b="b"/>
              <a:pathLst>
                <a:path w="7769" h="6264" extrusionOk="0">
                  <a:moveTo>
                    <a:pt x="3470" y="0"/>
                  </a:moveTo>
                  <a:cubicBezTo>
                    <a:pt x="3015" y="0"/>
                    <a:pt x="2563" y="164"/>
                    <a:pt x="2146" y="537"/>
                  </a:cubicBezTo>
                  <a:cubicBezTo>
                    <a:pt x="0" y="2442"/>
                    <a:pt x="2043" y="4450"/>
                    <a:pt x="3409" y="5357"/>
                  </a:cubicBezTo>
                  <a:cubicBezTo>
                    <a:pt x="4384" y="6000"/>
                    <a:pt x="6852" y="6264"/>
                    <a:pt x="6852" y="6264"/>
                  </a:cubicBezTo>
                  <a:cubicBezTo>
                    <a:pt x="7768" y="3544"/>
                    <a:pt x="5584" y="0"/>
                    <a:pt x="3470" y="0"/>
                  </a:cubicBezTo>
                  <a:close/>
                </a:path>
              </a:pathLst>
            </a:custGeom>
            <a:solidFill>
              <a:srgbClr val="80E8ED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65" name="Am-thanh-tra-loi-dung-www_yeualo_com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17" end="7305.833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484536" y="-1701434"/>
            <a:ext cx="577991" cy="577991"/>
          </a:xfrm>
          <a:prstGeom prst="rect">
            <a:avLst/>
          </a:prstGeom>
        </p:spPr>
      </p:pic>
      <p:sp>
        <p:nvSpPr>
          <p:cNvPr id="69" name="Rounded Rectangle 68"/>
          <p:cNvSpPr/>
          <p:nvPr/>
        </p:nvSpPr>
        <p:spPr>
          <a:xfrm>
            <a:off x="5284437" y="10079056"/>
            <a:ext cx="628338" cy="45413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7423093" y="10079056"/>
            <a:ext cx="628338" cy="45413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</a:t>
            </a:r>
          </a:p>
        </p:txBody>
      </p:sp>
      <p:sp>
        <p:nvSpPr>
          <p:cNvPr id="71" name="Rounded Rectangle 70"/>
          <p:cNvSpPr/>
          <p:nvPr/>
        </p:nvSpPr>
        <p:spPr>
          <a:xfrm>
            <a:off x="9545392" y="10079056"/>
            <a:ext cx="628338" cy="45413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3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</a:t>
            </a:r>
          </a:p>
        </p:txBody>
      </p:sp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221" t="12699" r="30473" b="27831"/>
          <a:stretch/>
        </p:blipFill>
        <p:spPr>
          <a:xfrm>
            <a:off x="4897386" y="7010341"/>
            <a:ext cx="1280840" cy="2235503"/>
          </a:xfrm>
          <a:prstGeom prst="rect">
            <a:avLst/>
          </a:prstGeom>
        </p:spPr>
      </p:pic>
      <p:pic>
        <p:nvPicPr>
          <p:cNvPr id="77" name="Picture 76">
            <a:hlinkClick r:id="rId8" action="ppaction://hlinksldjump"/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6574" b="27778" l="56900" r="70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700" t="18285" r="30812" b="72429"/>
          <a:stretch/>
        </p:blipFill>
        <p:spPr>
          <a:xfrm>
            <a:off x="4889848" y="9105418"/>
            <a:ext cx="1259886" cy="946650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40604" b="66504" l="30200" r="47200">
                        <a14:foregroundMark x1="35900" y1="44109" x2="35900" y2="44109"/>
                        <a14:foregroundMark x1="33600" y1="43817" x2="33600" y2="43817"/>
                        <a14:foregroundMark x1="35400" y1="45472" x2="35400" y2="45472"/>
                        <a14:foregroundMark x1="34400" y1="44206" x2="34400" y2="46835"/>
                        <a14:foregroundMark x1="32100" y1="47225" x2="32100" y2="47225"/>
                        <a14:foregroundMark x1="32000" y1="48101" x2="32000" y2="48101"/>
                        <a14:foregroundMark x1="34100" y1="48101" x2="34100" y2="48101"/>
                        <a14:foregroundMark x1="33700" y1="46154" x2="36300" y2="48004"/>
                        <a14:foregroundMark x1="38300" y1="44401" x2="38300" y2="44401"/>
                        <a14:foregroundMark x1="38200" y1="44791" x2="37500" y2="457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221" t="40635" r="52608" b="33697"/>
          <a:stretch/>
        </p:blipFill>
        <p:spPr>
          <a:xfrm>
            <a:off x="6943411" y="6753396"/>
            <a:ext cx="1587147" cy="2436631"/>
          </a:xfrm>
          <a:prstGeom prst="rect">
            <a:avLst/>
          </a:prstGeom>
        </p:spPr>
      </p:pic>
      <p:pic>
        <p:nvPicPr>
          <p:cNvPr id="79" name="Picture 78">
            <a:hlinkClick r:id="rId13" action="ppaction://hlinksldjump"/>
          </p:cNvPr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76389" b="87870" l="33500" r="46800"/>
                    </a14:imgEffect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942" t="76389" r="51501" b="12500"/>
          <a:stretch/>
        </p:blipFill>
        <p:spPr>
          <a:xfrm>
            <a:off x="7046603" y="9052374"/>
            <a:ext cx="1379337" cy="999693"/>
          </a:xfrm>
          <a:prstGeom prst="rect">
            <a:avLst/>
          </a:prstGeom>
        </p:spPr>
      </p:pic>
      <p:pic>
        <p:nvPicPr>
          <p:cNvPr id="80" name="Picture 79"/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1852" b="48426" l="9600" r="24600">
                        <a14:foregroundMark x1="15500" y1="32963" x2="15800" y2="40093"/>
                        <a14:foregroundMark x1="12200" y1="37222" x2="20100" y2="37037"/>
                        <a14:foregroundMark x1="20000" y1="43889" x2="20000" y2="46389"/>
                        <a14:foregroundMark x1="11400" y1="42685" x2="11800" y2="447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400" t="30741" r="76475" b="51666"/>
          <a:stretch/>
        </p:blipFill>
        <p:spPr>
          <a:xfrm>
            <a:off x="9246385" y="7478496"/>
            <a:ext cx="1222338" cy="1711719"/>
          </a:xfrm>
          <a:prstGeom prst="rect">
            <a:avLst/>
          </a:prstGeom>
        </p:spPr>
      </p:pic>
      <p:pic>
        <p:nvPicPr>
          <p:cNvPr id="81" name="Picture 80">
            <a:hlinkClick r:id="rId16" action="ppaction://hlinksldjump"/>
          </p:cNvPr>
          <p:cNvPicPr>
            <a:picLocks noChangeAspect="1"/>
          </p:cNvPicPr>
          <p:nvPr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78889" b="88519" l="10200" r="25300">
                        <a14:foregroundMark x1="12700" y1="79722" x2="20100" y2="79722"/>
                        <a14:foregroundMark x1="12000" y1="80648" x2="13000" y2="81389"/>
                        <a14:foregroundMark x1="11900" y1="80185" x2="11700" y2="81019"/>
                        <a14:foregroundMark x1="13000" y1="81481" x2="13900" y2="81481"/>
                        <a14:foregroundMark x1="14500" y1="80556" x2="17200" y2="81759"/>
                        <a14:foregroundMark x1="17500" y1="80648" x2="20600" y2="81944"/>
                        <a14:foregroundMark x1="21200" y1="80463" x2="21600" y2="809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200" t="79239" r="76959" b="11481"/>
          <a:stretch/>
        </p:blipFill>
        <p:spPr>
          <a:xfrm>
            <a:off x="9273113" y="9143262"/>
            <a:ext cx="1095470" cy="947968"/>
          </a:xfrm>
          <a:prstGeom prst="rect">
            <a:avLst/>
          </a:prstGeom>
        </p:spPr>
      </p:pic>
      <p:pic>
        <p:nvPicPr>
          <p:cNvPr id="83" name="Picture 82"/>
          <p:cNvPicPr>
            <a:picLocks noChangeAspect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3519" b="28704" l="41300" r="58800">
                        <a14:foregroundMark x1="46300" y1="6019" x2="47100" y2="8611"/>
                        <a14:foregroundMark x1="49500" y1="10463" x2="50500" y2="12685"/>
                        <a14:foregroundMark x1="51700" y1="10556" x2="50500" y2="12593"/>
                        <a14:foregroundMark x1="50700" y1="9537" x2="50700" y2="9537"/>
                        <a14:foregroundMark x1="54200" y1="5926" x2="54600" y2="7037"/>
                        <a14:foregroundMark x1="57400" y1="12130" x2="56100" y2="14444"/>
                        <a14:foregroundMark x1="50800" y1="17222" x2="50500" y2="17963"/>
                        <a14:foregroundMark x1="43400" y1="13796" x2="44600" y2="13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628" t="2117" r="40400" b="71429"/>
          <a:stretch/>
        </p:blipFill>
        <p:spPr>
          <a:xfrm>
            <a:off x="10836350" y="3035949"/>
            <a:ext cx="1379320" cy="2077290"/>
          </a:xfrm>
          <a:prstGeom prst="rect">
            <a:avLst/>
          </a:prstGeom>
        </p:spPr>
      </p:pic>
      <p:sp>
        <p:nvSpPr>
          <p:cNvPr id="123" name="Rounded Rectangle 122"/>
          <p:cNvSpPr/>
          <p:nvPr/>
        </p:nvSpPr>
        <p:spPr>
          <a:xfrm>
            <a:off x="11139321" y="6033794"/>
            <a:ext cx="904505" cy="71506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792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</a:t>
            </a:r>
          </a:p>
        </p:txBody>
      </p:sp>
      <p:pic>
        <p:nvPicPr>
          <p:cNvPr id="125" name="Picture 124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6574" b="27778" l="56900" r="70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700" t="18285" r="30812" b="72429"/>
          <a:stretch/>
        </p:blipFill>
        <p:spPr>
          <a:xfrm>
            <a:off x="10896067" y="5047983"/>
            <a:ext cx="1259886" cy="946650"/>
          </a:xfrm>
          <a:prstGeom prst="rect">
            <a:avLst/>
          </a:prstGeom>
        </p:spPr>
      </p:pic>
      <p:sp>
        <p:nvSpPr>
          <p:cNvPr id="150" name="Rounded Rectangle 149">
            <a:hlinkClick r:id="rId20" action="ppaction://hlinksldjump"/>
          </p:cNvPr>
          <p:cNvSpPr/>
          <p:nvPr/>
        </p:nvSpPr>
        <p:spPr>
          <a:xfrm>
            <a:off x="755707" y="6077096"/>
            <a:ext cx="1972979" cy="59779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792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</a:t>
            </a:r>
            <a:r>
              <a:rPr kumimoji="0" lang="en-US" sz="3792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Trở</a:t>
            </a:r>
            <a:r>
              <a:rPr kumimoji="0" lang="en-US" sz="3792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792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về</a:t>
            </a:r>
            <a:endParaRPr kumimoji="0" lang="en-US" sz="3792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51" name="Google Shape;1031;p37"/>
          <p:cNvGrpSpPr/>
          <p:nvPr/>
        </p:nvGrpSpPr>
        <p:grpSpPr>
          <a:xfrm flipH="1">
            <a:off x="14642" y="5357129"/>
            <a:ext cx="1376330" cy="1485904"/>
            <a:chOff x="2013650" y="1733325"/>
            <a:chExt cx="407750" cy="445875"/>
          </a:xfrm>
        </p:grpSpPr>
        <p:sp>
          <p:nvSpPr>
            <p:cNvPr id="152" name="Google Shape;1032;p37"/>
            <p:cNvSpPr/>
            <p:nvPr/>
          </p:nvSpPr>
          <p:spPr>
            <a:xfrm>
              <a:off x="2013650" y="1998550"/>
              <a:ext cx="72900" cy="42200"/>
            </a:xfrm>
            <a:custGeom>
              <a:avLst/>
              <a:gdLst/>
              <a:ahLst/>
              <a:cxnLst/>
              <a:rect l="l" t="t" r="r" b="b"/>
              <a:pathLst>
                <a:path w="2916" h="1688" extrusionOk="0">
                  <a:moveTo>
                    <a:pt x="2916" y="0"/>
                  </a:moveTo>
                  <a:lnTo>
                    <a:pt x="0" y="838"/>
                  </a:lnTo>
                  <a:lnTo>
                    <a:pt x="2916" y="1688"/>
                  </a:lnTo>
                  <a:lnTo>
                    <a:pt x="2916" y="0"/>
                  </a:lnTo>
                  <a:close/>
                </a:path>
              </a:pathLst>
            </a:custGeom>
            <a:solidFill>
              <a:srgbClr val="84004C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3" name="Google Shape;1033;p37"/>
            <p:cNvSpPr/>
            <p:nvPr/>
          </p:nvSpPr>
          <p:spPr>
            <a:xfrm>
              <a:off x="2124975" y="1733325"/>
              <a:ext cx="176625" cy="179450"/>
            </a:xfrm>
            <a:custGeom>
              <a:avLst/>
              <a:gdLst/>
              <a:ahLst/>
              <a:cxnLst/>
              <a:rect l="l" t="t" r="r" b="b"/>
              <a:pathLst>
                <a:path w="7065" h="7178" extrusionOk="0">
                  <a:moveTo>
                    <a:pt x="3453" y="0"/>
                  </a:moveTo>
                  <a:cubicBezTo>
                    <a:pt x="3206" y="0"/>
                    <a:pt x="2946" y="49"/>
                    <a:pt x="2675" y="154"/>
                  </a:cubicBezTo>
                  <a:cubicBezTo>
                    <a:pt x="1" y="1198"/>
                    <a:pt x="1206" y="3792"/>
                    <a:pt x="2170" y="5112"/>
                  </a:cubicBezTo>
                  <a:cubicBezTo>
                    <a:pt x="2858" y="6064"/>
                    <a:pt x="5085" y="7178"/>
                    <a:pt x="5085" y="7178"/>
                  </a:cubicBezTo>
                  <a:cubicBezTo>
                    <a:pt x="7065" y="4719"/>
                    <a:pt x="5885" y="0"/>
                    <a:pt x="3453" y="0"/>
                  </a:cubicBezTo>
                  <a:close/>
                </a:path>
              </a:pathLst>
            </a:custGeom>
            <a:solidFill>
              <a:srgbClr val="EC206C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4" name="Google Shape;1034;p37"/>
            <p:cNvSpPr/>
            <p:nvPr/>
          </p:nvSpPr>
          <p:spPr>
            <a:xfrm>
              <a:off x="2124450" y="2109350"/>
              <a:ext cx="34550" cy="62175"/>
            </a:xfrm>
            <a:custGeom>
              <a:avLst/>
              <a:gdLst/>
              <a:ahLst/>
              <a:cxnLst/>
              <a:rect l="l" t="t" r="r" b="b"/>
              <a:pathLst>
                <a:path w="1382" h="2487" extrusionOk="0">
                  <a:moveTo>
                    <a:pt x="961" y="1"/>
                  </a:moveTo>
                  <a:cubicBezTo>
                    <a:pt x="823" y="1"/>
                    <a:pt x="682" y="70"/>
                    <a:pt x="618" y="228"/>
                  </a:cubicBezTo>
                  <a:cubicBezTo>
                    <a:pt x="377" y="825"/>
                    <a:pt x="194" y="1433"/>
                    <a:pt x="56" y="2053"/>
                  </a:cubicBezTo>
                  <a:cubicBezTo>
                    <a:pt x="1" y="2315"/>
                    <a:pt x="219" y="2486"/>
                    <a:pt x="425" y="2486"/>
                  </a:cubicBezTo>
                  <a:cubicBezTo>
                    <a:pt x="561" y="2486"/>
                    <a:pt x="692" y="2411"/>
                    <a:pt x="733" y="2237"/>
                  </a:cubicBezTo>
                  <a:cubicBezTo>
                    <a:pt x="859" y="1617"/>
                    <a:pt x="1043" y="1009"/>
                    <a:pt x="1284" y="423"/>
                  </a:cubicBezTo>
                  <a:cubicBezTo>
                    <a:pt x="1382" y="166"/>
                    <a:pt x="1175" y="1"/>
                    <a:pt x="96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5" name="Google Shape;1035;p37"/>
            <p:cNvSpPr/>
            <p:nvPr/>
          </p:nvSpPr>
          <p:spPr>
            <a:xfrm>
              <a:off x="2186950" y="2116975"/>
              <a:ext cx="20550" cy="62225"/>
            </a:xfrm>
            <a:custGeom>
              <a:avLst/>
              <a:gdLst/>
              <a:ahLst/>
              <a:cxnLst/>
              <a:rect l="l" t="t" r="r" b="b"/>
              <a:pathLst>
                <a:path w="822" h="2489" extrusionOk="0">
                  <a:moveTo>
                    <a:pt x="478" y="1"/>
                  </a:moveTo>
                  <a:cubicBezTo>
                    <a:pt x="305" y="1"/>
                    <a:pt x="127" y="113"/>
                    <a:pt x="116" y="336"/>
                  </a:cubicBezTo>
                  <a:cubicBezTo>
                    <a:pt x="93" y="945"/>
                    <a:pt x="58" y="1553"/>
                    <a:pt x="12" y="2161"/>
                  </a:cubicBezTo>
                  <a:cubicBezTo>
                    <a:pt x="1" y="2379"/>
                    <a:pt x="167" y="2488"/>
                    <a:pt x="341" y="2488"/>
                  </a:cubicBezTo>
                  <a:cubicBezTo>
                    <a:pt x="514" y="2488"/>
                    <a:pt x="695" y="2379"/>
                    <a:pt x="712" y="2161"/>
                  </a:cubicBezTo>
                  <a:cubicBezTo>
                    <a:pt x="747" y="1553"/>
                    <a:pt x="781" y="945"/>
                    <a:pt x="816" y="336"/>
                  </a:cubicBezTo>
                  <a:cubicBezTo>
                    <a:pt x="821" y="113"/>
                    <a:pt x="652" y="1"/>
                    <a:pt x="47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6" name="Google Shape;1036;p37"/>
            <p:cNvSpPr/>
            <p:nvPr/>
          </p:nvSpPr>
          <p:spPr>
            <a:xfrm>
              <a:off x="2261850" y="2116975"/>
              <a:ext cx="24800" cy="62025"/>
            </a:xfrm>
            <a:custGeom>
              <a:avLst/>
              <a:gdLst/>
              <a:ahLst/>
              <a:cxnLst/>
              <a:rect l="l" t="t" r="r" b="b"/>
              <a:pathLst>
                <a:path w="992" h="2481" extrusionOk="0">
                  <a:moveTo>
                    <a:pt x="343" y="1"/>
                  </a:moveTo>
                  <a:cubicBezTo>
                    <a:pt x="170" y="1"/>
                    <a:pt x="0" y="113"/>
                    <a:pt x="12" y="336"/>
                  </a:cubicBezTo>
                  <a:cubicBezTo>
                    <a:pt x="35" y="968"/>
                    <a:pt x="115" y="1610"/>
                    <a:pt x="264" y="2230"/>
                  </a:cubicBezTo>
                  <a:cubicBezTo>
                    <a:pt x="306" y="2405"/>
                    <a:pt x="438" y="2480"/>
                    <a:pt x="574" y="2480"/>
                  </a:cubicBezTo>
                  <a:cubicBezTo>
                    <a:pt x="778" y="2480"/>
                    <a:pt x="992" y="2312"/>
                    <a:pt x="930" y="2058"/>
                  </a:cubicBezTo>
                  <a:cubicBezTo>
                    <a:pt x="804" y="1484"/>
                    <a:pt x="723" y="910"/>
                    <a:pt x="700" y="336"/>
                  </a:cubicBezTo>
                  <a:cubicBezTo>
                    <a:pt x="695" y="113"/>
                    <a:pt x="517" y="1"/>
                    <a:pt x="34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7" name="Google Shape;1037;p37"/>
            <p:cNvSpPr/>
            <p:nvPr/>
          </p:nvSpPr>
          <p:spPr>
            <a:xfrm>
              <a:off x="2310350" y="2112000"/>
              <a:ext cx="35200" cy="56075"/>
            </a:xfrm>
            <a:custGeom>
              <a:avLst/>
              <a:gdLst/>
              <a:ahLst/>
              <a:cxnLst/>
              <a:rect l="l" t="t" r="r" b="b"/>
              <a:pathLst>
                <a:path w="1408" h="2243" extrusionOk="0">
                  <a:moveTo>
                    <a:pt x="465" y="1"/>
                  </a:moveTo>
                  <a:cubicBezTo>
                    <a:pt x="242" y="1"/>
                    <a:pt x="0" y="252"/>
                    <a:pt x="126" y="535"/>
                  </a:cubicBezTo>
                  <a:cubicBezTo>
                    <a:pt x="333" y="1006"/>
                    <a:pt x="505" y="1499"/>
                    <a:pt x="654" y="1993"/>
                  </a:cubicBezTo>
                  <a:cubicBezTo>
                    <a:pt x="709" y="2167"/>
                    <a:pt x="848" y="2242"/>
                    <a:pt x="987" y="2242"/>
                  </a:cubicBezTo>
                  <a:cubicBezTo>
                    <a:pt x="1197" y="2242"/>
                    <a:pt x="1407" y="2071"/>
                    <a:pt x="1331" y="1809"/>
                  </a:cubicBezTo>
                  <a:cubicBezTo>
                    <a:pt x="1159" y="1258"/>
                    <a:pt x="953" y="707"/>
                    <a:pt x="723" y="180"/>
                  </a:cubicBezTo>
                  <a:cubicBezTo>
                    <a:pt x="665" y="53"/>
                    <a:pt x="567" y="1"/>
                    <a:pt x="46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8" name="Google Shape;1038;p37"/>
            <p:cNvSpPr/>
            <p:nvPr/>
          </p:nvSpPr>
          <p:spPr>
            <a:xfrm>
              <a:off x="2160550" y="2086050"/>
              <a:ext cx="76650" cy="48250"/>
            </a:xfrm>
            <a:custGeom>
              <a:avLst/>
              <a:gdLst/>
              <a:ahLst/>
              <a:cxnLst/>
              <a:rect l="l" t="t" r="r" b="b"/>
              <a:pathLst>
                <a:path w="3066" h="1930" extrusionOk="0">
                  <a:moveTo>
                    <a:pt x="1" y="1"/>
                  </a:moveTo>
                  <a:lnTo>
                    <a:pt x="1" y="1"/>
                  </a:lnTo>
                  <a:cubicBezTo>
                    <a:pt x="127" y="586"/>
                    <a:pt x="288" y="1172"/>
                    <a:pt x="494" y="1734"/>
                  </a:cubicBezTo>
                  <a:cubicBezTo>
                    <a:pt x="953" y="1872"/>
                    <a:pt x="1424" y="1929"/>
                    <a:pt x="1895" y="1929"/>
                  </a:cubicBezTo>
                  <a:lnTo>
                    <a:pt x="3065" y="1929"/>
                  </a:lnTo>
                  <a:cubicBezTo>
                    <a:pt x="2882" y="1401"/>
                    <a:pt x="2744" y="873"/>
                    <a:pt x="2629" y="322"/>
                  </a:cubicBezTo>
                  <a:cubicBezTo>
                    <a:pt x="1745" y="288"/>
                    <a:pt x="862" y="173"/>
                    <a:pt x="1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9" name="Google Shape;1039;p37"/>
            <p:cNvSpPr/>
            <p:nvPr/>
          </p:nvSpPr>
          <p:spPr>
            <a:xfrm>
              <a:off x="2145075" y="1876900"/>
              <a:ext cx="88675" cy="217225"/>
            </a:xfrm>
            <a:custGeom>
              <a:avLst/>
              <a:gdLst/>
              <a:ahLst/>
              <a:cxnLst/>
              <a:rect l="l" t="t" r="r" b="b"/>
              <a:pathLst>
                <a:path w="3547" h="8689" extrusionOk="0">
                  <a:moveTo>
                    <a:pt x="2514" y="0"/>
                  </a:moveTo>
                  <a:cubicBezTo>
                    <a:pt x="2009" y="0"/>
                    <a:pt x="1492" y="80"/>
                    <a:pt x="999" y="230"/>
                  </a:cubicBezTo>
                  <a:cubicBezTo>
                    <a:pt x="126" y="2858"/>
                    <a:pt x="0" y="5670"/>
                    <a:pt x="608" y="8367"/>
                  </a:cubicBezTo>
                  <a:cubicBezTo>
                    <a:pt x="1481" y="8539"/>
                    <a:pt x="2364" y="8654"/>
                    <a:pt x="3248" y="8688"/>
                  </a:cubicBezTo>
                  <a:cubicBezTo>
                    <a:pt x="2663" y="5888"/>
                    <a:pt x="2915" y="2835"/>
                    <a:pt x="3547" y="0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0" name="Google Shape;1040;p37"/>
            <p:cNvSpPr/>
            <p:nvPr/>
          </p:nvSpPr>
          <p:spPr>
            <a:xfrm>
              <a:off x="2095425" y="2067700"/>
              <a:ext cx="77500" cy="61700"/>
            </a:xfrm>
            <a:custGeom>
              <a:avLst/>
              <a:gdLst/>
              <a:ahLst/>
              <a:cxnLst/>
              <a:rect l="l" t="t" r="r" b="b"/>
              <a:pathLst>
                <a:path w="3100" h="2468" extrusionOk="0">
                  <a:moveTo>
                    <a:pt x="0" y="0"/>
                  </a:moveTo>
                  <a:lnTo>
                    <a:pt x="0" y="0"/>
                  </a:lnTo>
                  <a:cubicBezTo>
                    <a:pt x="666" y="1206"/>
                    <a:pt x="1779" y="2089"/>
                    <a:pt x="3099" y="2468"/>
                  </a:cubicBezTo>
                  <a:cubicBezTo>
                    <a:pt x="2893" y="1906"/>
                    <a:pt x="2732" y="1320"/>
                    <a:pt x="2594" y="735"/>
                  </a:cubicBezTo>
                  <a:cubicBezTo>
                    <a:pt x="1711" y="563"/>
                    <a:pt x="838" y="31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1" name="Google Shape;1041;p37"/>
            <p:cNvSpPr/>
            <p:nvPr/>
          </p:nvSpPr>
          <p:spPr>
            <a:xfrm>
              <a:off x="2079350" y="1882625"/>
              <a:ext cx="90700" cy="203750"/>
            </a:xfrm>
            <a:custGeom>
              <a:avLst/>
              <a:gdLst/>
              <a:ahLst/>
              <a:cxnLst/>
              <a:rect l="l" t="t" r="r" b="b"/>
              <a:pathLst>
                <a:path w="3628" h="8150" extrusionOk="0">
                  <a:moveTo>
                    <a:pt x="3628" y="1"/>
                  </a:moveTo>
                  <a:lnTo>
                    <a:pt x="3628" y="1"/>
                  </a:lnTo>
                  <a:cubicBezTo>
                    <a:pt x="1470" y="666"/>
                    <a:pt x="1" y="2663"/>
                    <a:pt x="1" y="4936"/>
                  </a:cubicBezTo>
                  <a:cubicBezTo>
                    <a:pt x="1" y="5797"/>
                    <a:pt x="219" y="6657"/>
                    <a:pt x="643" y="7415"/>
                  </a:cubicBezTo>
                  <a:cubicBezTo>
                    <a:pt x="1481" y="7725"/>
                    <a:pt x="2354" y="7977"/>
                    <a:pt x="3237" y="8149"/>
                  </a:cubicBezTo>
                  <a:cubicBezTo>
                    <a:pt x="2618" y="5452"/>
                    <a:pt x="2755" y="2629"/>
                    <a:pt x="362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2" name="Google Shape;1042;p37"/>
            <p:cNvSpPr/>
            <p:nvPr/>
          </p:nvSpPr>
          <p:spPr>
            <a:xfrm>
              <a:off x="2226275" y="2090075"/>
              <a:ext cx="86375" cy="44225"/>
            </a:xfrm>
            <a:custGeom>
              <a:avLst/>
              <a:gdLst/>
              <a:ahLst/>
              <a:cxnLst/>
              <a:rect l="l" t="t" r="r" b="b"/>
              <a:pathLst>
                <a:path w="3455" h="1769" extrusionOk="0">
                  <a:moveTo>
                    <a:pt x="3019" y="1"/>
                  </a:moveTo>
                  <a:cubicBezTo>
                    <a:pt x="2262" y="122"/>
                    <a:pt x="1500" y="178"/>
                    <a:pt x="735" y="178"/>
                  </a:cubicBezTo>
                  <a:cubicBezTo>
                    <a:pt x="490" y="178"/>
                    <a:pt x="245" y="172"/>
                    <a:pt x="0" y="161"/>
                  </a:cubicBezTo>
                  <a:lnTo>
                    <a:pt x="0" y="161"/>
                  </a:lnTo>
                  <a:cubicBezTo>
                    <a:pt x="103" y="712"/>
                    <a:pt x="253" y="1240"/>
                    <a:pt x="425" y="1768"/>
                  </a:cubicBezTo>
                  <a:lnTo>
                    <a:pt x="2651" y="1768"/>
                  </a:lnTo>
                  <a:cubicBezTo>
                    <a:pt x="2915" y="1768"/>
                    <a:pt x="3191" y="1757"/>
                    <a:pt x="3455" y="1711"/>
                  </a:cubicBezTo>
                  <a:cubicBezTo>
                    <a:pt x="3283" y="1148"/>
                    <a:pt x="3145" y="574"/>
                    <a:pt x="301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3" name="Google Shape;1043;p37"/>
            <p:cNvSpPr/>
            <p:nvPr/>
          </p:nvSpPr>
          <p:spPr>
            <a:xfrm>
              <a:off x="2211625" y="1876900"/>
              <a:ext cx="93850" cy="217650"/>
            </a:xfrm>
            <a:custGeom>
              <a:avLst/>
              <a:gdLst/>
              <a:ahLst/>
              <a:cxnLst/>
              <a:rect l="l" t="t" r="r" b="b"/>
              <a:pathLst>
                <a:path w="3754" h="8706" extrusionOk="0">
                  <a:moveTo>
                    <a:pt x="885" y="0"/>
                  </a:moveTo>
                  <a:cubicBezTo>
                    <a:pt x="253" y="2835"/>
                    <a:pt x="1" y="5888"/>
                    <a:pt x="575" y="8688"/>
                  </a:cubicBezTo>
                  <a:cubicBezTo>
                    <a:pt x="822" y="8699"/>
                    <a:pt x="1070" y="8705"/>
                    <a:pt x="1316" y="8705"/>
                  </a:cubicBezTo>
                  <a:cubicBezTo>
                    <a:pt x="2086" y="8705"/>
                    <a:pt x="2851" y="8649"/>
                    <a:pt x="3616" y="8528"/>
                  </a:cubicBezTo>
                  <a:cubicBezTo>
                    <a:pt x="3019" y="5739"/>
                    <a:pt x="2973" y="2846"/>
                    <a:pt x="3754" y="34"/>
                  </a:cubicBezTo>
                  <a:cubicBezTo>
                    <a:pt x="3582" y="12"/>
                    <a:pt x="3410" y="0"/>
                    <a:pt x="323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4" name="Google Shape;1044;p37"/>
            <p:cNvSpPr/>
            <p:nvPr/>
          </p:nvSpPr>
          <p:spPr>
            <a:xfrm>
              <a:off x="2285950" y="1877750"/>
              <a:ext cx="135450" cy="212650"/>
            </a:xfrm>
            <a:custGeom>
              <a:avLst/>
              <a:gdLst/>
              <a:ahLst/>
              <a:cxnLst/>
              <a:rect l="l" t="t" r="r" b="b"/>
              <a:pathLst>
                <a:path w="5418" h="8506" extrusionOk="0">
                  <a:moveTo>
                    <a:pt x="781" y="0"/>
                  </a:moveTo>
                  <a:cubicBezTo>
                    <a:pt x="0" y="2824"/>
                    <a:pt x="46" y="5705"/>
                    <a:pt x="643" y="8505"/>
                  </a:cubicBezTo>
                  <a:cubicBezTo>
                    <a:pt x="2273" y="8253"/>
                    <a:pt x="3822" y="7702"/>
                    <a:pt x="5131" y="6806"/>
                  </a:cubicBezTo>
                  <a:cubicBezTo>
                    <a:pt x="5326" y="6267"/>
                    <a:pt x="5418" y="5693"/>
                    <a:pt x="5418" y="5131"/>
                  </a:cubicBezTo>
                  <a:cubicBezTo>
                    <a:pt x="5406" y="2480"/>
                    <a:pt x="3409" y="276"/>
                    <a:pt x="781" y="0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5" name="Google Shape;1045;p37"/>
            <p:cNvSpPr/>
            <p:nvPr/>
          </p:nvSpPr>
          <p:spPr>
            <a:xfrm>
              <a:off x="2302025" y="2047600"/>
              <a:ext cx="112200" cy="85250"/>
            </a:xfrm>
            <a:custGeom>
              <a:avLst/>
              <a:gdLst/>
              <a:ahLst/>
              <a:cxnLst/>
              <a:rect l="l" t="t" r="r" b="b"/>
              <a:pathLst>
                <a:path w="4488" h="3410" extrusionOk="0">
                  <a:moveTo>
                    <a:pt x="4488" y="1"/>
                  </a:moveTo>
                  <a:lnTo>
                    <a:pt x="4488" y="1"/>
                  </a:lnTo>
                  <a:cubicBezTo>
                    <a:pt x="3179" y="896"/>
                    <a:pt x="1630" y="1447"/>
                    <a:pt x="0" y="1700"/>
                  </a:cubicBezTo>
                  <a:cubicBezTo>
                    <a:pt x="115" y="2273"/>
                    <a:pt x="264" y="2847"/>
                    <a:pt x="425" y="3410"/>
                  </a:cubicBezTo>
                  <a:cubicBezTo>
                    <a:pt x="2296" y="3100"/>
                    <a:pt x="3856" y="1803"/>
                    <a:pt x="4488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6" name="Google Shape;1046;p37"/>
            <p:cNvSpPr/>
            <p:nvPr/>
          </p:nvSpPr>
          <p:spPr>
            <a:xfrm>
              <a:off x="2347925" y="1973875"/>
              <a:ext cx="29000" cy="24875"/>
            </a:xfrm>
            <a:custGeom>
              <a:avLst/>
              <a:gdLst/>
              <a:ahLst/>
              <a:cxnLst/>
              <a:rect l="l" t="t" r="r" b="b"/>
              <a:pathLst>
                <a:path w="1160" h="995" extrusionOk="0">
                  <a:moveTo>
                    <a:pt x="666" y="0"/>
                  </a:moveTo>
                  <a:cubicBezTo>
                    <a:pt x="219" y="0"/>
                    <a:pt x="0" y="528"/>
                    <a:pt x="310" y="850"/>
                  </a:cubicBezTo>
                  <a:cubicBezTo>
                    <a:pt x="414" y="950"/>
                    <a:pt x="539" y="995"/>
                    <a:pt x="662" y="995"/>
                  </a:cubicBezTo>
                  <a:cubicBezTo>
                    <a:pt x="918" y="995"/>
                    <a:pt x="1160" y="797"/>
                    <a:pt x="1160" y="494"/>
                  </a:cubicBezTo>
                  <a:cubicBezTo>
                    <a:pt x="1160" y="218"/>
                    <a:pt x="942" y="0"/>
                    <a:pt x="66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7" name="Google Shape;1047;p37"/>
            <p:cNvSpPr/>
            <p:nvPr/>
          </p:nvSpPr>
          <p:spPr>
            <a:xfrm>
              <a:off x="2330425" y="2009450"/>
              <a:ext cx="58275" cy="58275"/>
            </a:xfrm>
            <a:custGeom>
              <a:avLst/>
              <a:gdLst/>
              <a:ahLst/>
              <a:cxnLst/>
              <a:rect l="l" t="t" r="r" b="b"/>
              <a:pathLst>
                <a:path w="2331" h="2331" extrusionOk="0">
                  <a:moveTo>
                    <a:pt x="1160" y="1"/>
                  </a:moveTo>
                  <a:cubicBezTo>
                    <a:pt x="517" y="1"/>
                    <a:pt x="0" y="517"/>
                    <a:pt x="0" y="1160"/>
                  </a:cubicBezTo>
                  <a:cubicBezTo>
                    <a:pt x="0" y="1814"/>
                    <a:pt x="517" y="2330"/>
                    <a:pt x="1160" y="2330"/>
                  </a:cubicBezTo>
                  <a:cubicBezTo>
                    <a:pt x="1802" y="2330"/>
                    <a:pt x="2330" y="1814"/>
                    <a:pt x="2330" y="1160"/>
                  </a:cubicBezTo>
                  <a:cubicBezTo>
                    <a:pt x="2330" y="517"/>
                    <a:pt x="1802" y="1"/>
                    <a:pt x="1160" y="1"/>
                  </a:cubicBezTo>
                  <a:close/>
                </a:path>
              </a:pathLst>
            </a:custGeom>
            <a:solidFill>
              <a:srgbClr val="F78F8F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8" name="Google Shape;1048;p37"/>
            <p:cNvSpPr/>
            <p:nvPr/>
          </p:nvSpPr>
          <p:spPr>
            <a:xfrm>
              <a:off x="2069325" y="1756175"/>
              <a:ext cx="194225" cy="156600"/>
            </a:xfrm>
            <a:custGeom>
              <a:avLst/>
              <a:gdLst/>
              <a:ahLst/>
              <a:cxnLst/>
              <a:rect l="l" t="t" r="r" b="b"/>
              <a:pathLst>
                <a:path w="7769" h="6264" extrusionOk="0">
                  <a:moveTo>
                    <a:pt x="3470" y="0"/>
                  </a:moveTo>
                  <a:cubicBezTo>
                    <a:pt x="3015" y="0"/>
                    <a:pt x="2563" y="164"/>
                    <a:pt x="2146" y="537"/>
                  </a:cubicBezTo>
                  <a:cubicBezTo>
                    <a:pt x="0" y="2442"/>
                    <a:pt x="2043" y="4450"/>
                    <a:pt x="3409" y="5357"/>
                  </a:cubicBezTo>
                  <a:cubicBezTo>
                    <a:pt x="4384" y="6000"/>
                    <a:pt x="6852" y="6264"/>
                    <a:pt x="6852" y="6264"/>
                  </a:cubicBezTo>
                  <a:cubicBezTo>
                    <a:pt x="7768" y="3544"/>
                    <a:pt x="5584" y="0"/>
                    <a:pt x="3470" y="0"/>
                  </a:cubicBezTo>
                  <a:close/>
                </a:path>
              </a:pathLst>
            </a:custGeom>
            <a:solidFill>
              <a:srgbClr val="FE67BE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2320748" y="655403"/>
            <a:ext cx="6925637" cy="2953515"/>
            <a:chOff x="5667646" y="720179"/>
            <a:chExt cx="6398085" cy="2953515"/>
          </a:xfrm>
        </p:grpSpPr>
        <p:sp>
          <p:nvSpPr>
            <p:cNvPr id="130" name="Rectangle 129"/>
            <p:cNvSpPr/>
            <p:nvPr/>
          </p:nvSpPr>
          <p:spPr>
            <a:xfrm>
              <a:off x="6531073" y="1924156"/>
              <a:ext cx="5534658" cy="1749538"/>
            </a:xfrm>
            <a:prstGeom prst="rect">
              <a:avLst/>
            </a:prstGeom>
            <a:ln w="381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lIns="86699" tIns="43349" rIns="86699" bIns="43349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Em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có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vui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khi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tham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gia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khai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giảng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không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?</a:t>
              </a:r>
            </a:p>
          </p:txBody>
        </p:sp>
        <p:grpSp>
          <p:nvGrpSpPr>
            <p:cNvPr id="131" name="Google Shape;1012;p37"/>
            <p:cNvGrpSpPr/>
            <p:nvPr/>
          </p:nvGrpSpPr>
          <p:grpSpPr>
            <a:xfrm>
              <a:off x="5667646" y="720179"/>
              <a:ext cx="1481347" cy="1508052"/>
              <a:chOff x="5949775" y="2481625"/>
              <a:chExt cx="407775" cy="445825"/>
            </a:xfrm>
          </p:grpSpPr>
          <p:sp>
            <p:nvSpPr>
              <p:cNvPr id="132" name="Google Shape;1013;p37"/>
              <p:cNvSpPr/>
              <p:nvPr/>
            </p:nvSpPr>
            <p:spPr>
              <a:xfrm>
                <a:off x="5949775" y="2746875"/>
                <a:ext cx="72925" cy="42200"/>
              </a:xfrm>
              <a:custGeom>
                <a:avLst/>
                <a:gdLst/>
                <a:ahLst/>
                <a:cxnLst/>
                <a:rect l="l" t="t" r="r" b="b"/>
                <a:pathLst>
                  <a:path w="2917" h="1688" extrusionOk="0">
                    <a:moveTo>
                      <a:pt x="2916" y="0"/>
                    </a:moveTo>
                    <a:lnTo>
                      <a:pt x="1" y="849"/>
                    </a:lnTo>
                    <a:lnTo>
                      <a:pt x="2916" y="1687"/>
                    </a:lnTo>
                    <a:lnTo>
                      <a:pt x="2916" y="0"/>
                    </a:lnTo>
                    <a:close/>
                  </a:path>
                </a:pathLst>
              </a:custGeom>
              <a:solidFill>
                <a:srgbClr val="84004C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3" name="Google Shape;1014;p37"/>
              <p:cNvSpPr/>
              <p:nvPr/>
            </p:nvSpPr>
            <p:spPr>
              <a:xfrm>
                <a:off x="6061400" y="2481625"/>
                <a:ext cx="176625" cy="179175"/>
              </a:xfrm>
              <a:custGeom>
                <a:avLst/>
                <a:gdLst/>
                <a:ahLst/>
                <a:cxnLst/>
                <a:rect l="l" t="t" r="r" b="b"/>
                <a:pathLst>
                  <a:path w="7065" h="7167" extrusionOk="0">
                    <a:moveTo>
                      <a:pt x="3451" y="1"/>
                    </a:moveTo>
                    <a:cubicBezTo>
                      <a:pt x="3204" y="1"/>
                      <a:pt x="2945" y="49"/>
                      <a:pt x="2675" y="154"/>
                    </a:cubicBezTo>
                    <a:cubicBezTo>
                      <a:pt x="1" y="1187"/>
                      <a:pt x="1206" y="3781"/>
                      <a:pt x="2158" y="5112"/>
                    </a:cubicBezTo>
                    <a:cubicBezTo>
                      <a:pt x="2858" y="6065"/>
                      <a:pt x="5085" y="7167"/>
                      <a:pt x="5085" y="7167"/>
                    </a:cubicBezTo>
                    <a:cubicBezTo>
                      <a:pt x="7064" y="4719"/>
                      <a:pt x="5876" y="1"/>
                      <a:pt x="3451" y="1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4" name="Google Shape;1015;p37"/>
              <p:cNvSpPr/>
              <p:nvPr/>
            </p:nvSpPr>
            <p:spPr>
              <a:xfrm>
                <a:off x="6060875" y="2857825"/>
                <a:ext cx="34425" cy="6200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2480" extrusionOk="0">
                    <a:moveTo>
                      <a:pt x="954" y="0"/>
                    </a:moveTo>
                    <a:cubicBezTo>
                      <a:pt x="814" y="0"/>
                      <a:pt x="670" y="71"/>
                      <a:pt x="607" y="233"/>
                    </a:cubicBezTo>
                    <a:cubicBezTo>
                      <a:pt x="377" y="819"/>
                      <a:pt x="182" y="1427"/>
                      <a:pt x="56" y="2047"/>
                    </a:cubicBezTo>
                    <a:cubicBezTo>
                      <a:pt x="1" y="2309"/>
                      <a:pt x="219" y="2480"/>
                      <a:pt x="422" y="2480"/>
                    </a:cubicBezTo>
                    <a:cubicBezTo>
                      <a:pt x="557" y="2480"/>
                      <a:pt x="685" y="2404"/>
                      <a:pt x="722" y="2230"/>
                    </a:cubicBezTo>
                    <a:cubicBezTo>
                      <a:pt x="859" y="1611"/>
                      <a:pt x="1043" y="1002"/>
                      <a:pt x="1273" y="417"/>
                    </a:cubicBezTo>
                    <a:cubicBezTo>
                      <a:pt x="1377" y="166"/>
                      <a:pt x="1169" y="0"/>
                      <a:pt x="95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5" name="Google Shape;1016;p37"/>
              <p:cNvSpPr/>
              <p:nvPr/>
            </p:nvSpPr>
            <p:spPr>
              <a:xfrm>
                <a:off x="6123225" y="2865225"/>
                <a:ext cx="20400" cy="62225"/>
              </a:xfrm>
              <a:custGeom>
                <a:avLst/>
                <a:gdLst/>
                <a:ahLst/>
                <a:cxnLst/>
                <a:rect l="l" t="t" r="r" b="b"/>
                <a:pathLst>
                  <a:path w="816" h="2489" extrusionOk="0">
                    <a:moveTo>
                      <a:pt x="473" y="0"/>
                    </a:moveTo>
                    <a:cubicBezTo>
                      <a:pt x="299" y="0"/>
                      <a:pt x="121" y="109"/>
                      <a:pt x="110" y="327"/>
                    </a:cubicBezTo>
                    <a:cubicBezTo>
                      <a:pt x="87" y="936"/>
                      <a:pt x="53" y="1544"/>
                      <a:pt x="18" y="2152"/>
                    </a:cubicBezTo>
                    <a:cubicBezTo>
                      <a:pt x="1" y="2376"/>
                      <a:pt x="164" y="2488"/>
                      <a:pt x="337" y="2488"/>
                    </a:cubicBezTo>
                    <a:cubicBezTo>
                      <a:pt x="509" y="2488"/>
                      <a:pt x="690" y="2376"/>
                      <a:pt x="707" y="2152"/>
                    </a:cubicBezTo>
                    <a:cubicBezTo>
                      <a:pt x="741" y="1544"/>
                      <a:pt x="776" y="936"/>
                      <a:pt x="810" y="327"/>
                    </a:cubicBezTo>
                    <a:cubicBezTo>
                      <a:pt x="816" y="109"/>
                      <a:pt x="646" y="0"/>
                      <a:pt x="47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6" name="Google Shape;1017;p37"/>
              <p:cNvSpPr/>
              <p:nvPr/>
            </p:nvSpPr>
            <p:spPr>
              <a:xfrm>
                <a:off x="6197975" y="2865225"/>
                <a:ext cx="24825" cy="62125"/>
              </a:xfrm>
              <a:custGeom>
                <a:avLst/>
                <a:gdLst/>
                <a:ahLst/>
                <a:cxnLst/>
                <a:rect l="l" t="t" r="r" b="b"/>
                <a:pathLst>
                  <a:path w="993" h="2485" extrusionOk="0">
                    <a:moveTo>
                      <a:pt x="344" y="0"/>
                    </a:moveTo>
                    <a:cubicBezTo>
                      <a:pt x="170" y="0"/>
                      <a:pt x="1" y="109"/>
                      <a:pt x="12" y="327"/>
                    </a:cubicBezTo>
                    <a:cubicBezTo>
                      <a:pt x="35" y="970"/>
                      <a:pt x="127" y="1613"/>
                      <a:pt x="265" y="2244"/>
                    </a:cubicBezTo>
                    <a:cubicBezTo>
                      <a:pt x="305" y="2412"/>
                      <a:pt x="434" y="2485"/>
                      <a:pt x="568" y="2485"/>
                    </a:cubicBezTo>
                    <a:cubicBezTo>
                      <a:pt x="774" y="2485"/>
                      <a:pt x="993" y="2313"/>
                      <a:pt x="930" y="2049"/>
                    </a:cubicBezTo>
                    <a:cubicBezTo>
                      <a:pt x="804" y="1487"/>
                      <a:pt x="724" y="913"/>
                      <a:pt x="701" y="327"/>
                    </a:cubicBezTo>
                    <a:cubicBezTo>
                      <a:pt x="695" y="109"/>
                      <a:pt x="517" y="0"/>
                      <a:pt x="34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7" name="Google Shape;1018;p37"/>
              <p:cNvSpPr/>
              <p:nvPr/>
            </p:nvSpPr>
            <p:spPr>
              <a:xfrm>
                <a:off x="6246675" y="2860325"/>
                <a:ext cx="35175" cy="56050"/>
              </a:xfrm>
              <a:custGeom>
                <a:avLst/>
                <a:gdLst/>
                <a:ahLst/>
                <a:cxnLst/>
                <a:rect l="l" t="t" r="r" b="b"/>
                <a:pathLst>
                  <a:path w="1407" h="2242" extrusionOk="0">
                    <a:moveTo>
                      <a:pt x="465" y="0"/>
                    </a:moveTo>
                    <a:cubicBezTo>
                      <a:pt x="244" y="0"/>
                      <a:pt x="1" y="252"/>
                      <a:pt x="119" y="535"/>
                    </a:cubicBezTo>
                    <a:cubicBezTo>
                      <a:pt x="325" y="1006"/>
                      <a:pt x="509" y="1499"/>
                      <a:pt x="658" y="1993"/>
                    </a:cubicBezTo>
                    <a:cubicBezTo>
                      <a:pt x="708" y="2167"/>
                      <a:pt x="847" y="2242"/>
                      <a:pt x="986" y="2242"/>
                    </a:cubicBezTo>
                    <a:cubicBezTo>
                      <a:pt x="1195" y="2242"/>
                      <a:pt x="1407" y="2071"/>
                      <a:pt x="1324" y="1809"/>
                    </a:cubicBezTo>
                    <a:cubicBezTo>
                      <a:pt x="1152" y="1258"/>
                      <a:pt x="956" y="707"/>
                      <a:pt x="715" y="179"/>
                    </a:cubicBezTo>
                    <a:cubicBezTo>
                      <a:pt x="661" y="53"/>
                      <a:pt x="565" y="0"/>
                      <a:pt x="46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8" name="Google Shape;1019;p37"/>
              <p:cNvSpPr/>
              <p:nvPr/>
            </p:nvSpPr>
            <p:spPr>
              <a:xfrm>
                <a:off x="6096700" y="2834375"/>
                <a:ext cx="76625" cy="48225"/>
              </a:xfrm>
              <a:custGeom>
                <a:avLst/>
                <a:gdLst/>
                <a:ahLst/>
                <a:cxnLst/>
                <a:rect l="l" t="t" r="r" b="b"/>
                <a:pathLst>
                  <a:path w="3065" h="1929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126" y="586"/>
                      <a:pt x="299" y="1171"/>
                      <a:pt x="494" y="1734"/>
                    </a:cubicBezTo>
                    <a:cubicBezTo>
                      <a:pt x="953" y="1871"/>
                      <a:pt x="1423" y="1929"/>
                      <a:pt x="1894" y="1929"/>
                    </a:cubicBezTo>
                    <a:lnTo>
                      <a:pt x="3065" y="1929"/>
                    </a:lnTo>
                    <a:cubicBezTo>
                      <a:pt x="2881" y="1401"/>
                      <a:pt x="2743" y="873"/>
                      <a:pt x="2629" y="322"/>
                    </a:cubicBezTo>
                    <a:cubicBezTo>
                      <a:pt x="1745" y="288"/>
                      <a:pt x="873" y="173"/>
                      <a:pt x="0" y="1"/>
                    </a:cubicBezTo>
                    <a:close/>
                  </a:path>
                </a:pathLst>
              </a:custGeom>
              <a:solidFill>
                <a:srgbClr val="FFA5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9" name="Google Shape;1020;p37"/>
              <p:cNvSpPr/>
              <p:nvPr/>
            </p:nvSpPr>
            <p:spPr>
              <a:xfrm>
                <a:off x="6081201" y="2625200"/>
                <a:ext cx="88975" cy="217225"/>
              </a:xfrm>
              <a:custGeom>
                <a:avLst/>
                <a:gdLst/>
                <a:ahLst/>
                <a:cxnLst/>
                <a:rect l="l" t="t" r="r" b="b"/>
                <a:pathLst>
                  <a:path w="3559" h="8689" extrusionOk="0">
                    <a:moveTo>
                      <a:pt x="2514" y="1"/>
                    </a:moveTo>
                    <a:cubicBezTo>
                      <a:pt x="2009" y="1"/>
                      <a:pt x="1493" y="81"/>
                      <a:pt x="1010" y="230"/>
                    </a:cubicBezTo>
                    <a:cubicBezTo>
                      <a:pt x="138" y="2859"/>
                      <a:pt x="0" y="5670"/>
                      <a:pt x="609" y="8368"/>
                    </a:cubicBezTo>
                    <a:cubicBezTo>
                      <a:pt x="1481" y="8540"/>
                      <a:pt x="2365" y="8655"/>
                      <a:pt x="3249" y="8689"/>
                    </a:cubicBezTo>
                    <a:cubicBezTo>
                      <a:pt x="2663" y="5889"/>
                      <a:pt x="2916" y="2847"/>
                      <a:pt x="3558" y="1"/>
                    </a:cubicBezTo>
                    <a:close/>
                  </a:path>
                </a:pathLst>
              </a:custGeom>
              <a:solidFill>
                <a:srgbClr val="FFDB45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40" name="Google Shape;1021;p37"/>
              <p:cNvSpPr/>
              <p:nvPr/>
            </p:nvSpPr>
            <p:spPr>
              <a:xfrm>
                <a:off x="6031550" y="2816025"/>
                <a:ext cx="77500" cy="61700"/>
              </a:xfrm>
              <a:custGeom>
                <a:avLst/>
                <a:gdLst/>
                <a:ahLst/>
                <a:cxnLst/>
                <a:rect l="l" t="t" r="r" b="b"/>
                <a:pathLst>
                  <a:path w="3100" h="2468" extrusionOk="0">
                    <a:moveTo>
                      <a:pt x="1" y="0"/>
                    </a:moveTo>
                    <a:cubicBezTo>
                      <a:pt x="667" y="1205"/>
                      <a:pt x="1780" y="2089"/>
                      <a:pt x="3100" y="2468"/>
                    </a:cubicBezTo>
                    <a:cubicBezTo>
                      <a:pt x="2893" y="1905"/>
                      <a:pt x="2732" y="1320"/>
                      <a:pt x="2595" y="735"/>
                    </a:cubicBezTo>
                    <a:cubicBezTo>
                      <a:pt x="1711" y="562"/>
                      <a:pt x="850" y="310"/>
                      <a:pt x="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41" name="Google Shape;1022;p37"/>
              <p:cNvSpPr/>
              <p:nvPr/>
            </p:nvSpPr>
            <p:spPr>
              <a:xfrm>
                <a:off x="6015500" y="2630950"/>
                <a:ext cx="90975" cy="203450"/>
              </a:xfrm>
              <a:custGeom>
                <a:avLst/>
                <a:gdLst/>
                <a:ahLst/>
                <a:cxnLst/>
                <a:rect l="l" t="t" r="r" b="b"/>
                <a:pathLst>
                  <a:path w="3639" h="8138" extrusionOk="0">
                    <a:moveTo>
                      <a:pt x="3638" y="0"/>
                    </a:moveTo>
                    <a:lnTo>
                      <a:pt x="3638" y="0"/>
                    </a:lnTo>
                    <a:cubicBezTo>
                      <a:pt x="1481" y="677"/>
                      <a:pt x="0" y="2663"/>
                      <a:pt x="0" y="4924"/>
                    </a:cubicBezTo>
                    <a:cubicBezTo>
                      <a:pt x="0" y="5796"/>
                      <a:pt x="218" y="6646"/>
                      <a:pt x="643" y="7403"/>
                    </a:cubicBezTo>
                    <a:cubicBezTo>
                      <a:pt x="1492" y="7713"/>
                      <a:pt x="2353" y="7965"/>
                      <a:pt x="3237" y="8138"/>
                    </a:cubicBezTo>
                    <a:cubicBezTo>
                      <a:pt x="2628" y="5440"/>
                      <a:pt x="2766" y="2629"/>
                      <a:pt x="363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42" name="Google Shape;1023;p37"/>
              <p:cNvSpPr/>
              <p:nvPr/>
            </p:nvSpPr>
            <p:spPr>
              <a:xfrm>
                <a:off x="6162400" y="2838400"/>
                <a:ext cx="86400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3456" h="1768" extrusionOk="0">
                    <a:moveTo>
                      <a:pt x="3019" y="0"/>
                    </a:moveTo>
                    <a:cubicBezTo>
                      <a:pt x="2263" y="122"/>
                      <a:pt x="1500" y="178"/>
                      <a:pt x="736" y="178"/>
                    </a:cubicBezTo>
                    <a:cubicBezTo>
                      <a:pt x="491" y="178"/>
                      <a:pt x="246" y="172"/>
                      <a:pt x="1" y="161"/>
                    </a:cubicBezTo>
                    <a:lnTo>
                      <a:pt x="1" y="161"/>
                    </a:lnTo>
                    <a:cubicBezTo>
                      <a:pt x="104" y="712"/>
                      <a:pt x="253" y="1240"/>
                      <a:pt x="425" y="1768"/>
                    </a:cubicBezTo>
                    <a:lnTo>
                      <a:pt x="2652" y="1768"/>
                    </a:lnTo>
                    <a:cubicBezTo>
                      <a:pt x="2916" y="1768"/>
                      <a:pt x="3191" y="1756"/>
                      <a:pt x="3455" y="1710"/>
                    </a:cubicBezTo>
                    <a:cubicBezTo>
                      <a:pt x="3283" y="1148"/>
                      <a:pt x="3145" y="574"/>
                      <a:pt x="301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43" name="Google Shape;1024;p37"/>
              <p:cNvSpPr/>
              <p:nvPr/>
            </p:nvSpPr>
            <p:spPr>
              <a:xfrm>
                <a:off x="6147775" y="2625200"/>
                <a:ext cx="93850" cy="217650"/>
              </a:xfrm>
              <a:custGeom>
                <a:avLst/>
                <a:gdLst/>
                <a:ahLst/>
                <a:cxnLst/>
                <a:rect l="l" t="t" r="r" b="b"/>
                <a:pathLst>
                  <a:path w="3754" h="8706" extrusionOk="0">
                    <a:moveTo>
                      <a:pt x="884" y="1"/>
                    </a:moveTo>
                    <a:cubicBezTo>
                      <a:pt x="253" y="2836"/>
                      <a:pt x="0" y="5889"/>
                      <a:pt x="574" y="8689"/>
                    </a:cubicBezTo>
                    <a:cubicBezTo>
                      <a:pt x="822" y="8700"/>
                      <a:pt x="1069" y="8706"/>
                      <a:pt x="1316" y="8706"/>
                    </a:cubicBezTo>
                    <a:cubicBezTo>
                      <a:pt x="2086" y="8706"/>
                      <a:pt x="2851" y="8650"/>
                      <a:pt x="3616" y="8528"/>
                    </a:cubicBezTo>
                    <a:cubicBezTo>
                      <a:pt x="3019" y="5739"/>
                      <a:pt x="2973" y="2847"/>
                      <a:pt x="3753" y="35"/>
                    </a:cubicBezTo>
                    <a:cubicBezTo>
                      <a:pt x="3581" y="12"/>
                      <a:pt x="3409" y="1"/>
                      <a:pt x="323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44" name="Google Shape;1025;p37"/>
              <p:cNvSpPr/>
              <p:nvPr/>
            </p:nvSpPr>
            <p:spPr>
              <a:xfrm>
                <a:off x="6222075" y="2626075"/>
                <a:ext cx="135475" cy="212350"/>
              </a:xfrm>
              <a:custGeom>
                <a:avLst/>
                <a:gdLst/>
                <a:ahLst/>
                <a:cxnLst/>
                <a:rect l="l" t="t" r="r" b="b"/>
                <a:pathLst>
                  <a:path w="5419" h="8494" extrusionOk="0">
                    <a:moveTo>
                      <a:pt x="793" y="0"/>
                    </a:moveTo>
                    <a:cubicBezTo>
                      <a:pt x="1" y="2812"/>
                      <a:pt x="47" y="5704"/>
                      <a:pt x="644" y="8493"/>
                    </a:cubicBezTo>
                    <a:cubicBezTo>
                      <a:pt x="2285" y="8241"/>
                      <a:pt x="3834" y="7690"/>
                      <a:pt x="5131" y="6795"/>
                    </a:cubicBezTo>
                    <a:cubicBezTo>
                      <a:pt x="5326" y="6255"/>
                      <a:pt x="5418" y="5693"/>
                      <a:pt x="5418" y="5119"/>
                    </a:cubicBezTo>
                    <a:cubicBezTo>
                      <a:pt x="5407" y="2479"/>
                      <a:pt x="3410" y="264"/>
                      <a:pt x="793" y="0"/>
                    </a:cubicBezTo>
                    <a:close/>
                  </a:path>
                </a:pathLst>
              </a:custGeom>
              <a:solidFill>
                <a:srgbClr val="FFDB45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45" name="Google Shape;1026;p37"/>
              <p:cNvSpPr/>
              <p:nvPr/>
            </p:nvSpPr>
            <p:spPr>
              <a:xfrm>
                <a:off x="6238150" y="2795925"/>
                <a:ext cx="112225" cy="85250"/>
              </a:xfrm>
              <a:custGeom>
                <a:avLst/>
                <a:gdLst/>
                <a:ahLst/>
                <a:cxnLst/>
                <a:rect l="l" t="t" r="r" b="b"/>
                <a:pathLst>
                  <a:path w="4489" h="3410" extrusionOk="0">
                    <a:moveTo>
                      <a:pt x="4488" y="1"/>
                    </a:moveTo>
                    <a:lnTo>
                      <a:pt x="4488" y="1"/>
                    </a:lnTo>
                    <a:cubicBezTo>
                      <a:pt x="3180" y="896"/>
                      <a:pt x="1630" y="1447"/>
                      <a:pt x="1" y="1699"/>
                    </a:cubicBezTo>
                    <a:cubicBezTo>
                      <a:pt x="115" y="2273"/>
                      <a:pt x="265" y="2847"/>
                      <a:pt x="425" y="3409"/>
                    </a:cubicBezTo>
                    <a:cubicBezTo>
                      <a:pt x="2307" y="3099"/>
                      <a:pt x="3857" y="1803"/>
                      <a:pt x="4488" y="1"/>
                    </a:cubicBezTo>
                    <a:close/>
                  </a:path>
                </a:pathLst>
              </a:custGeom>
              <a:solidFill>
                <a:srgbClr val="FFA5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46" name="Google Shape;1027;p37"/>
              <p:cNvSpPr/>
              <p:nvPr/>
            </p:nvSpPr>
            <p:spPr>
              <a:xfrm>
                <a:off x="6284050" y="2722175"/>
                <a:ext cx="29300" cy="24900"/>
              </a:xfrm>
              <a:custGeom>
                <a:avLst/>
                <a:gdLst/>
                <a:ahLst/>
                <a:cxnLst/>
                <a:rect l="l" t="t" r="r" b="b"/>
                <a:pathLst>
                  <a:path w="1172" h="996" extrusionOk="0">
                    <a:moveTo>
                      <a:pt x="667" y="1"/>
                    </a:moveTo>
                    <a:cubicBezTo>
                      <a:pt x="230" y="1"/>
                      <a:pt x="1" y="529"/>
                      <a:pt x="322" y="850"/>
                    </a:cubicBezTo>
                    <a:cubicBezTo>
                      <a:pt x="422" y="950"/>
                      <a:pt x="546" y="995"/>
                      <a:pt x="668" y="995"/>
                    </a:cubicBezTo>
                    <a:cubicBezTo>
                      <a:pt x="924" y="995"/>
                      <a:pt x="1172" y="798"/>
                      <a:pt x="1172" y="495"/>
                    </a:cubicBezTo>
                    <a:cubicBezTo>
                      <a:pt x="1172" y="219"/>
                      <a:pt x="942" y="1"/>
                      <a:pt x="66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47" name="Google Shape;1028;p37"/>
              <p:cNvSpPr/>
              <p:nvPr/>
            </p:nvSpPr>
            <p:spPr>
              <a:xfrm>
                <a:off x="6256525" y="2757775"/>
                <a:ext cx="68300" cy="58400"/>
              </a:xfrm>
              <a:custGeom>
                <a:avLst/>
                <a:gdLst/>
                <a:ahLst/>
                <a:cxnLst/>
                <a:rect l="l" t="t" r="r" b="b"/>
                <a:pathLst>
                  <a:path w="2732" h="2336" extrusionOk="0">
                    <a:moveTo>
                      <a:pt x="1561" y="0"/>
                    </a:moveTo>
                    <a:cubicBezTo>
                      <a:pt x="528" y="0"/>
                      <a:pt x="0" y="1251"/>
                      <a:pt x="735" y="1986"/>
                    </a:cubicBezTo>
                    <a:cubicBezTo>
                      <a:pt x="976" y="2227"/>
                      <a:pt x="1271" y="2335"/>
                      <a:pt x="1559" y="2335"/>
                    </a:cubicBezTo>
                    <a:cubicBezTo>
                      <a:pt x="2160" y="2335"/>
                      <a:pt x="2732" y="1865"/>
                      <a:pt x="2732" y="1159"/>
                    </a:cubicBezTo>
                    <a:cubicBezTo>
                      <a:pt x="2732" y="517"/>
                      <a:pt x="2215" y="0"/>
                      <a:pt x="1561" y="0"/>
                    </a:cubicBezTo>
                    <a:close/>
                  </a:path>
                </a:pathLst>
              </a:custGeom>
              <a:solidFill>
                <a:srgbClr val="F78F8F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48" name="Google Shape;1029;p37"/>
              <p:cNvSpPr/>
              <p:nvPr/>
            </p:nvSpPr>
            <p:spPr>
              <a:xfrm>
                <a:off x="6005725" y="2504325"/>
                <a:ext cx="194025" cy="156475"/>
              </a:xfrm>
              <a:custGeom>
                <a:avLst/>
                <a:gdLst/>
                <a:ahLst/>
                <a:cxnLst/>
                <a:rect l="l" t="t" r="r" b="b"/>
                <a:pathLst>
                  <a:path w="7761" h="6259" extrusionOk="0">
                    <a:moveTo>
                      <a:pt x="3454" y="0"/>
                    </a:moveTo>
                    <a:cubicBezTo>
                      <a:pt x="3001" y="0"/>
                      <a:pt x="2551" y="163"/>
                      <a:pt x="2136" y="532"/>
                    </a:cubicBezTo>
                    <a:cubicBezTo>
                      <a:pt x="1" y="2437"/>
                      <a:pt x="2032" y="4445"/>
                      <a:pt x="3398" y="5352"/>
                    </a:cubicBezTo>
                    <a:cubicBezTo>
                      <a:pt x="4374" y="6006"/>
                      <a:pt x="6853" y="6259"/>
                      <a:pt x="6853" y="6259"/>
                    </a:cubicBezTo>
                    <a:cubicBezTo>
                      <a:pt x="7760" y="3546"/>
                      <a:pt x="5570" y="0"/>
                      <a:pt x="3454" y="0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49" name="Google Shape;1030;p37"/>
              <p:cNvSpPr/>
              <p:nvPr/>
            </p:nvSpPr>
            <p:spPr>
              <a:xfrm>
                <a:off x="6197975" y="2535675"/>
                <a:ext cx="132875" cy="111925"/>
              </a:xfrm>
              <a:custGeom>
                <a:avLst/>
                <a:gdLst/>
                <a:ahLst/>
                <a:cxnLst/>
                <a:rect l="l" t="t" r="r" b="b"/>
                <a:pathLst>
                  <a:path w="5315" h="4477" extrusionOk="0">
                    <a:moveTo>
                      <a:pt x="2847" y="1"/>
                    </a:moveTo>
                    <a:cubicBezTo>
                      <a:pt x="2847" y="1"/>
                      <a:pt x="1573" y="1619"/>
                      <a:pt x="1573" y="1619"/>
                    </a:cubicBezTo>
                    <a:cubicBezTo>
                      <a:pt x="1562" y="1619"/>
                      <a:pt x="1" y="253"/>
                      <a:pt x="1" y="253"/>
                    </a:cubicBezTo>
                    <a:lnTo>
                      <a:pt x="1" y="253"/>
                    </a:lnTo>
                    <a:lnTo>
                      <a:pt x="620" y="4006"/>
                    </a:lnTo>
                    <a:lnTo>
                      <a:pt x="4121" y="4477"/>
                    </a:lnTo>
                    <a:lnTo>
                      <a:pt x="5315" y="1424"/>
                    </a:lnTo>
                    <a:lnTo>
                      <a:pt x="3467" y="1917"/>
                    </a:lnTo>
                    <a:lnTo>
                      <a:pt x="2847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86684" tIns="86684" rIns="86684" bIns="86684" anchor="ctr" anchorCtr="0">
                <a:noAutofit/>
              </a:bodyPr>
              <a:lstStyle/>
              <a:p>
                <a:pPr marL="0" marR="0" lvl="0" indent="0" algn="l" defTabSz="866943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94677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5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88"/>
            <a:ext cx="12192000" cy="6857999"/>
          </a:xfrm>
          <a:prstGeom prst="rect">
            <a:avLst/>
          </a:prstGeom>
        </p:spPr>
      </p:pic>
      <p:pic>
        <p:nvPicPr>
          <p:cNvPr id="65" name="Am-thanh-tra-loi-dung-www_yeualo_com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17" end="7305.8333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5659" y="-1964854"/>
            <a:ext cx="1114508" cy="1114508"/>
          </a:xfrm>
          <a:prstGeom prst="rect">
            <a:avLst/>
          </a:prstGeom>
        </p:spPr>
      </p:pic>
      <p:pic>
        <p:nvPicPr>
          <p:cNvPr id="82" name="PA_图片 11">
            <a:hlinkClick r:id="rId7" action="ppaction://hlinksldjump"/>
            <a:extLst>
              <a:ext uri="{FF2B5EF4-FFF2-40B4-BE49-F238E27FC236}">
                <a16:creationId xmlns:a16="http://schemas.microsoft.com/office/drawing/2014/main" id="{708C517F-72B9-4C02-A8BE-32A8350AED99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05872" y="-207407"/>
            <a:ext cx="2800265" cy="2800265"/>
          </a:xfrm>
          <a:prstGeom prst="rect">
            <a:avLst/>
          </a:prstGeom>
        </p:spPr>
      </p:pic>
      <p:pic>
        <p:nvPicPr>
          <p:cNvPr id="1028" name="Picture 4" descr="Premium Vector | Bee hive on tree cartoon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875" b="89933" l="0" r="98083">
                        <a14:foregroundMark x1="23323" y1="12848" x2="23323" y2="12848"/>
                        <a14:foregroundMark x1="30351" y1="13998" x2="30351" y2="13998"/>
                        <a14:foregroundMark x1="29073" y1="17641" x2="29073" y2="17641"/>
                        <a14:foregroundMark x1="61342" y1="21668" x2="61342" y2="21668"/>
                        <a14:foregroundMark x1="88179" y1="43337" x2="88179" y2="43337"/>
                        <a14:foregroundMark x1="48562" y1="67114" x2="36102" y2="67498"/>
                        <a14:foregroundMark x1="74441" y1="73634" x2="80511" y2="76894"/>
                        <a14:foregroundMark x1="74121" y1="78044" x2="81789" y2="80537"/>
                        <a14:foregroundMark x1="49521" y1="69990" x2="38978" y2="71333"/>
                        <a14:foregroundMark x1="83706" y1="40268" x2="83706" y2="402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286" y="561373"/>
            <a:ext cx="4670583" cy="6702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5" name="Picture 4" descr="Premium Vector | Bee hive on tree cartoon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875" b="89933" l="0" r="98083">
                        <a14:foregroundMark x1="23323" y1="12848" x2="23323" y2="12848"/>
                        <a14:foregroundMark x1="30351" y1="13998" x2="30351" y2="13998"/>
                        <a14:foregroundMark x1="29073" y1="17641" x2="29073" y2="17641"/>
                        <a14:foregroundMark x1="61342" y1="21668" x2="61342" y2="21668"/>
                        <a14:foregroundMark x1="88179" y1="43337" x2="88179" y2="43337"/>
                        <a14:foregroundMark x1="48562" y1="67114" x2="36102" y2="67498"/>
                        <a14:foregroundMark x1="74441" y1="73634" x2="80511" y2="76894"/>
                        <a14:foregroundMark x1="74121" y1="78044" x2="81789" y2="80537"/>
                        <a14:foregroundMark x1="49521" y1="69990" x2="38978" y2="71333"/>
                        <a14:foregroundMark x1="83706" y1="40268" x2="83706" y2="402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82649" y="545562"/>
            <a:ext cx="4585723" cy="6702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6" name="Google Shape;1031;p37"/>
          <p:cNvGrpSpPr/>
          <p:nvPr/>
        </p:nvGrpSpPr>
        <p:grpSpPr>
          <a:xfrm flipH="1">
            <a:off x="3165828" y="5272405"/>
            <a:ext cx="818299" cy="894810"/>
            <a:chOff x="2013650" y="1733325"/>
            <a:chExt cx="407750" cy="445875"/>
          </a:xfrm>
        </p:grpSpPr>
        <p:sp>
          <p:nvSpPr>
            <p:cNvPr id="157" name="Google Shape;1032;p37"/>
            <p:cNvSpPr/>
            <p:nvPr/>
          </p:nvSpPr>
          <p:spPr>
            <a:xfrm>
              <a:off x="2013650" y="1998550"/>
              <a:ext cx="72900" cy="42200"/>
            </a:xfrm>
            <a:custGeom>
              <a:avLst/>
              <a:gdLst/>
              <a:ahLst/>
              <a:cxnLst/>
              <a:rect l="l" t="t" r="r" b="b"/>
              <a:pathLst>
                <a:path w="2916" h="1688" extrusionOk="0">
                  <a:moveTo>
                    <a:pt x="2916" y="0"/>
                  </a:moveTo>
                  <a:lnTo>
                    <a:pt x="0" y="838"/>
                  </a:lnTo>
                  <a:lnTo>
                    <a:pt x="2916" y="1688"/>
                  </a:lnTo>
                  <a:lnTo>
                    <a:pt x="2916" y="0"/>
                  </a:lnTo>
                  <a:close/>
                </a:path>
              </a:pathLst>
            </a:custGeom>
            <a:solidFill>
              <a:srgbClr val="84004C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8" name="Google Shape;1033;p37"/>
            <p:cNvSpPr/>
            <p:nvPr/>
          </p:nvSpPr>
          <p:spPr>
            <a:xfrm>
              <a:off x="2124975" y="1733325"/>
              <a:ext cx="176625" cy="179450"/>
            </a:xfrm>
            <a:custGeom>
              <a:avLst/>
              <a:gdLst/>
              <a:ahLst/>
              <a:cxnLst/>
              <a:rect l="l" t="t" r="r" b="b"/>
              <a:pathLst>
                <a:path w="7065" h="7178" extrusionOk="0">
                  <a:moveTo>
                    <a:pt x="3453" y="0"/>
                  </a:moveTo>
                  <a:cubicBezTo>
                    <a:pt x="3206" y="0"/>
                    <a:pt x="2946" y="49"/>
                    <a:pt x="2675" y="154"/>
                  </a:cubicBezTo>
                  <a:cubicBezTo>
                    <a:pt x="1" y="1198"/>
                    <a:pt x="1206" y="3792"/>
                    <a:pt x="2170" y="5112"/>
                  </a:cubicBezTo>
                  <a:cubicBezTo>
                    <a:pt x="2858" y="6064"/>
                    <a:pt x="5085" y="7178"/>
                    <a:pt x="5085" y="7178"/>
                  </a:cubicBezTo>
                  <a:cubicBezTo>
                    <a:pt x="7065" y="4719"/>
                    <a:pt x="5885" y="0"/>
                    <a:pt x="3453" y="0"/>
                  </a:cubicBezTo>
                  <a:close/>
                </a:path>
              </a:pathLst>
            </a:custGeom>
            <a:solidFill>
              <a:srgbClr val="EC206C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9" name="Google Shape;1034;p37"/>
            <p:cNvSpPr/>
            <p:nvPr/>
          </p:nvSpPr>
          <p:spPr>
            <a:xfrm>
              <a:off x="2124450" y="2109350"/>
              <a:ext cx="34550" cy="62175"/>
            </a:xfrm>
            <a:custGeom>
              <a:avLst/>
              <a:gdLst/>
              <a:ahLst/>
              <a:cxnLst/>
              <a:rect l="l" t="t" r="r" b="b"/>
              <a:pathLst>
                <a:path w="1382" h="2487" extrusionOk="0">
                  <a:moveTo>
                    <a:pt x="961" y="1"/>
                  </a:moveTo>
                  <a:cubicBezTo>
                    <a:pt x="823" y="1"/>
                    <a:pt x="682" y="70"/>
                    <a:pt x="618" y="228"/>
                  </a:cubicBezTo>
                  <a:cubicBezTo>
                    <a:pt x="377" y="825"/>
                    <a:pt x="194" y="1433"/>
                    <a:pt x="56" y="2053"/>
                  </a:cubicBezTo>
                  <a:cubicBezTo>
                    <a:pt x="1" y="2315"/>
                    <a:pt x="219" y="2486"/>
                    <a:pt x="425" y="2486"/>
                  </a:cubicBezTo>
                  <a:cubicBezTo>
                    <a:pt x="561" y="2486"/>
                    <a:pt x="692" y="2411"/>
                    <a:pt x="733" y="2237"/>
                  </a:cubicBezTo>
                  <a:cubicBezTo>
                    <a:pt x="859" y="1617"/>
                    <a:pt x="1043" y="1009"/>
                    <a:pt x="1284" y="423"/>
                  </a:cubicBezTo>
                  <a:cubicBezTo>
                    <a:pt x="1382" y="166"/>
                    <a:pt x="1175" y="1"/>
                    <a:pt x="96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0" name="Google Shape;1035;p37"/>
            <p:cNvSpPr/>
            <p:nvPr/>
          </p:nvSpPr>
          <p:spPr>
            <a:xfrm>
              <a:off x="2186950" y="2116975"/>
              <a:ext cx="20550" cy="62225"/>
            </a:xfrm>
            <a:custGeom>
              <a:avLst/>
              <a:gdLst/>
              <a:ahLst/>
              <a:cxnLst/>
              <a:rect l="l" t="t" r="r" b="b"/>
              <a:pathLst>
                <a:path w="822" h="2489" extrusionOk="0">
                  <a:moveTo>
                    <a:pt x="478" y="1"/>
                  </a:moveTo>
                  <a:cubicBezTo>
                    <a:pt x="305" y="1"/>
                    <a:pt x="127" y="113"/>
                    <a:pt x="116" y="336"/>
                  </a:cubicBezTo>
                  <a:cubicBezTo>
                    <a:pt x="93" y="945"/>
                    <a:pt x="58" y="1553"/>
                    <a:pt x="12" y="2161"/>
                  </a:cubicBezTo>
                  <a:cubicBezTo>
                    <a:pt x="1" y="2379"/>
                    <a:pt x="167" y="2488"/>
                    <a:pt x="341" y="2488"/>
                  </a:cubicBezTo>
                  <a:cubicBezTo>
                    <a:pt x="514" y="2488"/>
                    <a:pt x="695" y="2379"/>
                    <a:pt x="712" y="2161"/>
                  </a:cubicBezTo>
                  <a:cubicBezTo>
                    <a:pt x="747" y="1553"/>
                    <a:pt x="781" y="945"/>
                    <a:pt x="816" y="336"/>
                  </a:cubicBezTo>
                  <a:cubicBezTo>
                    <a:pt x="821" y="113"/>
                    <a:pt x="652" y="1"/>
                    <a:pt x="47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1" name="Google Shape;1036;p37"/>
            <p:cNvSpPr/>
            <p:nvPr/>
          </p:nvSpPr>
          <p:spPr>
            <a:xfrm>
              <a:off x="2261850" y="2116975"/>
              <a:ext cx="24800" cy="62025"/>
            </a:xfrm>
            <a:custGeom>
              <a:avLst/>
              <a:gdLst/>
              <a:ahLst/>
              <a:cxnLst/>
              <a:rect l="l" t="t" r="r" b="b"/>
              <a:pathLst>
                <a:path w="992" h="2481" extrusionOk="0">
                  <a:moveTo>
                    <a:pt x="343" y="1"/>
                  </a:moveTo>
                  <a:cubicBezTo>
                    <a:pt x="170" y="1"/>
                    <a:pt x="0" y="113"/>
                    <a:pt x="12" y="336"/>
                  </a:cubicBezTo>
                  <a:cubicBezTo>
                    <a:pt x="35" y="968"/>
                    <a:pt x="115" y="1610"/>
                    <a:pt x="264" y="2230"/>
                  </a:cubicBezTo>
                  <a:cubicBezTo>
                    <a:pt x="306" y="2405"/>
                    <a:pt x="438" y="2480"/>
                    <a:pt x="574" y="2480"/>
                  </a:cubicBezTo>
                  <a:cubicBezTo>
                    <a:pt x="778" y="2480"/>
                    <a:pt x="992" y="2312"/>
                    <a:pt x="930" y="2058"/>
                  </a:cubicBezTo>
                  <a:cubicBezTo>
                    <a:pt x="804" y="1484"/>
                    <a:pt x="723" y="910"/>
                    <a:pt x="700" y="336"/>
                  </a:cubicBezTo>
                  <a:cubicBezTo>
                    <a:pt x="695" y="113"/>
                    <a:pt x="517" y="1"/>
                    <a:pt x="34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2" name="Google Shape;1037;p37"/>
            <p:cNvSpPr/>
            <p:nvPr/>
          </p:nvSpPr>
          <p:spPr>
            <a:xfrm>
              <a:off x="2310350" y="2112000"/>
              <a:ext cx="35200" cy="56075"/>
            </a:xfrm>
            <a:custGeom>
              <a:avLst/>
              <a:gdLst/>
              <a:ahLst/>
              <a:cxnLst/>
              <a:rect l="l" t="t" r="r" b="b"/>
              <a:pathLst>
                <a:path w="1408" h="2243" extrusionOk="0">
                  <a:moveTo>
                    <a:pt x="465" y="1"/>
                  </a:moveTo>
                  <a:cubicBezTo>
                    <a:pt x="242" y="1"/>
                    <a:pt x="0" y="252"/>
                    <a:pt x="126" y="535"/>
                  </a:cubicBezTo>
                  <a:cubicBezTo>
                    <a:pt x="333" y="1006"/>
                    <a:pt x="505" y="1499"/>
                    <a:pt x="654" y="1993"/>
                  </a:cubicBezTo>
                  <a:cubicBezTo>
                    <a:pt x="709" y="2167"/>
                    <a:pt x="848" y="2242"/>
                    <a:pt x="987" y="2242"/>
                  </a:cubicBezTo>
                  <a:cubicBezTo>
                    <a:pt x="1197" y="2242"/>
                    <a:pt x="1407" y="2071"/>
                    <a:pt x="1331" y="1809"/>
                  </a:cubicBezTo>
                  <a:cubicBezTo>
                    <a:pt x="1159" y="1258"/>
                    <a:pt x="953" y="707"/>
                    <a:pt x="723" y="180"/>
                  </a:cubicBezTo>
                  <a:cubicBezTo>
                    <a:pt x="665" y="53"/>
                    <a:pt x="567" y="1"/>
                    <a:pt x="46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3" name="Google Shape;1038;p37"/>
            <p:cNvSpPr/>
            <p:nvPr/>
          </p:nvSpPr>
          <p:spPr>
            <a:xfrm>
              <a:off x="2160550" y="2086050"/>
              <a:ext cx="76650" cy="48250"/>
            </a:xfrm>
            <a:custGeom>
              <a:avLst/>
              <a:gdLst/>
              <a:ahLst/>
              <a:cxnLst/>
              <a:rect l="l" t="t" r="r" b="b"/>
              <a:pathLst>
                <a:path w="3066" h="1930" extrusionOk="0">
                  <a:moveTo>
                    <a:pt x="1" y="1"/>
                  </a:moveTo>
                  <a:lnTo>
                    <a:pt x="1" y="1"/>
                  </a:lnTo>
                  <a:cubicBezTo>
                    <a:pt x="127" y="586"/>
                    <a:pt x="288" y="1172"/>
                    <a:pt x="494" y="1734"/>
                  </a:cubicBezTo>
                  <a:cubicBezTo>
                    <a:pt x="953" y="1872"/>
                    <a:pt x="1424" y="1929"/>
                    <a:pt x="1895" y="1929"/>
                  </a:cubicBezTo>
                  <a:lnTo>
                    <a:pt x="3065" y="1929"/>
                  </a:lnTo>
                  <a:cubicBezTo>
                    <a:pt x="2882" y="1401"/>
                    <a:pt x="2744" y="873"/>
                    <a:pt x="2629" y="322"/>
                  </a:cubicBezTo>
                  <a:cubicBezTo>
                    <a:pt x="1745" y="288"/>
                    <a:pt x="862" y="173"/>
                    <a:pt x="1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4" name="Google Shape;1039;p37"/>
            <p:cNvSpPr/>
            <p:nvPr/>
          </p:nvSpPr>
          <p:spPr>
            <a:xfrm>
              <a:off x="2145075" y="1876900"/>
              <a:ext cx="88675" cy="217225"/>
            </a:xfrm>
            <a:custGeom>
              <a:avLst/>
              <a:gdLst/>
              <a:ahLst/>
              <a:cxnLst/>
              <a:rect l="l" t="t" r="r" b="b"/>
              <a:pathLst>
                <a:path w="3547" h="8689" extrusionOk="0">
                  <a:moveTo>
                    <a:pt x="2514" y="0"/>
                  </a:moveTo>
                  <a:cubicBezTo>
                    <a:pt x="2009" y="0"/>
                    <a:pt x="1492" y="80"/>
                    <a:pt x="999" y="230"/>
                  </a:cubicBezTo>
                  <a:cubicBezTo>
                    <a:pt x="126" y="2858"/>
                    <a:pt x="0" y="5670"/>
                    <a:pt x="608" y="8367"/>
                  </a:cubicBezTo>
                  <a:cubicBezTo>
                    <a:pt x="1481" y="8539"/>
                    <a:pt x="2364" y="8654"/>
                    <a:pt x="3248" y="8688"/>
                  </a:cubicBezTo>
                  <a:cubicBezTo>
                    <a:pt x="2663" y="5888"/>
                    <a:pt x="2915" y="2835"/>
                    <a:pt x="3547" y="0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5" name="Google Shape;1040;p37"/>
            <p:cNvSpPr/>
            <p:nvPr/>
          </p:nvSpPr>
          <p:spPr>
            <a:xfrm>
              <a:off x="2095425" y="2067700"/>
              <a:ext cx="77500" cy="61700"/>
            </a:xfrm>
            <a:custGeom>
              <a:avLst/>
              <a:gdLst/>
              <a:ahLst/>
              <a:cxnLst/>
              <a:rect l="l" t="t" r="r" b="b"/>
              <a:pathLst>
                <a:path w="3100" h="2468" extrusionOk="0">
                  <a:moveTo>
                    <a:pt x="0" y="0"/>
                  </a:moveTo>
                  <a:lnTo>
                    <a:pt x="0" y="0"/>
                  </a:lnTo>
                  <a:cubicBezTo>
                    <a:pt x="666" y="1206"/>
                    <a:pt x="1779" y="2089"/>
                    <a:pt x="3099" y="2468"/>
                  </a:cubicBezTo>
                  <a:cubicBezTo>
                    <a:pt x="2893" y="1906"/>
                    <a:pt x="2732" y="1320"/>
                    <a:pt x="2594" y="735"/>
                  </a:cubicBezTo>
                  <a:cubicBezTo>
                    <a:pt x="1711" y="563"/>
                    <a:pt x="838" y="31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6" name="Google Shape;1041;p37"/>
            <p:cNvSpPr/>
            <p:nvPr/>
          </p:nvSpPr>
          <p:spPr>
            <a:xfrm>
              <a:off x="2079350" y="1882625"/>
              <a:ext cx="90700" cy="203750"/>
            </a:xfrm>
            <a:custGeom>
              <a:avLst/>
              <a:gdLst/>
              <a:ahLst/>
              <a:cxnLst/>
              <a:rect l="l" t="t" r="r" b="b"/>
              <a:pathLst>
                <a:path w="3628" h="8150" extrusionOk="0">
                  <a:moveTo>
                    <a:pt x="3628" y="1"/>
                  </a:moveTo>
                  <a:lnTo>
                    <a:pt x="3628" y="1"/>
                  </a:lnTo>
                  <a:cubicBezTo>
                    <a:pt x="1470" y="666"/>
                    <a:pt x="1" y="2663"/>
                    <a:pt x="1" y="4936"/>
                  </a:cubicBezTo>
                  <a:cubicBezTo>
                    <a:pt x="1" y="5797"/>
                    <a:pt x="219" y="6657"/>
                    <a:pt x="643" y="7415"/>
                  </a:cubicBezTo>
                  <a:cubicBezTo>
                    <a:pt x="1481" y="7725"/>
                    <a:pt x="2354" y="7977"/>
                    <a:pt x="3237" y="8149"/>
                  </a:cubicBezTo>
                  <a:cubicBezTo>
                    <a:pt x="2618" y="5452"/>
                    <a:pt x="2755" y="2629"/>
                    <a:pt x="362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7" name="Google Shape;1042;p37"/>
            <p:cNvSpPr/>
            <p:nvPr/>
          </p:nvSpPr>
          <p:spPr>
            <a:xfrm>
              <a:off x="2226275" y="2090075"/>
              <a:ext cx="86375" cy="44225"/>
            </a:xfrm>
            <a:custGeom>
              <a:avLst/>
              <a:gdLst/>
              <a:ahLst/>
              <a:cxnLst/>
              <a:rect l="l" t="t" r="r" b="b"/>
              <a:pathLst>
                <a:path w="3455" h="1769" extrusionOk="0">
                  <a:moveTo>
                    <a:pt x="3019" y="1"/>
                  </a:moveTo>
                  <a:cubicBezTo>
                    <a:pt x="2262" y="122"/>
                    <a:pt x="1500" y="178"/>
                    <a:pt x="735" y="178"/>
                  </a:cubicBezTo>
                  <a:cubicBezTo>
                    <a:pt x="490" y="178"/>
                    <a:pt x="245" y="172"/>
                    <a:pt x="0" y="161"/>
                  </a:cubicBezTo>
                  <a:lnTo>
                    <a:pt x="0" y="161"/>
                  </a:lnTo>
                  <a:cubicBezTo>
                    <a:pt x="103" y="712"/>
                    <a:pt x="253" y="1240"/>
                    <a:pt x="425" y="1768"/>
                  </a:cubicBezTo>
                  <a:lnTo>
                    <a:pt x="2651" y="1768"/>
                  </a:lnTo>
                  <a:cubicBezTo>
                    <a:pt x="2915" y="1768"/>
                    <a:pt x="3191" y="1757"/>
                    <a:pt x="3455" y="1711"/>
                  </a:cubicBezTo>
                  <a:cubicBezTo>
                    <a:pt x="3283" y="1148"/>
                    <a:pt x="3145" y="574"/>
                    <a:pt x="301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8" name="Google Shape;1043;p37"/>
            <p:cNvSpPr/>
            <p:nvPr/>
          </p:nvSpPr>
          <p:spPr>
            <a:xfrm>
              <a:off x="2211625" y="1876900"/>
              <a:ext cx="93850" cy="217650"/>
            </a:xfrm>
            <a:custGeom>
              <a:avLst/>
              <a:gdLst/>
              <a:ahLst/>
              <a:cxnLst/>
              <a:rect l="l" t="t" r="r" b="b"/>
              <a:pathLst>
                <a:path w="3754" h="8706" extrusionOk="0">
                  <a:moveTo>
                    <a:pt x="885" y="0"/>
                  </a:moveTo>
                  <a:cubicBezTo>
                    <a:pt x="253" y="2835"/>
                    <a:pt x="1" y="5888"/>
                    <a:pt x="575" y="8688"/>
                  </a:cubicBezTo>
                  <a:cubicBezTo>
                    <a:pt x="822" y="8699"/>
                    <a:pt x="1070" y="8705"/>
                    <a:pt x="1316" y="8705"/>
                  </a:cubicBezTo>
                  <a:cubicBezTo>
                    <a:pt x="2086" y="8705"/>
                    <a:pt x="2851" y="8649"/>
                    <a:pt x="3616" y="8528"/>
                  </a:cubicBezTo>
                  <a:cubicBezTo>
                    <a:pt x="3019" y="5739"/>
                    <a:pt x="2973" y="2846"/>
                    <a:pt x="3754" y="34"/>
                  </a:cubicBezTo>
                  <a:cubicBezTo>
                    <a:pt x="3582" y="12"/>
                    <a:pt x="3410" y="0"/>
                    <a:pt x="323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9" name="Google Shape;1044;p37"/>
            <p:cNvSpPr/>
            <p:nvPr/>
          </p:nvSpPr>
          <p:spPr>
            <a:xfrm>
              <a:off x="2285950" y="1877750"/>
              <a:ext cx="135450" cy="212650"/>
            </a:xfrm>
            <a:custGeom>
              <a:avLst/>
              <a:gdLst/>
              <a:ahLst/>
              <a:cxnLst/>
              <a:rect l="l" t="t" r="r" b="b"/>
              <a:pathLst>
                <a:path w="5418" h="8506" extrusionOk="0">
                  <a:moveTo>
                    <a:pt x="781" y="0"/>
                  </a:moveTo>
                  <a:cubicBezTo>
                    <a:pt x="0" y="2824"/>
                    <a:pt x="46" y="5705"/>
                    <a:pt x="643" y="8505"/>
                  </a:cubicBezTo>
                  <a:cubicBezTo>
                    <a:pt x="2273" y="8253"/>
                    <a:pt x="3822" y="7702"/>
                    <a:pt x="5131" y="6806"/>
                  </a:cubicBezTo>
                  <a:cubicBezTo>
                    <a:pt x="5326" y="6267"/>
                    <a:pt x="5418" y="5693"/>
                    <a:pt x="5418" y="5131"/>
                  </a:cubicBezTo>
                  <a:cubicBezTo>
                    <a:pt x="5406" y="2480"/>
                    <a:pt x="3409" y="276"/>
                    <a:pt x="781" y="0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0" name="Google Shape;1045;p37"/>
            <p:cNvSpPr/>
            <p:nvPr/>
          </p:nvSpPr>
          <p:spPr>
            <a:xfrm>
              <a:off x="2302025" y="2047600"/>
              <a:ext cx="112200" cy="85250"/>
            </a:xfrm>
            <a:custGeom>
              <a:avLst/>
              <a:gdLst/>
              <a:ahLst/>
              <a:cxnLst/>
              <a:rect l="l" t="t" r="r" b="b"/>
              <a:pathLst>
                <a:path w="4488" h="3410" extrusionOk="0">
                  <a:moveTo>
                    <a:pt x="4488" y="1"/>
                  </a:moveTo>
                  <a:lnTo>
                    <a:pt x="4488" y="1"/>
                  </a:lnTo>
                  <a:cubicBezTo>
                    <a:pt x="3179" y="896"/>
                    <a:pt x="1630" y="1447"/>
                    <a:pt x="0" y="1700"/>
                  </a:cubicBezTo>
                  <a:cubicBezTo>
                    <a:pt x="115" y="2273"/>
                    <a:pt x="264" y="2847"/>
                    <a:pt x="425" y="3410"/>
                  </a:cubicBezTo>
                  <a:cubicBezTo>
                    <a:pt x="2296" y="3100"/>
                    <a:pt x="3856" y="1803"/>
                    <a:pt x="4488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1" name="Google Shape;1046;p37"/>
            <p:cNvSpPr/>
            <p:nvPr/>
          </p:nvSpPr>
          <p:spPr>
            <a:xfrm>
              <a:off x="2347925" y="1973875"/>
              <a:ext cx="29000" cy="24875"/>
            </a:xfrm>
            <a:custGeom>
              <a:avLst/>
              <a:gdLst/>
              <a:ahLst/>
              <a:cxnLst/>
              <a:rect l="l" t="t" r="r" b="b"/>
              <a:pathLst>
                <a:path w="1160" h="995" extrusionOk="0">
                  <a:moveTo>
                    <a:pt x="666" y="0"/>
                  </a:moveTo>
                  <a:cubicBezTo>
                    <a:pt x="219" y="0"/>
                    <a:pt x="0" y="528"/>
                    <a:pt x="310" y="850"/>
                  </a:cubicBezTo>
                  <a:cubicBezTo>
                    <a:pt x="414" y="950"/>
                    <a:pt x="539" y="995"/>
                    <a:pt x="662" y="995"/>
                  </a:cubicBezTo>
                  <a:cubicBezTo>
                    <a:pt x="918" y="995"/>
                    <a:pt x="1160" y="797"/>
                    <a:pt x="1160" y="494"/>
                  </a:cubicBezTo>
                  <a:cubicBezTo>
                    <a:pt x="1160" y="218"/>
                    <a:pt x="942" y="0"/>
                    <a:pt x="66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2" name="Google Shape;1047;p37"/>
            <p:cNvSpPr/>
            <p:nvPr/>
          </p:nvSpPr>
          <p:spPr>
            <a:xfrm>
              <a:off x="2330425" y="2009450"/>
              <a:ext cx="58275" cy="58275"/>
            </a:xfrm>
            <a:custGeom>
              <a:avLst/>
              <a:gdLst/>
              <a:ahLst/>
              <a:cxnLst/>
              <a:rect l="l" t="t" r="r" b="b"/>
              <a:pathLst>
                <a:path w="2331" h="2331" extrusionOk="0">
                  <a:moveTo>
                    <a:pt x="1160" y="1"/>
                  </a:moveTo>
                  <a:cubicBezTo>
                    <a:pt x="517" y="1"/>
                    <a:pt x="0" y="517"/>
                    <a:pt x="0" y="1160"/>
                  </a:cubicBezTo>
                  <a:cubicBezTo>
                    <a:pt x="0" y="1814"/>
                    <a:pt x="517" y="2330"/>
                    <a:pt x="1160" y="2330"/>
                  </a:cubicBezTo>
                  <a:cubicBezTo>
                    <a:pt x="1802" y="2330"/>
                    <a:pt x="2330" y="1814"/>
                    <a:pt x="2330" y="1160"/>
                  </a:cubicBezTo>
                  <a:cubicBezTo>
                    <a:pt x="2330" y="517"/>
                    <a:pt x="1802" y="1"/>
                    <a:pt x="1160" y="1"/>
                  </a:cubicBezTo>
                  <a:close/>
                </a:path>
              </a:pathLst>
            </a:custGeom>
            <a:solidFill>
              <a:srgbClr val="F78F8F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3" name="Google Shape;1048;p37"/>
            <p:cNvSpPr/>
            <p:nvPr/>
          </p:nvSpPr>
          <p:spPr>
            <a:xfrm>
              <a:off x="2069325" y="1756175"/>
              <a:ext cx="194225" cy="156600"/>
            </a:xfrm>
            <a:custGeom>
              <a:avLst/>
              <a:gdLst/>
              <a:ahLst/>
              <a:cxnLst/>
              <a:rect l="l" t="t" r="r" b="b"/>
              <a:pathLst>
                <a:path w="7769" h="6264" extrusionOk="0">
                  <a:moveTo>
                    <a:pt x="3470" y="0"/>
                  </a:moveTo>
                  <a:cubicBezTo>
                    <a:pt x="3015" y="0"/>
                    <a:pt x="2563" y="164"/>
                    <a:pt x="2146" y="537"/>
                  </a:cubicBezTo>
                  <a:cubicBezTo>
                    <a:pt x="0" y="2442"/>
                    <a:pt x="2043" y="4450"/>
                    <a:pt x="3409" y="5357"/>
                  </a:cubicBezTo>
                  <a:cubicBezTo>
                    <a:pt x="4384" y="6000"/>
                    <a:pt x="6852" y="6264"/>
                    <a:pt x="6852" y="6264"/>
                  </a:cubicBezTo>
                  <a:cubicBezTo>
                    <a:pt x="7768" y="3544"/>
                    <a:pt x="5584" y="0"/>
                    <a:pt x="3470" y="0"/>
                  </a:cubicBezTo>
                  <a:close/>
                </a:path>
              </a:pathLst>
            </a:custGeom>
            <a:solidFill>
              <a:srgbClr val="FE67BE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74" name="Google Shape;1031;p37"/>
          <p:cNvGrpSpPr/>
          <p:nvPr/>
        </p:nvGrpSpPr>
        <p:grpSpPr>
          <a:xfrm flipH="1">
            <a:off x="3574977" y="2285526"/>
            <a:ext cx="1544346" cy="1688742"/>
            <a:chOff x="2013650" y="1733325"/>
            <a:chExt cx="407750" cy="445875"/>
          </a:xfrm>
        </p:grpSpPr>
        <p:sp>
          <p:nvSpPr>
            <p:cNvPr id="175" name="Google Shape;1032;p37"/>
            <p:cNvSpPr/>
            <p:nvPr/>
          </p:nvSpPr>
          <p:spPr>
            <a:xfrm>
              <a:off x="2013650" y="1998550"/>
              <a:ext cx="72900" cy="42200"/>
            </a:xfrm>
            <a:custGeom>
              <a:avLst/>
              <a:gdLst/>
              <a:ahLst/>
              <a:cxnLst/>
              <a:rect l="l" t="t" r="r" b="b"/>
              <a:pathLst>
                <a:path w="2916" h="1688" extrusionOk="0">
                  <a:moveTo>
                    <a:pt x="2916" y="0"/>
                  </a:moveTo>
                  <a:lnTo>
                    <a:pt x="0" y="838"/>
                  </a:lnTo>
                  <a:lnTo>
                    <a:pt x="2916" y="1688"/>
                  </a:lnTo>
                  <a:lnTo>
                    <a:pt x="2916" y="0"/>
                  </a:lnTo>
                  <a:close/>
                </a:path>
              </a:pathLst>
            </a:custGeom>
            <a:solidFill>
              <a:srgbClr val="84004C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6" name="Google Shape;1033;p37"/>
            <p:cNvSpPr/>
            <p:nvPr/>
          </p:nvSpPr>
          <p:spPr>
            <a:xfrm>
              <a:off x="2124975" y="1733325"/>
              <a:ext cx="176625" cy="179450"/>
            </a:xfrm>
            <a:custGeom>
              <a:avLst/>
              <a:gdLst/>
              <a:ahLst/>
              <a:cxnLst/>
              <a:rect l="l" t="t" r="r" b="b"/>
              <a:pathLst>
                <a:path w="7065" h="7178" extrusionOk="0">
                  <a:moveTo>
                    <a:pt x="3453" y="0"/>
                  </a:moveTo>
                  <a:cubicBezTo>
                    <a:pt x="3206" y="0"/>
                    <a:pt x="2946" y="49"/>
                    <a:pt x="2675" y="154"/>
                  </a:cubicBezTo>
                  <a:cubicBezTo>
                    <a:pt x="1" y="1198"/>
                    <a:pt x="1206" y="3792"/>
                    <a:pt x="2170" y="5112"/>
                  </a:cubicBezTo>
                  <a:cubicBezTo>
                    <a:pt x="2858" y="6064"/>
                    <a:pt x="5085" y="7178"/>
                    <a:pt x="5085" y="7178"/>
                  </a:cubicBezTo>
                  <a:cubicBezTo>
                    <a:pt x="7065" y="4719"/>
                    <a:pt x="5885" y="0"/>
                    <a:pt x="3453" y="0"/>
                  </a:cubicBezTo>
                  <a:close/>
                </a:path>
              </a:pathLst>
            </a:custGeom>
            <a:solidFill>
              <a:srgbClr val="EC206C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7" name="Google Shape;1034;p37"/>
            <p:cNvSpPr/>
            <p:nvPr/>
          </p:nvSpPr>
          <p:spPr>
            <a:xfrm>
              <a:off x="2124450" y="2109350"/>
              <a:ext cx="34550" cy="62175"/>
            </a:xfrm>
            <a:custGeom>
              <a:avLst/>
              <a:gdLst/>
              <a:ahLst/>
              <a:cxnLst/>
              <a:rect l="l" t="t" r="r" b="b"/>
              <a:pathLst>
                <a:path w="1382" h="2487" extrusionOk="0">
                  <a:moveTo>
                    <a:pt x="961" y="1"/>
                  </a:moveTo>
                  <a:cubicBezTo>
                    <a:pt x="823" y="1"/>
                    <a:pt x="682" y="70"/>
                    <a:pt x="618" y="228"/>
                  </a:cubicBezTo>
                  <a:cubicBezTo>
                    <a:pt x="377" y="825"/>
                    <a:pt x="194" y="1433"/>
                    <a:pt x="56" y="2053"/>
                  </a:cubicBezTo>
                  <a:cubicBezTo>
                    <a:pt x="1" y="2315"/>
                    <a:pt x="219" y="2486"/>
                    <a:pt x="425" y="2486"/>
                  </a:cubicBezTo>
                  <a:cubicBezTo>
                    <a:pt x="561" y="2486"/>
                    <a:pt x="692" y="2411"/>
                    <a:pt x="733" y="2237"/>
                  </a:cubicBezTo>
                  <a:cubicBezTo>
                    <a:pt x="859" y="1617"/>
                    <a:pt x="1043" y="1009"/>
                    <a:pt x="1284" y="423"/>
                  </a:cubicBezTo>
                  <a:cubicBezTo>
                    <a:pt x="1382" y="166"/>
                    <a:pt x="1175" y="1"/>
                    <a:pt x="96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8" name="Google Shape;1035;p37"/>
            <p:cNvSpPr/>
            <p:nvPr/>
          </p:nvSpPr>
          <p:spPr>
            <a:xfrm>
              <a:off x="2186950" y="2116975"/>
              <a:ext cx="20550" cy="62225"/>
            </a:xfrm>
            <a:custGeom>
              <a:avLst/>
              <a:gdLst/>
              <a:ahLst/>
              <a:cxnLst/>
              <a:rect l="l" t="t" r="r" b="b"/>
              <a:pathLst>
                <a:path w="822" h="2489" extrusionOk="0">
                  <a:moveTo>
                    <a:pt x="478" y="1"/>
                  </a:moveTo>
                  <a:cubicBezTo>
                    <a:pt x="305" y="1"/>
                    <a:pt x="127" y="113"/>
                    <a:pt x="116" y="336"/>
                  </a:cubicBezTo>
                  <a:cubicBezTo>
                    <a:pt x="93" y="945"/>
                    <a:pt x="58" y="1553"/>
                    <a:pt x="12" y="2161"/>
                  </a:cubicBezTo>
                  <a:cubicBezTo>
                    <a:pt x="1" y="2379"/>
                    <a:pt x="167" y="2488"/>
                    <a:pt x="341" y="2488"/>
                  </a:cubicBezTo>
                  <a:cubicBezTo>
                    <a:pt x="514" y="2488"/>
                    <a:pt x="695" y="2379"/>
                    <a:pt x="712" y="2161"/>
                  </a:cubicBezTo>
                  <a:cubicBezTo>
                    <a:pt x="747" y="1553"/>
                    <a:pt x="781" y="945"/>
                    <a:pt x="816" y="336"/>
                  </a:cubicBezTo>
                  <a:cubicBezTo>
                    <a:pt x="821" y="113"/>
                    <a:pt x="652" y="1"/>
                    <a:pt x="47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9" name="Google Shape;1036;p37"/>
            <p:cNvSpPr/>
            <p:nvPr/>
          </p:nvSpPr>
          <p:spPr>
            <a:xfrm>
              <a:off x="2261850" y="2116975"/>
              <a:ext cx="24800" cy="62025"/>
            </a:xfrm>
            <a:custGeom>
              <a:avLst/>
              <a:gdLst/>
              <a:ahLst/>
              <a:cxnLst/>
              <a:rect l="l" t="t" r="r" b="b"/>
              <a:pathLst>
                <a:path w="992" h="2481" extrusionOk="0">
                  <a:moveTo>
                    <a:pt x="343" y="1"/>
                  </a:moveTo>
                  <a:cubicBezTo>
                    <a:pt x="170" y="1"/>
                    <a:pt x="0" y="113"/>
                    <a:pt x="12" y="336"/>
                  </a:cubicBezTo>
                  <a:cubicBezTo>
                    <a:pt x="35" y="968"/>
                    <a:pt x="115" y="1610"/>
                    <a:pt x="264" y="2230"/>
                  </a:cubicBezTo>
                  <a:cubicBezTo>
                    <a:pt x="306" y="2405"/>
                    <a:pt x="438" y="2480"/>
                    <a:pt x="574" y="2480"/>
                  </a:cubicBezTo>
                  <a:cubicBezTo>
                    <a:pt x="778" y="2480"/>
                    <a:pt x="992" y="2312"/>
                    <a:pt x="930" y="2058"/>
                  </a:cubicBezTo>
                  <a:cubicBezTo>
                    <a:pt x="804" y="1484"/>
                    <a:pt x="723" y="910"/>
                    <a:pt x="700" y="336"/>
                  </a:cubicBezTo>
                  <a:cubicBezTo>
                    <a:pt x="695" y="113"/>
                    <a:pt x="517" y="1"/>
                    <a:pt x="34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" name="Google Shape;1037;p37"/>
            <p:cNvSpPr/>
            <p:nvPr/>
          </p:nvSpPr>
          <p:spPr>
            <a:xfrm>
              <a:off x="2310350" y="2112000"/>
              <a:ext cx="35200" cy="56075"/>
            </a:xfrm>
            <a:custGeom>
              <a:avLst/>
              <a:gdLst/>
              <a:ahLst/>
              <a:cxnLst/>
              <a:rect l="l" t="t" r="r" b="b"/>
              <a:pathLst>
                <a:path w="1408" h="2243" extrusionOk="0">
                  <a:moveTo>
                    <a:pt x="465" y="1"/>
                  </a:moveTo>
                  <a:cubicBezTo>
                    <a:pt x="242" y="1"/>
                    <a:pt x="0" y="252"/>
                    <a:pt x="126" y="535"/>
                  </a:cubicBezTo>
                  <a:cubicBezTo>
                    <a:pt x="333" y="1006"/>
                    <a:pt x="505" y="1499"/>
                    <a:pt x="654" y="1993"/>
                  </a:cubicBezTo>
                  <a:cubicBezTo>
                    <a:pt x="709" y="2167"/>
                    <a:pt x="848" y="2242"/>
                    <a:pt x="987" y="2242"/>
                  </a:cubicBezTo>
                  <a:cubicBezTo>
                    <a:pt x="1197" y="2242"/>
                    <a:pt x="1407" y="2071"/>
                    <a:pt x="1331" y="1809"/>
                  </a:cubicBezTo>
                  <a:cubicBezTo>
                    <a:pt x="1159" y="1258"/>
                    <a:pt x="953" y="707"/>
                    <a:pt x="723" y="180"/>
                  </a:cubicBezTo>
                  <a:cubicBezTo>
                    <a:pt x="665" y="53"/>
                    <a:pt x="567" y="1"/>
                    <a:pt x="46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1" name="Google Shape;1038;p37"/>
            <p:cNvSpPr/>
            <p:nvPr/>
          </p:nvSpPr>
          <p:spPr>
            <a:xfrm>
              <a:off x="2160550" y="2086050"/>
              <a:ext cx="76650" cy="48250"/>
            </a:xfrm>
            <a:custGeom>
              <a:avLst/>
              <a:gdLst/>
              <a:ahLst/>
              <a:cxnLst/>
              <a:rect l="l" t="t" r="r" b="b"/>
              <a:pathLst>
                <a:path w="3066" h="1930" extrusionOk="0">
                  <a:moveTo>
                    <a:pt x="1" y="1"/>
                  </a:moveTo>
                  <a:lnTo>
                    <a:pt x="1" y="1"/>
                  </a:lnTo>
                  <a:cubicBezTo>
                    <a:pt x="127" y="586"/>
                    <a:pt x="288" y="1172"/>
                    <a:pt x="494" y="1734"/>
                  </a:cubicBezTo>
                  <a:cubicBezTo>
                    <a:pt x="953" y="1872"/>
                    <a:pt x="1424" y="1929"/>
                    <a:pt x="1895" y="1929"/>
                  </a:cubicBezTo>
                  <a:lnTo>
                    <a:pt x="3065" y="1929"/>
                  </a:lnTo>
                  <a:cubicBezTo>
                    <a:pt x="2882" y="1401"/>
                    <a:pt x="2744" y="873"/>
                    <a:pt x="2629" y="322"/>
                  </a:cubicBezTo>
                  <a:cubicBezTo>
                    <a:pt x="1745" y="288"/>
                    <a:pt x="862" y="173"/>
                    <a:pt x="1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2" name="Google Shape;1039;p37"/>
            <p:cNvSpPr/>
            <p:nvPr/>
          </p:nvSpPr>
          <p:spPr>
            <a:xfrm>
              <a:off x="2145075" y="1876900"/>
              <a:ext cx="88675" cy="217225"/>
            </a:xfrm>
            <a:custGeom>
              <a:avLst/>
              <a:gdLst/>
              <a:ahLst/>
              <a:cxnLst/>
              <a:rect l="l" t="t" r="r" b="b"/>
              <a:pathLst>
                <a:path w="3547" h="8689" extrusionOk="0">
                  <a:moveTo>
                    <a:pt x="2514" y="0"/>
                  </a:moveTo>
                  <a:cubicBezTo>
                    <a:pt x="2009" y="0"/>
                    <a:pt x="1492" y="80"/>
                    <a:pt x="999" y="230"/>
                  </a:cubicBezTo>
                  <a:cubicBezTo>
                    <a:pt x="126" y="2858"/>
                    <a:pt x="0" y="5670"/>
                    <a:pt x="608" y="8367"/>
                  </a:cubicBezTo>
                  <a:cubicBezTo>
                    <a:pt x="1481" y="8539"/>
                    <a:pt x="2364" y="8654"/>
                    <a:pt x="3248" y="8688"/>
                  </a:cubicBezTo>
                  <a:cubicBezTo>
                    <a:pt x="2663" y="5888"/>
                    <a:pt x="2915" y="2835"/>
                    <a:pt x="3547" y="0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3" name="Google Shape;1040;p37"/>
            <p:cNvSpPr/>
            <p:nvPr/>
          </p:nvSpPr>
          <p:spPr>
            <a:xfrm>
              <a:off x="2095425" y="2067700"/>
              <a:ext cx="77500" cy="61700"/>
            </a:xfrm>
            <a:custGeom>
              <a:avLst/>
              <a:gdLst/>
              <a:ahLst/>
              <a:cxnLst/>
              <a:rect l="l" t="t" r="r" b="b"/>
              <a:pathLst>
                <a:path w="3100" h="2468" extrusionOk="0">
                  <a:moveTo>
                    <a:pt x="0" y="0"/>
                  </a:moveTo>
                  <a:lnTo>
                    <a:pt x="0" y="0"/>
                  </a:lnTo>
                  <a:cubicBezTo>
                    <a:pt x="666" y="1206"/>
                    <a:pt x="1779" y="2089"/>
                    <a:pt x="3099" y="2468"/>
                  </a:cubicBezTo>
                  <a:cubicBezTo>
                    <a:pt x="2893" y="1906"/>
                    <a:pt x="2732" y="1320"/>
                    <a:pt x="2594" y="735"/>
                  </a:cubicBezTo>
                  <a:cubicBezTo>
                    <a:pt x="1711" y="563"/>
                    <a:pt x="838" y="31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4" name="Google Shape;1041;p37"/>
            <p:cNvSpPr/>
            <p:nvPr/>
          </p:nvSpPr>
          <p:spPr>
            <a:xfrm>
              <a:off x="2079350" y="1882625"/>
              <a:ext cx="90700" cy="203750"/>
            </a:xfrm>
            <a:custGeom>
              <a:avLst/>
              <a:gdLst/>
              <a:ahLst/>
              <a:cxnLst/>
              <a:rect l="l" t="t" r="r" b="b"/>
              <a:pathLst>
                <a:path w="3628" h="8150" extrusionOk="0">
                  <a:moveTo>
                    <a:pt x="3628" y="1"/>
                  </a:moveTo>
                  <a:lnTo>
                    <a:pt x="3628" y="1"/>
                  </a:lnTo>
                  <a:cubicBezTo>
                    <a:pt x="1470" y="666"/>
                    <a:pt x="1" y="2663"/>
                    <a:pt x="1" y="4936"/>
                  </a:cubicBezTo>
                  <a:cubicBezTo>
                    <a:pt x="1" y="5797"/>
                    <a:pt x="219" y="6657"/>
                    <a:pt x="643" y="7415"/>
                  </a:cubicBezTo>
                  <a:cubicBezTo>
                    <a:pt x="1481" y="7725"/>
                    <a:pt x="2354" y="7977"/>
                    <a:pt x="3237" y="8149"/>
                  </a:cubicBezTo>
                  <a:cubicBezTo>
                    <a:pt x="2618" y="5452"/>
                    <a:pt x="2755" y="2629"/>
                    <a:pt x="362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5" name="Google Shape;1042;p37"/>
            <p:cNvSpPr/>
            <p:nvPr/>
          </p:nvSpPr>
          <p:spPr>
            <a:xfrm>
              <a:off x="2226275" y="2090075"/>
              <a:ext cx="86375" cy="44225"/>
            </a:xfrm>
            <a:custGeom>
              <a:avLst/>
              <a:gdLst/>
              <a:ahLst/>
              <a:cxnLst/>
              <a:rect l="l" t="t" r="r" b="b"/>
              <a:pathLst>
                <a:path w="3455" h="1769" extrusionOk="0">
                  <a:moveTo>
                    <a:pt x="3019" y="1"/>
                  </a:moveTo>
                  <a:cubicBezTo>
                    <a:pt x="2262" y="122"/>
                    <a:pt x="1500" y="178"/>
                    <a:pt x="735" y="178"/>
                  </a:cubicBezTo>
                  <a:cubicBezTo>
                    <a:pt x="490" y="178"/>
                    <a:pt x="245" y="172"/>
                    <a:pt x="0" y="161"/>
                  </a:cubicBezTo>
                  <a:lnTo>
                    <a:pt x="0" y="161"/>
                  </a:lnTo>
                  <a:cubicBezTo>
                    <a:pt x="103" y="712"/>
                    <a:pt x="253" y="1240"/>
                    <a:pt x="425" y="1768"/>
                  </a:cubicBezTo>
                  <a:lnTo>
                    <a:pt x="2651" y="1768"/>
                  </a:lnTo>
                  <a:cubicBezTo>
                    <a:pt x="2915" y="1768"/>
                    <a:pt x="3191" y="1757"/>
                    <a:pt x="3455" y="1711"/>
                  </a:cubicBezTo>
                  <a:cubicBezTo>
                    <a:pt x="3283" y="1148"/>
                    <a:pt x="3145" y="574"/>
                    <a:pt x="301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6" name="Google Shape;1043;p37"/>
            <p:cNvSpPr/>
            <p:nvPr/>
          </p:nvSpPr>
          <p:spPr>
            <a:xfrm>
              <a:off x="2211625" y="1876900"/>
              <a:ext cx="93850" cy="217650"/>
            </a:xfrm>
            <a:custGeom>
              <a:avLst/>
              <a:gdLst/>
              <a:ahLst/>
              <a:cxnLst/>
              <a:rect l="l" t="t" r="r" b="b"/>
              <a:pathLst>
                <a:path w="3754" h="8706" extrusionOk="0">
                  <a:moveTo>
                    <a:pt x="885" y="0"/>
                  </a:moveTo>
                  <a:cubicBezTo>
                    <a:pt x="253" y="2835"/>
                    <a:pt x="1" y="5888"/>
                    <a:pt x="575" y="8688"/>
                  </a:cubicBezTo>
                  <a:cubicBezTo>
                    <a:pt x="822" y="8699"/>
                    <a:pt x="1070" y="8705"/>
                    <a:pt x="1316" y="8705"/>
                  </a:cubicBezTo>
                  <a:cubicBezTo>
                    <a:pt x="2086" y="8705"/>
                    <a:pt x="2851" y="8649"/>
                    <a:pt x="3616" y="8528"/>
                  </a:cubicBezTo>
                  <a:cubicBezTo>
                    <a:pt x="3019" y="5739"/>
                    <a:pt x="2973" y="2846"/>
                    <a:pt x="3754" y="34"/>
                  </a:cubicBezTo>
                  <a:cubicBezTo>
                    <a:pt x="3582" y="12"/>
                    <a:pt x="3410" y="0"/>
                    <a:pt x="323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7" name="Google Shape;1044;p37"/>
            <p:cNvSpPr/>
            <p:nvPr/>
          </p:nvSpPr>
          <p:spPr>
            <a:xfrm>
              <a:off x="2285950" y="1877750"/>
              <a:ext cx="135450" cy="212650"/>
            </a:xfrm>
            <a:custGeom>
              <a:avLst/>
              <a:gdLst/>
              <a:ahLst/>
              <a:cxnLst/>
              <a:rect l="l" t="t" r="r" b="b"/>
              <a:pathLst>
                <a:path w="5418" h="8506" extrusionOk="0">
                  <a:moveTo>
                    <a:pt x="781" y="0"/>
                  </a:moveTo>
                  <a:cubicBezTo>
                    <a:pt x="0" y="2824"/>
                    <a:pt x="46" y="5705"/>
                    <a:pt x="643" y="8505"/>
                  </a:cubicBezTo>
                  <a:cubicBezTo>
                    <a:pt x="2273" y="8253"/>
                    <a:pt x="3822" y="7702"/>
                    <a:pt x="5131" y="6806"/>
                  </a:cubicBezTo>
                  <a:cubicBezTo>
                    <a:pt x="5326" y="6267"/>
                    <a:pt x="5418" y="5693"/>
                    <a:pt x="5418" y="5131"/>
                  </a:cubicBezTo>
                  <a:cubicBezTo>
                    <a:pt x="5406" y="2480"/>
                    <a:pt x="3409" y="276"/>
                    <a:pt x="781" y="0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8" name="Google Shape;1045;p37"/>
            <p:cNvSpPr/>
            <p:nvPr/>
          </p:nvSpPr>
          <p:spPr>
            <a:xfrm>
              <a:off x="2302025" y="2047600"/>
              <a:ext cx="112200" cy="85250"/>
            </a:xfrm>
            <a:custGeom>
              <a:avLst/>
              <a:gdLst/>
              <a:ahLst/>
              <a:cxnLst/>
              <a:rect l="l" t="t" r="r" b="b"/>
              <a:pathLst>
                <a:path w="4488" h="3410" extrusionOk="0">
                  <a:moveTo>
                    <a:pt x="4488" y="1"/>
                  </a:moveTo>
                  <a:lnTo>
                    <a:pt x="4488" y="1"/>
                  </a:lnTo>
                  <a:cubicBezTo>
                    <a:pt x="3179" y="896"/>
                    <a:pt x="1630" y="1447"/>
                    <a:pt x="0" y="1700"/>
                  </a:cubicBezTo>
                  <a:cubicBezTo>
                    <a:pt x="115" y="2273"/>
                    <a:pt x="264" y="2847"/>
                    <a:pt x="425" y="3410"/>
                  </a:cubicBezTo>
                  <a:cubicBezTo>
                    <a:pt x="2296" y="3100"/>
                    <a:pt x="3856" y="1803"/>
                    <a:pt x="4488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9" name="Google Shape;1046;p37"/>
            <p:cNvSpPr/>
            <p:nvPr/>
          </p:nvSpPr>
          <p:spPr>
            <a:xfrm>
              <a:off x="2347925" y="1973875"/>
              <a:ext cx="29000" cy="24875"/>
            </a:xfrm>
            <a:custGeom>
              <a:avLst/>
              <a:gdLst/>
              <a:ahLst/>
              <a:cxnLst/>
              <a:rect l="l" t="t" r="r" b="b"/>
              <a:pathLst>
                <a:path w="1160" h="995" extrusionOk="0">
                  <a:moveTo>
                    <a:pt x="666" y="0"/>
                  </a:moveTo>
                  <a:cubicBezTo>
                    <a:pt x="219" y="0"/>
                    <a:pt x="0" y="528"/>
                    <a:pt x="310" y="850"/>
                  </a:cubicBezTo>
                  <a:cubicBezTo>
                    <a:pt x="414" y="950"/>
                    <a:pt x="539" y="995"/>
                    <a:pt x="662" y="995"/>
                  </a:cubicBezTo>
                  <a:cubicBezTo>
                    <a:pt x="918" y="995"/>
                    <a:pt x="1160" y="797"/>
                    <a:pt x="1160" y="494"/>
                  </a:cubicBezTo>
                  <a:cubicBezTo>
                    <a:pt x="1160" y="218"/>
                    <a:pt x="942" y="0"/>
                    <a:pt x="66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0" name="Google Shape;1047;p37"/>
            <p:cNvSpPr/>
            <p:nvPr/>
          </p:nvSpPr>
          <p:spPr>
            <a:xfrm>
              <a:off x="2330425" y="2009450"/>
              <a:ext cx="58275" cy="58275"/>
            </a:xfrm>
            <a:custGeom>
              <a:avLst/>
              <a:gdLst/>
              <a:ahLst/>
              <a:cxnLst/>
              <a:rect l="l" t="t" r="r" b="b"/>
              <a:pathLst>
                <a:path w="2331" h="2331" extrusionOk="0">
                  <a:moveTo>
                    <a:pt x="1160" y="1"/>
                  </a:moveTo>
                  <a:cubicBezTo>
                    <a:pt x="517" y="1"/>
                    <a:pt x="0" y="517"/>
                    <a:pt x="0" y="1160"/>
                  </a:cubicBezTo>
                  <a:cubicBezTo>
                    <a:pt x="0" y="1814"/>
                    <a:pt x="517" y="2330"/>
                    <a:pt x="1160" y="2330"/>
                  </a:cubicBezTo>
                  <a:cubicBezTo>
                    <a:pt x="1802" y="2330"/>
                    <a:pt x="2330" y="1814"/>
                    <a:pt x="2330" y="1160"/>
                  </a:cubicBezTo>
                  <a:cubicBezTo>
                    <a:pt x="2330" y="517"/>
                    <a:pt x="1802" y="1"/>
                    <a:pt x="1160" y="1"/>
                  </a:cubicBezTo>
                  <a:close/>
                </a:path>
              </a:pathLst>
            </a:custGeom>
            <a:solidFill>
              <a:srgbClr val="F78F8F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1" name="Google Shape;1048;p37"/>
            <p:cNvSpPr/>
            <p:nvPr/>
          </p:nvSpPr>
          <p:spPr>
            <a:xfrm>
              <a:off x="2069325" y="1756175"/>
              <a:ext cx="194225" cy="156600"/>
            </a:xfrm>
            <a:custGeom>
              <a:avLst/>
              <a:gdLst/>
              <a:ahLst/>
              <a:cxnLst/>
              <a:rect l="l" t="t" r="r" b="b"/>
              <a:pathLst>
                <a:path w="7769" h="6264" extrusionOk="0">
                  <a:moveTo>
                    <a:pt x="3470" y="0"/>
                  </a:moveTo>
                  <a:cubicBezTo>
                    <a:pt x="3015" y="0"/>
                    <a:pt x="2563" y="164"/>
                    <a:pt x="2146" y="537"/>
                  </a:cubicBezTo>
                  <a:cubicBezTo>
                    <a:pt x="0" y="2442"/>
                    <a:pt x="2043" y="4450"/>
                    <a:pt x="3409" y="5357"/>
                  </a:cubicBezTo>
                  <a:cubicBezTo>
                    <a:pt x="4384" y="6000"/>
                    <a:pt x="6852" y="6264"/>
                    <a:pt x="6852" y="6264"/>
                  </a:cubicBezTo>
                  <a:cubicBezTo>
                    <a:pt x="7768" y="3544"/>
                    <a:pt x="5584" y="0"/>
                    <a:pt x="3470" y="0"/>
                  </a:cubicBezTo>
                  <a:close/>
                </a:path>
              </a:pathLst>
            </a:custGeom>
            <a:solidFill>
              <a:srgbClr val="FE67BE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92" name="Google Shape;1012;p37"/>
          <p:cNvGrpSpPr/>
          <p:nvPr/>
        </p:nvGrpSpPr>
        <p:grpSpPr>
          <a:xfrm>
            <a:off x="7824880" y="5002550"/>
            <a:ext cx="1361326" cy="1385868"/>
            <a:chOff x="5949775" y="2481625"/>
            <a:chExt cx="407775" cy="445825"/>
          </a:xfrm>
        </p:grpSpPr>
        <p:sp>
          <p:nvSpPr>
            <p:cNvPr id="193" name="Google Shape;1013;p37"/>
            <p:cNvSpPr/>
            <p:nvPr/>
          </p:nvSpPr>
          <p:spPr>
            <a:xfrm>
              <a:off x="5949775" y="2746875"/>
              <a:ext cx="72925" cy="42200"/>
            </a:xfrm>
            <a:custGeom>
              <a:avLst/>
              <a:gdLst/>
              <a:ahLst/>
              <a:cxnLst/>
              <a:rect l="l" t="t" r="r" b="b"/>
              <a:pathLst>
                <a:path w="2917" h="1688" extrusionOk="0">
                  <a:moveTo>
                    <a:pt x="2916" y="0"/>
                  </a:moveTo>
                  <a:lnTo>
                    <a:pt x="1" y="849"/>
                  </a:lnTo>
                  <a:lnTo>
                    <a:pt x="2916" y="1687"/>
                  </a:lnTo>
                  <a:lnTo>
                    <a:pt x="2916" y="0"/>
                  </a:lnTo>
                  <a:close/>
                </a:path>
              </a:pathLst>
            </a:custGeom>
            <a:solidFill>
              <a:srgbClr val="84004C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" name="Google Shape;1014;p37"/>
            <p:cNvSpPr/>
            <p:nvPr/>
          </p:nvSpPr>
          <p:spPr>
            <a:xfrm>
              <a:off x="6061400" y="2481625"/>
              <a:ext cx="176625" cy="179175"/>
            </a:xfrm>
            <a:custGeom>
              <a:avLst/>
              <a:gdLst/>
              <a:ahLst/>
              <a:cxnLst/>
              <a:rect l="l" t="t" r="r" b="b"/>
              <a:pathLst>
                <a:path w="7065" h="7167" extrusionOk="0">
                  <a:moveTo>
                    <a:pt x="3451" y="1"/>
                  </a:moveTo>
                  <a:cubicBezTo>
                    <a:pt x="3204" y="1"/>
                    <a:pt x="2945" y="49"/>
                    <a:pt x="2675" y="154"/>
                  </a:cubicBezTo>
                  <a:cubicBezTo>
                    <a:pt x="1" y="1187"/>
                    <a:pt x="1206" y="3781"/>
                    <a:pt x="2158" y="5112"/>
                  </a:cubicBezTo>
                  <a:cubicBezTo>
                    <a:pt x="2858" y="6065"/>
                    <a:pt x="5085" y="7167"/>
                    <a:pt x="5085" y="7167"/>
                  </a:cubicBezTo>
                  <a:cubicBezTo>
                    <a:pt x="7064" y="4719"/>
                    <a:pt x="5876" y="1"/>
                    <a:pt x="3451" y="1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" name="Google Shape;1015;p37"/>
            <p:cNvSpPr/>
            <p:nvPr/>
          </p:nvSpPr>
          <p:spPr>
            <a:xfrm>
              <a:off x="6060875" y="2857825"/>
              <a:ext cx="34425" cy="62000"/>
            </a:xfrm>
            <a:custGeom>
              <a:avLst/>
              <a:gdLst/>
              <a:ahLst/>
              <a:cxnLst/>
              <a:rect l="l" t="t" r="r" b="b"/>
              <a:pathLst>
                <a:path w="1377" h="2480" extrusionOk="0">
                  <a:moveTo>
                    <a:pt x="954" y="0"/>
                  </a:moveTo>
                  <a:cubicBezTo>
                    <a:pt x="814" y="0"/>
                    <a:pt x="670" y="71"/>
                    <a:pt x="607" y="233"/>
                  </a:cubicBezTo>
                  <a:cubicBezTo>
                    <a:pt x="377" y="819"/>
                    <a:pt x="182" y="1427"/>
                    <a:pt x="56" y="2047"/>
                  </a:cubicBezTo>
                  <a:cubicBezTo>
                    <a:pt x="1" y="2309"/>
                    <a:pt x="219" y="2480"/>
                    <a:pt x="422" y="2480"/>
                  </a:cubicBezTo>
                  <a:cubicBezTo>
                    <a:pt x="557" y="2480"/>
                    <a:pt x="685" y="2404"/>
                    <a:pt x="722" y="2230"/>
                  </a:cubicBezTo>
                  <a:cubicBezTo>
                    <a:pt x="859" y="1611"/>
                    <a:pt x="1043" y="1002"/>
                    <a:pt x="1273" y="417"/>
                  </a:cubicBezTo>
                  <a:cubicBezTo>
                    <a:pt x="1377" y="166"/>
                    <a:pt x="1169" y="0"/>
                    <a:pt x="95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" name="Google Shape;1016;p37"/>
            <p:cNvSpPr/>
            <p:nvPr/>
          </p:nvSpPr>
          <p:spPr>
            <a:xfrm>
              <a:off x="6123225" y="2865225"/>
              <a:ext cx="20400" cy="62225"/>
            </a:xfrm>
            <a:custGeom>
              <a:avLst/>
              <a:gdLst/>
              <a:ahLst/>
              <a:cxnLst/>
              <a:rect l="l" t="t" r="r" b="b"/>
              <a:pathLst>
                <a:path w="816" h="2489" extrusionOk="0">
                  <a:moveTo>
                    <a:pt x="473" y="0"/>
                  </a:moveTo>
                  <a:cubicBezTo>
                    <a:pt x="299" y="0"/>
                    <a:pt x="121" y="109"/>
                    <a:pt x="110" y="327"/>
                  </a:cubicBezTo>
                  <a:cubicBezTo>
                    <a:pt x="87" y="936"/>
                    <a:pt x="53" y="1544"/>
                    <a:pt x="18" y="2152"/>
                  </a:cubicBezTo>
                  <a:cubicBezTo>
                    <a:pt x="1" y="2376"/>
                    <a:pt x="164" y="2488"/>
                    <a:pt x="337" y="2488"/>
                  </a:cubicBezTo>
                  <a:cubicBezTo>
                    <a:pt x="509" y="2488"/>
                    <a:pt x="690" y="2376"/>
                    <a:pt x="707" y="2152"/>
                  </a:cubicBezTo>
                  <a:cubicBezTo>
                    <a:pt x="741" y="1544"/>
                    <a:pt x="776" y="936"/>
                    <a:pt x="810" y="327"/>
                  </a:cubicBezTo>
                  <a:cubicBezTo>
                    <a:pt x="816" y="109"/>
                    <a:pt x="646" y="0"/>
                    <a:pt x="47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" name="Google Shape;1017;p37"/>
            <p:cNvSpPr/>
            <p:nvPr/>
          </p:nvSpPr>
          <p:spPr>
            <a:xfrm>
              <a:off x="6197975" y="2865225"/>
              <a:ext cx="24825" cy="62125"/>
            </a:xfrm>
            <a:custGeom>
              <a:avLst/>
              <a:gdLst/>
              <a:ahLst/>
              <a:cxnLst/>
              <a:rect l="l" t="t" r="r" b="b"/>
              <a:pathLst>
                <a:path w="993" h="2485" extrusionOk="0">
                  <a:moveTo>
                    <a:pt x="344" y="0"/>
                  </a:moveTo>
                  <a:cubicBezTo>
                    <a:pt x="170" y="0"/>
                    <a:pt x="1" y="109"/>
                    <a:pt x="12" y="327"/>
                  </a:cubicBezTo>
                  <a:cubicBezTo>
                    <a:pt x="35" y="970"/>
                    <a:pt x="127" y="1613"/>
                    <a:pt x="265" y="2244"/>
                  </a:cubicBezTo>
                  <a:cubicBezTo>
                    <a:pt x="305" y="2412"/>
                    <a:pt x="434" y="2485"/>
                    <a:pt x="568" y="2485"/>
                  </a:cubicBezTo>
                  <a:cubicBezTo>
                    <a:pt x="774" y="2485"/>
                    <a:pt x="993" y="2313"/>
                    <a:pt x="930" y="2049"/>
                  </a:cubicBezTo>
                  <a:cubicBezTo>
                    <a:pt x="804" y="1487"/>
                    <a:pt x="724" y="913"/>
                    <a:pt x="701" y="327"/>
                  </a:cubicBezTo>
                  <a:cubicBezTo>
                    <a:pt x="695" y="109"/>
                    <a:pt x="517" y="0"/>
                    <a:pt x="34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" name="Google Shape;1018;p37"/>
            <p:cNvSpPr/>
            <p:nvPr/>
          </p:nvSpPr>
          <p:spPr>
            <a:xfrm>
              <a:off x="6246675" y="2860325"/>
              <a:ext cx="35175" cy="56050"/>
            </a:xfrm>
            <a:custGeom>
              <a:avLst/>
              <a:gdLst/>
              <a:ahLst/>
              <a:cxnLst/>
              <a:rect l="l" t="t" r="r" b="b"/>
              <a:pathLst>
                <a:path w="1407" h="2242" extrusionOk="0">
                  <a:moveTo>
                    <a:pt x="465" y="0"/>
                  </a:moveTo>
                  <a:cubicBezTo>
                    <a:pt x="244" y="0"/>
                    <a:pt x="1" y="252"/>
                    <a:pt x="119" y="535"/>
                  </a:cubicBezTo>
                  <a:cubicBezTo>
                    <a:pt x="325" y="1006"/>
                    <a:pt x="509" y="1499"/>
                    <a:pt x="658" y="1993"/>
                  </a:cubicBezTo>
                  <a:cubicBezTo>
                    <a:pt x="708" y="2167"/>
                    <a:pt x="847" y="2242"/>
                    <a:pt x="986" y="2242"/>
                  </a:cubicBezTo>
                  <a:cubicBezTo>
                    <a:pt x="1195" y="2242"/>
                    <a:pt x="1407" y="2071"/>
                    <a:pt x="1324" y="1809"/>
                  </a:cubicBezTo>
                  <a:cubicBezTo>
                    <a:pt x="1152" y="1258"/>
                    <a:pt x="956" y="707"/>
                    <a:pt x="715" y="179"/>
                  </a:cubicBezTo>
                  <a:cubicBezTo>
                    <a:pt x="661" y="53"/>
                    <a:pt x="565" y="0"/>
                    <a:pt x="46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9" name="Google Shape;1019;p37"/>
            <p:cNvSpPr/>
            <p:nvPr/>
          </p:nvSpPr>
          <p:spPr>
            <a:xfrm>
              <a:off x="6096700" y="2834375"/>
              <a:ext cx="76625" cy="48225"/>
            </a:xfrm>
            <a:custGeom>
              <a:avLst/>
              <a:gdLst/>
              <a:ahLst/>
              <a:cxnLst/>
              <a:rect l="l" t="t" r="r" b="b"/>
              <a:pathLst>
                <a:path w="3065" h="1929" extrusionOk="0">
                  <a:moveTo>
                    <a:pt x="0" y="1"/>
                  </a:moveTo>
                  <a:lnTo>
                    <a:pt x="0" y="1"/>
                  </a:lnTo>
                  <a:cubicBezTo>
                    <a:pt x="126" y="586"/>
                    <a:pt x="299" y="1171"/>
                    <a:pt x="494" y="1734"/>
                  </a:cubicBezTo>
                  <a:cubicBezTo>
                    <a:pt x="953" y="1871"/>
                    <a:pt x="1423" y="1929"/>
                    <a:pt x="1894" y="1929"/>
                  </a:cubicBezTo>
                  <a:lnTo>
                    <a:pt x="3065" y="1929"/>
                  </a:lnTo>
                  <a:cubicBezTo>
                    <a:pt x="2881" y="1401"/>
                    <a:pt x="2743" y="873"/>
                    <a:pt x="2629" y="322"/>
                  </a:cubicBezTo>
                  <a:cubicBezTo>
                    <a:pt x="1745" y="288"/>
                    <a:pt x="873" y="173"/>
                    <a:pt x="0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0" name="Google Shape;1020;p37"/>
            <p:cNvSpPr/>
            <p:nvPr/>
          </p:nvSpPr>
          <p:spPr>
            <a:xfrm>
              <a:off x="6081200" y="2625200"/>
              <a:ext cx="88975" cy="217225"/>
            </a:xfrm>
            <a:custGeom>
              <a:avLst/>
              <a:gdLst/>
              <a:ahLst/>
              <a:cxnLst/>
              <a:rect l="l" t="t" r="r" b="b"/>
              <a:pathLst>
                <a:path w="3559" h="8689" extrusionOk="0">
                  <a:moveTo>
                    <a:pt x="2514" y="1"/>
                  </a:moveTo>
                  <a:cubicBezTo>
                    <a:pt x="2009" y="1"/>
                    <a:pt x="1493" y="81"/>
                    <a:pt x="1010" y="230"/>
                  </a:cubicBezTo>
                  <a:cubicBezTo>
                    <a:pt x="138" y="2859"/>
                    <a:pt x="0" y="5670"/>
                    <a:pt x="609" y="8368"/>
                  </a:cubicBezTo>
                  <a:cubicBezTo>
                    <a:pt x="1481" y="8540"/>
                    <a:pt x="2365" y="8655"/>
                    <a:pt x="3249" y="8689"/>
                  </a:cubicBezTo>
                  <a:cubicBezTo>
                    <a:pt x="2663" y="5889"/>
                    <a:pt x="2916" y="2847"/>
                    <a:pt x="3558" y="1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1" name="Google Shape;1021;p37"/>
            <p:cNvSpPr/>
            <p:nvPr/>
          </p:nvSpPr>
          <p:spPr>
            <a:xfrm>
              <a:off x="6031550" y="2816025"/>
              <a:ext cx="77500" cy="61700"/>
            </a:xfrm>
            <a:custGeom>
              <a:avLst/>
              <a:gdLst/>
              <a:ahLst/>
              <a:cxnLst/>
              <a:rect l="l" t="t" r="r" b="b"/>
              <a:pathLst>
                <a:path w="3100" h="2468" extrusionOk="0">
                  <a:moveTo>
                    <a:pt x="1" y="0"/>
                  </a:moveTo>
                  <a:cubicBezTo>
                    <a:pt x="667" y="1205"/>
                    <a:pt x="1780" y="2089"/>
                    <a:pt x="3100" y="2468"/>
                  </a:cubicBezTo>
                  <a:cubicBezTo>
                    <a:pt x="2893" y="1905"/>
                    <a:pt x="2732" y="1320"/>
                    <a:pt x="2595" y="735"/>
                  </a:cubicBezTo>
                  <a:cubicBezTo>
                    <a:pt x="1711" y="562"/>
                    <a:pt x="850" y="31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2" name="Google Shape;1022;p37"/>
            <p:cNvSpPr/>
            <p:nvPr/>
          </p:nvSpPr>
          <p:spPr>
            <a:xfrm>
              <a:off x="6015500" y="2630950"/>
              <a:ext cx="90975" cy="203450"/>
            </a:xfrm>
            <a:custGeom>
              <a:avLst/>
              <a:gdLst/>
              <a:ahLst/>
              <a:cxnLst/>
              <a:rect l="l" t="t" r="r" b="b"/>
              <a:pathLst>
                <a:path w="3639" h="8138" extrusionOk="0">
                  <a:moveTo>
                    <a:pt x="3638" y="0"/>
                  </a:moveTo>
                  <a:lnTo>
                    <a:pt x="3638" y="0"/>
                  </a:lnTo>
                  <a:cubicBezTo>
                    <a:pt x="1481" y="677"/>
                    <a:pt x="0" y="2663"/>
                    <a:pt x="0" y="4924"/>
                  </a:cubicBezTo>
                  <a:cubicBezTo>
                    <a:pt x="0" y="5796"/>
                    <a:pt x="218" y="6646"/>
                    <a:pt x="643" y="7403"/>
                  </a:cubicBezTo>
                  <a:cubicBezTo>
                    <a:pt x="1492" y="7713"/>
                    <a:pt x="2353" y="7965"/>
                    <a:pt x="3237" y="8138"/>
                  </a:cubicBezTo>
                  <a:cubicBezTo>
                    <a:pt x="2628" y="5440"/>
                    <a:pt x="2766" y="2629"/>
                    <a:pt x="363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3" name="Google Shape;1023;p37"/>
            <p:cNvSpPr/>
            <p:nvPr/>
          </p:nvSpPr>
          <p:spPr>
            <a:xfrm>
              <a:off x="6162400" y="2838400"/>
              <a:ext cx="86400" cy="44200"/>
            </a:xfrm>
            <a:custGeom>
              <a:avLst/>
              <a:gdLst/>
              <a:ahLst/>
              <a:cxnLst/>
              <a:rect l="l" t="t" r="r" b="b"/>
              <a:pathLst>
                <a:path w="3456" h="1768" extrusionOk="0">
                  <a:moveTo>
                    <a:pt x="3019" y="0"/>
                  </a:moveTo>
                  <a:cubicBezTo>
                    <a:pt x="2263" y="122"/>
                    <a:pt x="1500" y="178"/>
                    <a:pt x="736" y="178"/>
                  </a:cubicBezTo>
                  <a:cubicBezTo>
                    <a:pt x="491" y="178"/>
                    <a:pt x="246" y="172"/>
                    <a:pt x="1" y="161"/>
                  </a:cubicBezTo>
                  <a:lnTo>
                    <a:pt x="1" y="161"/>
                  </a:lnTo>
                  <a:cubicBezTo>
                    <a:pt x="104" y="712"/>
                    <a:pt x="253" y="1240"/>
                    <a:pt x="425" y="1768"/>
                  </a:cubicBezTo>
                  <a:lnTo>
                    <a:pt x="2652" y="1768"/>
                  </a:lnTo>
                  <a:cubicBezTo>
                    <a:pt x="2916" y="1768"/>
                    <a:pt x="3191" y="1756"/>
                    <a:pt x="3455" y="1710"/>
                  </a:cubicBezTo>
                  <a:cubicBezTo>
                    <a:pt x="3283" y="1148"/>
                    <a:pt x="3145" y="574"/>
                    <a:pt x="301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4" name="Google Shape;1024;p37"/>
            <p:cNvSpPr/>
            <p:nvPr/>
          </p:nvSpPr>
          <p:spPr>
            <a:xfrm>
              <a:off x="6147775" y="2625200"/>
              <a:ext cx="93850" cy="217650"/>
            </a:xfrm>
            <a:custGeom>
              <a:avLst/>
              <a:gdLst/>
              <a:ahLst/>
              <a:cxnLst/>
              <a:rect l="l" t="t" r="r" b="b"/>
              <a:pathLst>
                <a:path w="3754" h="8706" extrusionOk="0">
                  <a:moveTo>
                    <a:pt x="884" y="1"/>
                  </a:moveTo>
                  <a:cubicBezTo>
                    <a:pt x="253" y="2836"/>
                    <a:pt x="0" y="5889"/>
                    <a:pt x="574" y="8689"/>
                  </a:cubicBezTo>
                  <a:cubicBezTo>
                    <a:pt x="822" y="8700"/>
                    <a:pt x="1069" y="8706"/>
                    <a:pt x="1316" y="8706"/>
                  </a:cubicBezTo>
                  <a:cubicBezTo>
                    <a:pt x="2086" y="8706"/>
                    <a:pt x="2851" y="8650"/>
                    <a:pt x="3616" y="8528"/>
                  </a:cubicBezTo>
                  <a:cubicBezTo>
                    <a:pt x="3019" y="5739"/>
                    <a:pt x="2973" y="2847"/>
                    <a:pt x="3753" y="35"/>
                  </a:cubicBezTo>
                  <a:cubicBezTo>
                    <a:pt x="3581" y="12"/>
                    <a:pt x="3409" y="1"/>
                    <a:pt x="323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" name="Google Shape;1025;p37"/>
            <p:cNvSpPr/>
            <p:nvPr/>
          </p:nvSpPr>
          <p:spPr>
            <a:xfrm>
              <a:off x="6222075" y="2626075"/>
              <a:ext cx="135475" cy="212350"/>
            </a:xfrm>
            <a:custGeom>
              <a:avLst/>
              <a:gdLst/>
              <a:ahLst/>
              <a:cxnLst/>
              <a:rect l="l" t="t" r="r" b="b"/>
              <a:pathLst>
                <a:path w="5419" h="8494" extrusionOk="0">
                  <a:moveTo>
                    <a:pt x="793" y="0"/>
                  </a:moveTo>
                  <a:cubicBezTo>
                    <a:pt x="1" y="2812"/>
                    <a:pt x="47" y="5704"/>
                    <a:pt x="644" y="8493"/>
                  </a:cubicBezTo>
                  <a:cubicBezTo>
                    <a:pt x="2285" y="8241"/>
                    <a:pt x="3834" y="7690"/>
                    <a:pt x="5131" y="6795"/>
                  </a:cubicBezTo>
                  <a:cubicBezTo>
                    <a:pt x="5326" y="6255"/>
                    <a:pt x="5418" y="5693"/>
                    <a:pt x="5418" y="5119"/>
                  </a:cubicBezTo>
                  <a:cubicBezTo>
                    <a:pt x="5407" y="2479"/>
                    <a:pt x="3410" y="264"/>
                    <a:pt x="793" y="0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" name="Google Shape;1026;p37"/>
            <p:cNvSpPr/>
            <p:nvPr/>
          </p:nvSpPr>
          <p:spPr>
            <a:xfrm>
              <a:off x="6238150" y="2795925"/>
              <a:ext cx="112225" cy="85250"/>
            </a:xfrm>
            <a:custGeom>
              <a:avLst/>
              <a:gdLst/>
              <a:ahLst/>
              <a:cxnLst/>
              <a:rect l="l" t="t" r="r" b="b"/>
              <a:pathLst>
                <a:path w="4489" h="3410" extrusionOk="0">
                  <a:moveTo>
                    <a:pt x="4488" y="1"/>
                  </a:moveTo>
                  <a:lnTo>
                    <a:pt x="4488" y="1"/>
                  </a:lnTo>
                  <a:cubicBezTo>
                    <a:pt x="3180" y="896"/>
                    <a:pt x="1630" y="1447"/>
                    <a:pt x="1" y="1699"/>
                  </a:cubicBezTo>
                  <a:cubicBezTo>
                    <a:pt x="115" y="2273"/>
                    <a:pt x="265" y="2847"/>
                    <a:pt x="425" y="3409"/>
                  </a:cubicBezTo>
                  <a:cubicBezTo>
                    <a:pt x="2307" y="3099"/>
                    <a:pt x="3857" y="1803"/>
                    <a:pt x="4488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7" name="Google Shape;1027;p37"/>
            <p:cNvSpPr/>
            <p:nvPr/>
          </p:nvSpPr>
          <p:spPr>
            <a:xfrm>
              <a:off x="6284050" y="2722175"/>
              <a:ext cx="29300" cy="24900"/>
            </a:xfrm>
            <a:custGeom>
              <a:avLst/>
              <a:gdLst/>
              <a:ahLst/>
              <a:cxnLst/>
              <a:rect l="l" t="t" r="r" b="b"/>
              <a:pathLst>
                <a:path w="1172" h="996" extrusionOk="0">
                  <a:moveTo>
                    <a:pt x="667" y="1"/>
                  </a:moveTo>
                  <a:cubicBezTo>
                    <a:pt x="230" y="1"/>
                    <a:pt x="1" y="529"/>
                    <a:pt x="322" y="850"/>
                  </a:cubicBezTo>
                  <a:cubicBezTo>
                    <a:pt x="422" y="950"/>
                    <a:pt x="546" y="995"/>
                    <a:pt x="668" y="995"/>
                  </a:cubicBezTo>
                  <a:cubicBezTo>
                    <a:pt x="924" y="995"/>
                    <a:pt x="1172" y="798"/>
                    <a:pt x="1172" y="495"/>
                  </a:cubicBezTo>
                  <a:cubicBezTo>
                    <a:pt x="1172" y="219"/>
                    <a:pt x="942" y="1"/>
                    <a:pt x="66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8" name="Google Shape;1028;p37"/>
            <p:cNvSpPr/>
            <p:nvPr/>
          </p:nvSpPr>
          <p:spPr>
            <a:xfrm>
              <a:off x="6256525" y="2757775"/>
              <a:ext cx="68300" cy="58400"/>
            </a:xfrm>
            <a:custGeom>
              <a:avLst/>
              <a:gdLst/>
              <a:ahLst/>
              <a:cxnLst/>
              <a:rect l="l" t="t" r="r" b="b"/>
              <a:pathLst>
                <a:path w="2732" h="2336" extrusionOk="0">
                  <a:moveTo>
                    <a:pt x="1561" y="0"/>
                  </a:moveTo>
                  <a:cubicBezTo>
                    <a:pt x="528" y="0"/>
                    <a:pt x="0" y="1251"/>
                    <a:pt x="735" y="1986"/>
                  </a:cubicBezTo>
                  <a:cubicBezTo>
                    <a:pt x="976" y="2227"/>
                    <a:pt x="1271" y="2335"/>
                    <a:pt x="1559" y="2335"/>
                  </a:cubicBezTo>
                  <a:cubicBezTo>
                    <a:pt x="2160" y="2335"/>
                    <a:pt x="2732" y="1865"/>
                    <a:pt x="2732" y="1159"/>
                  </a:cubicBezTo>
                  <a:cubicBezTo>
                    <a:pt x="2732" y="517"/>
                    <a:pt x="2215" y="0"/>
                    <a:pt x="1561" y="0"/>
                  </a:cubicBezTo>
                  <a:close/>
                </a:path>
              </a:pathLst>
            </a:custGeom>
            <a:solidFill>
              <a:srgbClr val="F78F8F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9" name="Google Shape;1029;p37"/>
            <p:cNvSpPr/>
            <p:nvPr/>
          </p:nvSpPr>
          <p:spPr>
            <a:xfrm>
              <a:off x="6005725" y="2504325"/>
              <a:ext cx="194025" cy="156475"/>
            </a:xfrm>
            <a:custGeom>
              <a:avLst/>
              <a:gdLst/>
              <a:ahLst/>
              <a:cxnLst/>
              <a:rect l="l" t="t" r="r" b="b"/>
              <a:pathLst>
                <a:path w="7761" h="6259" extrusionOk="0">
                  <a:moveTo>
                    <a:pt x="3454" y="0"/>
                  </a:moveTo>
                  <a:cubicBezTo>
                    <a:pt x="3001" y="0"/>
                    <a:pt x="2551" y="163"/>
                    <a:pt x="2136" y="532"/>
                  </a:cubicBezTo>
                  <a:cubicBezTo>
                    <a:pt x="1" y="2437"/>
                    <a:pt x="2032" y="4445"/>
                    <a:pt x="3398" y="5352"/>
                  </a:cubicBezTo>
                  <a:cubicBezTo>
                    <a:pt x="4374" y="6006"/>
                    <a:pt x="6853" y="6259"/>
                    <a:pt x="6853" y="6259"/>
                  </a:cubicBezTo>
                  <a:cubicBezTo>
                    <a:pt x="7760" y="3546"/>
                    <a:pt x="5570" y="0"/>
                    <a:pt x="3454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0" name="Google Shape;1030;p37"/>
            <p:cNvSpPr/>
            <p:nvPr/>
          </p:nvSpPr>
          <p:spPr>
            <a:xfrm>
              <a:off x="6197975" y="2535675"/>
              <a:ext cx="132875" cy="111925"/>
            </a:xfrm>
            <a:custGeom>
              <a:avLst/>
              <a:gdLst/>
              <a:ahLst/>
              <a:cxnLst/>
              <a:rect l="l" t="t" r="r" b="b"/>
              <a:pathLst>
                <a:path w="5315" h="4477" extrusionOk="0">
                  <a:moveTo>
                    <a:pt x="2847" y="1"/>
                  </a:moveTo>
                  <a:cubicBezTo>
                    <a:pt x="2847" y="1"/>
                    <a:pt x="1573" y="1619"/>
                    <a:pt x="1573" y="1619"/>
                  </a:cubicBezTo>
                  <a:cubicBezTo>
                    <a:pt x="1562" y="1619"/>
                    <a:pt x="1" y="253"/>
                    <a:pt x="1" y="253"/>
                  </a:cubicBezTo>
                  <a:lnTo>
                    <a:pt x="1" y="253"/>
                  </a:lnTo>
                  <a:lnTo>
                    <a:pt x="620" y="4006"/>
                  </a:lnTo>
                  <a:lnTo>
                    <a:pt x="4121" y="4477"/>
                  </a:lnTo>
                  <a:lnTo>
                    <a:pt x="5315" y="1424"/>
                  </a:lnTo>
                  <a:lnTo>
                    <a:pt x="3467" y="1917"/>
                  </a:lnTo>
                  <a:lnTo>
                    <a:pt x="284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11" name="Google Shape;1012;p37"/>
          <p:cNvGrpSpPr/>
          <p:nvPr/>
        </p:nvGrpSpPr>
        <p:grpSpPr>
          <a:xfrm>
            <a:off x="7800742" y="2774527"/>
            <a:ext cx="754184" cy="767780"/>
            <a:chOff x="5949775" y="2481625"/>
            <a:chExt cx="407775" cy="445825"/>
          </a:xfrm>
        </p:grpSpPr>
        <p:sp>
          <p:nvSpPr>
            <p:cNvPr id="212" name="Google Shape;1013;p37"/>
            <p:cNvSpPr/>
            <p:nvPr/>
          </p:nvSpPr>
          <p:spPr>
            <a:xfrm>
              <a:off x="5949775" y="2746875"/>
              <a:ext cx="72925" cy="42200"/>
            </a:xfrm>
            <a:custGeom>
              <a:avLst/>
              <a:gdLst/>
              <a:ahLst/>
              <a:cxnLst/>
              <a:rect l="l" t="t" r="r" b="b"/>
              <a:pathLst>
                <a:path w="2917" h="1688" extrusionOk="0">
                  <a:moveTo>
                    <a:pt x="2916" y="0"/>
                  </a:moveTo>
                  <a:lnTo>
                    <a:pt x="1" y="849"/>
                  </a:lnTo>
                  <a:lnTo>
                    <a:pt x="2916" y="1687"/>
                  </a:lnTo>
                  <a:lnTo>
                    <a:pt x="2916" y="0"/>
                  </a:lnTo>
                  <a:close/>
                </a:path>
              </a:pathLst>
            </a:custGeom>
            <a:solidFill>
              <a:srgbClr val="84004C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3" name="Google Shape;1014;p37"/>
            <p:cNvSpPr/>
            <p:nvPr/>
          </p:nvSpPr>
          <p:spPr>
            <a:xfrm>
              <a:off x="6061400" y="2481625"/>
              <a:ext cx="176625" cy="179175"/>
            </a:xfrm>
            <a:custGeom>
              <a:avLst/>
              <a:gdLst/>
              <a:ahLst/>
              <a:cxnLst/>
              <a:rect l="l" t="t" r="r" b="b"/>
              <a:pathLst>
                <a:path w="7065" h="7167" extrusionOk="0">
                  <a:moveTo>
                    <a:pt x="3451" y="1"/>
                  </a:moveTo>
                  <a:cubicBezTo>
                    <a:pt x="3204" y="1"/>
                    <a:pt x="2945" y="49"/>
                    <a:pt x="2675" y="154"/>
                  </a:cubicBezTo>
                  <a:cubicBezTo>
                    <a:pt x="1" y="1187"/>
                    <a:pt x="1206" y="3781"/>
                    <a:pt x="2158" y="5112"/>
                  </a:cubicBezTo>
                  <a:cubicBezTo>
                    <a:pt x="2858" y="6065"/>
                    <a:pt x="5085" y="7167"/>
                    <a:pt x="5085" y="7167"/>
                  </a:cubicBezTo>
                  <a:cubicBezTo>
                    <a:pt x="7064" y="4719"/>
                    <a:pt x="5876" y="1"/>
                    <a:pt x="3451" y="1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4" name="Google Shape;1015;p37"/>
            <p:cNvSpPr/>
            <p:nvPr/>
          </p:nvSpPr>
          <p:spPr>
            <a:xfrm>
              <a:off x="6060875" y="2857825"/>
              <a:ext cx="34425" cy="62000"/>
            </a:xfrm>
            <a:custGeom>
              <a:avLst/>
              <a:gdLst/>
              <a:ahLst/>
              <a:cxnLst/>
              <a:rect l="l" t="t" r="r" b="b"/>
              <a:pathLst>
                <a:path w="1377" h="2480" extrusionOk="0">
                  <a:moveTo>
                    <a:pt x="954" y="0"/>
                  </a:moveTo>
                  <a:cubicBezTo>
                    <a:pt x="814" y="0"/>
                    <a:pt x="670" y="71"/>
                    <a:pt x="607" y="233"/>
                  </a:cubicBezTo>
                  <a:cubicBezTo>
                    <a:pt x="377" y="819"/>
                    <a:pt x="182" y="1427"/>
                    <a:pt x="56" y="2047"/>
                  </a:cubicBezTo>
                  <a:cubicBezTo>
                    <a:pt x="1" y="2309"/>
                    <a:pt x="219" y="2480"/>
                    <a:pt x="422" y="2480"/>
                  </a:cubicBezTo>
                  <a:cubicBezTo>
                    <a:pt x="557" y="2480"/>
                    <a:pt x="685" y="2404"/>
                    <a:pt x="722" y="2230"/>
                  </a:cubicBezTo>
                  <a:cubicBezTo>
                    <a:pt x="859" y="1611"/>
                    <a:pt x="1043" y="1002"/>
                    <a:pt x="1273" y="417"/>
                  </a:cubicBezTo>
                  <a:cubicBezTo>
                    <a:pt x="1377" y="166"/>
                    <a:pt x="1169" y="0"/>
                    <a:pt x="95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5" name="Google Shape;1016;p37"/>
            <p:cNvSpPr/>
            <p:nvPr/>
          </p:nvSpPr>
          <p:spPr>
            <a:xfrm>
              <a:off x="6123225" y="2865225"/>
              <a:ext cx="20400" cy="62225"/>
            </a:xfrm>
            <a:custGeom>
              <a:avLst/>
              <a:gdLst/>
              <a:ahLst/>
              <a:cxnLst/>
              <a:rect l="l" t="t" r="r" b="b"/>
              <a:pathLst>
                <a:path w="816" h="2489" extrusionOk="0">
                  <a:moveTo>
                    <a:pt x="473" y="0"/>
                  </a:moveTo>
                  <a:cubicBezTo>
                    <a:pt x="299" y="0"/>
                    <a:pt x="121" y="109"/>
                    <a:pt x="110" y="327"/>
                  </a:cubicBezTo>
                  <a:cubicBezTo>
                    <a:pt x="87" y="936"/>
                    <a:pt x="53" y="1544"/>
                    <a:pt x="18" y="2152"/>
                  </a:cubicBezTo>
                  <a:cubicBezTo>
                    <a:pt x="1" y="2376"/>
                    <a:pt x="164" y="2488"/>
                    <a:pt x="337" y="2488"/>
                  </a:cubicBezTo>
                  <a:cubicBezTo>
                    <a:pt x="509" y="2488"/>
                    <a:pt x="690" y="2376"/>
                    <a:pt x="707" y="2152"/>
                  </a:cubicBezTo>
                  <a:cubicBezTo>
                    <a:pt x="741" y="1544"/>
                    <a:pt x="776" y="936"/>
                    <a:pt x="810" y="327"/>
                  </a:cubicBezTo>
                  <a:cubicBezTo>
                    <a:pt x="816" y="109"/>
                    <a:pt x="646" y="0"/>
                    <a:pt x="47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6" name="Google Shape;1017;p37"/>
            <p:cNvSpPr/>
            <p:nvPr/>
          </p:nvSpPr>
          <p:spPr>
            <a:xfrm>
              <a:off x="6197975" y="2865225"/>
              <a:ext cx="24825" cy="62125"/>
            </a:xfrm>
            <a:custGeom>
              <a:avLst/>
              <a:gdLst/>
              <a:ahLst/>
              <a:cxnLst/>
              <a:rect l="l" t="t" r="r" b="b"/>
              <a:pathLst>
                <a:path w="993" h="2485" extrusionOk="0">
                  <a:moveTo>
                    <a:pt x="344" y="0"/>
                  </a:moveTo>
                  <a:cubicBezTo>
                    <a:pt x="170" y="0"/>
                    <a:pt x="1" y="109"/>
                    <a:pt x="12" y="327"/>
                  </a:cubicBezTo>
                  <a:cubicBezTo>
                    <a:pt x="35" y="970"/>
                    <a:pt x="127" y="1613"/>
                    <a:pt x="265" y="2244"/>
                  </a:cubicBezTo>
                  <a:cubicBezTo>
                    <a:pt x="305" y="2412"/>
                    <a:pt x="434" y="2485"/>
                    <a:pt x="568" y="2485"/>
                  </a:cubicBezTo>
                  <a:cubicBezTo>
                    <a:pt x="774" y="2485"/>
                    <a:pt x="993" y="2313"/>
                    <a:pt x="930" y="2049"/>
                  </a:cubicBezTo>
                  <a:cubicBezTo>
                    <a:pt x="804" y="1487"/>
                    <a:pt x="724" y="913"/>
                    <a:pt x="701" y="327"/>
                  </a:cubicBezTo>
                  <a:cubicBezTo>
                    <a:pt x="695" y="109"/>
                    <a:pt x="517" y="0"/>
                    <a:pt x="34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7" name="Google Shape;1018;p37"/>
            <p:cNvSpPr/>
            <p:nvPr/>
          </p:nvSpPr>
          <p:spPr>
            <a:xfrm>
              <a:off x="6246675" y="2860325"/>
              <a:ext cx="35175" cy="56050"/>
            </a:xfrm>
            <a:custGeom>
              <a:avLst/>
              <a:gdLst/>
              <a:ahLst/>
              <a:cxnLst/>
              <a:rect l="l" t="t" r="r" b="b"/>
              <a:pathLst>
                <a:path w="1407" h="2242" extrusionOk="0">
                  <a:moveTo>
                    <a:pt x="465" y="0"/>
                  </a:moveTo>
                  <a:cubicBezTo>
                    <a:pt x="244" y="0"/>
                    <a:pt x="1" y="252"/>
                    <a:pt x="119" y="535"/>
                  </a:cubicBezTo>
                  <a:cubicBezTo>
                    <a:pt x="325" y="1006"/>
                    <a:pt x="509" y="1499"/>
                    <a:pt x="658" y="1993"/>
                  </a:cubicBezTo>
                  <a:cubicBezTo>
                    <a:pt x="708" y="2167"/>
                    <a:pt x="847" y="2242"/>
                    <a:pt x="986" y="2242"/>
                  </a:cubicBezTo>
                  <a:cubicBezTo>
                    <a:pt x="1195" y="2242"/>
                    <a:pt x="1407" y="2071"/>
                    <a:pt x="1324" y="1809"/>
                  </a:cubicBezTo>
                  <a:cubicBezTo>
                    <a:pt x="1152" y="1258"/>
                    <a:pt x="956" y="707"/>
                    <a:pt x="715" y="179"/>
                  </a:cubicBezTo>
                  <a:cubicBezTo>
                    <a:pt x="661" y="53"/>
                    <a:pt x="565" y="0"/>
                    <a:pt x="46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8" name="Google Shape;1019;p37"/>
            <p:cNvSpPr/>
            <p:nvPr/>
          </p:nvSpPr>
          <p:spPr>
            <a:xfrm>
              <a:off x="6096700" y="2834375"/>
              <a:ext cx="76625" cy="48225"/>
            </a:xfrm>
            <a:custGeom>
              <a:avLst/>
              <a:gdLst/>
              <a:ahLst/>
              <a:cxnLst/>
              <a:rect l="l" t="t" r="r" b="b"/>
              <a:pathLst>
                <a:path w="3065" h="1929" extrusionOk="0">
                  <a:moveTo>
                    <a:pt x="0" y="1"/>
                  </a:moveTo>
                  <a:lnTo>
                    <a:pt x="0" y="1"/>
                  </a:lnTo>
                  <a:cubicBezTo>
                    <a:pt x="126" y="586"/>
                    <a:pt x="299" y="1171"/>
                    <a:pt x="494" y="1734"/>
                  </a:cubicBezTo>
                  <a:cubicBezTo>
                    <a:pt x="953" y="1871"/>
                    <a:pt x="1423" y="1929"/>
                    <a:pt x="1894" y="1929"/>
                  </a:cubicBezTo>
                  <a:lnTo>
                    <a:pt x="3065" y="1929"/>
                  </a:lnTo>
                  <a:cubicBezTo>
                    <a:pt x="2881" y="1401"/>
                    <a:pt x="2743" y="873"/>
                    <a:pt x="2629" y="322"/>
                  </a:cubicBezTo>
                  <a:cubicBezTo>
                    <a:pt x="1745" y="288"/>
                    <a:pt x="873" y="173"/>
                    <a:pt x="0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9" name="Google Shape;1020;p37"/>
            <p:cNvSpPr/>
            <p:nvPr/>
          </p:nvSpPr>
          <p:spPr>
            <a:xfrm>
              <a:off x="6081200" y="2625200"/>
              <a:ext cx="88975" cy="217225"/>
            </a:xfrm>
            <a:custGeom>
              <a:avLst/>
              <a:gdLst/>
              <a:ahLst/>
              <a:cxnLst/>
              <a:rect l="l" t="t" r="r" b="b"/>
              <a:pathLst>
                <a:path w="3559" h="8689" extrusionOk="0">
                  <a:moveTo>
                    <a:pt x="2514" y="1"/>
                  </a:moveTo>
                  <a:cubicBezTo>
                    <a:pt x="2009" y="1"/>
                    <a:pt x="1493" y="81"/>
                    <a:pt x="1010" y="230"/>
                  </a:cubicBezTo>
                  <a:cubicBezTo>
                    <a:pt x="138" y="2859"/>
                    <a:pt x="0" y="5670"/>
                    <a:pt x="609" y="8368"/>
                  </a:cubicBezTo>
                  <a:cubicBezTo>
                    <a:pt x="1481" y="8540"/>
                    <a:pt x="2365" y="8655"/>
                    <a:pt x="3249" y="8689"/>
                  </a:cubicBezTo>
                  <a:cubicBezTo>
                    <a:pt x="2663" y="5889"/>
                    <a:pt x="2916" y="2847"/>
                    <a:pt x="3558" y="1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0" name="Google Shape;1021;p37"/>
            <p:cNvSpPr/>
            <p:nvPr/>
          </p:nvSpPr>
          <p:spPr>
            <a:xfrm>
              <a:off x="6031550" y="2816025"/>
              <a:ext cx="77500" cy="61700"/>
            </a:xfrm>
            <a:custGeom>
              <a:avLst/>
              <a:gdLst/>
              <a:ahLst/>
              <a:cxnLst/>
              <a:rect l="l" t="t" r="r" b="b"/>
              <a:pathLst>
                <a:path w="3100" h="2468" extrusionOk="0">
                  <a:moveTo>
                    <a:pt x="1" y="0"/>
                  </a:moveTo>
                  <a:cubicBezTo>
                    <a:pt x="667" y="1205"/>
                    <a:pt x="1780" y="2089"/>
                    <a:pt x="3100" y="2468"/>
                  </a:cubicBezTo>
                  <a:cubicBezTo>
                    <a:pt x="2893" y="1905"/>
                    <a:pt x="2732" y="1320"/>
                    <a:pt x="2595" y="735"/>
                  </a:cubicBezTo>
                  <a:cubicBezTo>
                    <a:pt x="1711" y="562"/>
                    <a:pt x="850" y="31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1" name="Google Shape;1022;p37"/>
            <p:cNvSpPr/>
            <p:nvPr/>
          </p:nvSpPr>
          <p:spPr>
            <a:xfrm>
              <a:off x="6015500" y="2630950"/>
              <a:ext cx="90975" cy="203450"/>
            </a:xfrm>
            <a:custGeom>
              <a:avLst/>
              <a:gdLst/>
              <a:ahLst/>
              <a:cxnLst/>
              <a:rect l="l" t="t" r="r" b="b"/>
              <a:pathLst>
                <a:path w="3639" h="8138" extrusionOk="0">
                  <a:moveTo>
                    <a:pt x="3638" y="0"/>
                  </a:moveTo>
                  <a:lnTo>
                    <a:pt x="3638" y="0"/>
                  </a:lnTo>
                  <a:cubicBezTo>
                    <a:pt x="1481" y="677"/>
                    <a:pt x="0" y="2663"/>
                    <a:pt x="0" y="4924"/>
                  </a:cubicBezTo>
                  <a:cubicBezTo>
                    <a:pt x="0" y="5796"/>
                    <a:pt x="218" y="6646"/>
                    <a:pt x="643" y="7403"/>
                  </a:cubicBezTo>
                  <a:cubicBezTo>
                    <a:pt x="1492" y="7713"/>
                    <a:pt x="2353" y="7965"/>
                    <a:pt x="3237" y="8138"/>
                  </a:cubicBezTo>
                  <a:cubicBezTo>
                    <a:pt x="2628" y="5440"/>
                    <a:pt x="2766" y="2629"/>
                    <a:pt x="363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2" name="Google Shape;1023;p37"/>
            <p:cNvSpPr/>
            <p:nvPr/>
          </p:nvSpPr>
          <p:spPr>
            <a:xfrm>
              <a:off x="6162400" y="2838400"/>
              <a:ext cx="86400" cy="44200"/>
            </a:xfrm>
            <a:custGeom>
              <a:avLst/>
              <a:gdLst/>
              <a:ahLst/>
              <a:cxnLst/>
              <a:rect l="l" t="t" r="r" b="b"/>
              <a:pathLst>
                <a:path w="3456" h="1768" extrusionOk="0">
                  <a:moveTo>
                    <a:pt x="3019" y="0"/>
                  </a:moveTo>
                  <a:cubicBezTo>
                    <a:pt x="2263" y="122"/>
                    <a:pt x="1500" y="178"/>
                    <a:pt x="736" y="178"/>
                  </a:cubicBezTo>
                  <a:cubicBezTo>
                    <a:pt x="491" y="178"/>
                    <a:pt x="246" y="172"/>
                    <a:pt x="1" y="161"/>
                  </a:cubicBezTo>
                  <a:lnTo>
                    <a:pt x="1" y="161"/>
                  </a:lnTo>
                  <a:cubicBezTo>
                    <a:pt x="104" y="712"/>
                    <a:pt x="253" y="1240"/>
                    <a:pt x="425" y="1768"/>
                  </a:cubicBezTo>
                  <a:lnTo>
                    <a:pt x="2652" y="1768"/>
                  </a:lnTo>
                  <a:cubicBezTo>
                    <a:pt x="2916" y="1768"/>
                    <a:pt x="3191" y="1756"/>
                    <a:pt x="3455" y="1710"/>
                  </a:cubicBezTo>
                  <a:cubicBezTo>
                    <a:pt x="3283" y="1148"/>
                    <a:pt x="3145" y="574"/>
                    <a:pt x="301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3" name="Google Shape;1024;p37"/>
            <p:cNvSpPr/>
            <p:nvPr/>
          </p:nvSpPr>
          <p:spPr>
            <a:xfrm>
              <a:off x="6147775" y="2625200"/>
              <a:ext cx="93850" cy="217650"/>
            </a:xfrm>
            <a:custGeom>
              <a:avLst/>
              <a:gdLst/>
              <a:ahLst/>
              <a:cxnLst/>
              <a:rect l="l" t="t" r="r" b="b"/>
              <a:pathLst>
                <a:path w="3754" h="8706" extrusionOk="0">
                  <a:moveTo>
                    <a:pt x="884" y="1"/>
                  </a:moveTo>
                  <a:cubicBezTo>
                    <a:pt x="253" y="2836"/>
                    <a:pt x="0" y="5889"/>
                    <a:pt x="574" y="8689"/>
                  </a:cubicBezTo>
                  <a:cubicBezTo>
                    <a:pt x="822" y="8700"/>
                    <a:pt x="1069" y="8706"/>
                    <a:pt x="1316" y="8706"/>
                  </a:cubicBezTo>
                  <a:cubicBezTo>
                    <a:pt x="2086" y="8706"/>
                    <a:pt x="2851" y="8650"/>
                    <a:pt x="3616" y="8528"/>
                  </a:cubicBezTo>
                  <a:cubicBezTo>
                    <a:pt x="3019" y="5739"/>
                    <a:pt x="2973" y="2847"/>
                    <a:pt x="3753" y="35"/>
                  </a:cubicBezTo>
                  <a:cubicBezTo>
                    <a:pt x="3581" y="12"/>
                    <a:pt x="3409" y="1"/>
                    <a:pt x="323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4" name="Google Shape;1025;p37"/>
            <p:cNvSpPr/>
            <p:nvPr/>
          </p:nvSpPr>
          <p:spPr>
            <a:xfrm>
              <a:off x="6222075" y="2626075"/>
              <a:ext cx="135475" cy="212350"/>
            </a:xfrm>
            <a:custGeom>
              <a:avLst/>
              <a:gdLst/>
              <a:ahLst/>
              <a:cxnLst/>
              <a:rect l="l" t="t" r="r" b="b"/>
              <a:pathLst>
                <a:path w="5419" h="8494" extrusionOk="0">
                  <a:moveTo>
                    <a:pt x="793" y="0"/>
                  </a:moveTo>
                  <a:cubicBezTo>
                    <a:pt x="1" y="2812"/>
                    <a:pt x="47" y="5704"/>
                    <a:pt x="644" y="8493"/>
                  </a:cubicBezTo>
                  <a:cubicBezTo>
                    <a:pt x="2285" y="8241"/>
                    <a:pt x="3834" y="7690"/>
                    <a:pt x="5131" y="6795"/>
                  </a:cubicBezTo>
                  <a:cubicBezTo>
                    <a:pt x="5326" y="6255"/>
                    <a:pt x="5418" y="5693"/>
                    <a:pt x="5418" y="5119"/>
                  </a:cubicBezTo>
                  <a:cubicBezTo>
                    <a:pt x="5407" y="2479"/>
                    <a:pt x="3410" y="264"/>
                    <a:pt x="793" y="0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5" name="Google Shape;1026;p37"/>
            <p:cNvSpPr/>
            <p:nvPr/>
          </p:nvSpPr>
          <p:spPr>
            <a:xfrm>
              <a:off x="6238150" y="2795925"/>
              <a:ext cx="112225" cy="85250"/>
            </a:xfrm>
            <a:custGeom>
              <a:avLst/>
              <a:gdLst/>
              <a:ahLst/>
              <a:cxnLst/>
              <a:rect l="l" t="t" r="r" b="b"/>
              <a:pathLst>
                <a:path w="4489" h="3410" extrusionOk="0">
                  <a:moveTo>
                    <a:pt x="4488" y="1"/>
                  </a:moveTo>
                  <a:lnTo>
                    <a:pt x="4488" y="1"/>
                  </a:lnTo>
                  <a:cubicBezTo>
                    <a:pt x="3180" y="896"/>
                    <a:pt x="1630" y="1447"/>
                    <a:pt x="1" y="1699"/>
                  </a:cubicBezTo>
                  <a:cubicBezTo>
                    <a:pt x="115" y="2273"/>
                    <a:pt x="265" y="2847"/>
                    <a:pt x="425" y="3409"/>
                  </a:cubicBezTo>
                  <a:cubicBezTo>
                    <a:pt x="2307" y="3099"/>
                    <a:pt x="3857" y="1803"/>
                    <a:pt x="4488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6" name="Google Shape;1027;p37"/>
            <p:cNvSpPr/>
            <p:nvPr/>
          </p:nvSpPr>
          <p:spPr>
            <a:xfrm>
              <a:off x="6284050" y="2722175"/>
              <a:ext cx="29300" cy="24900"/>
            </a:xfrm>
            <a:custGeom>
              <a:avLst/>
              <a:gdLst/>
              <a:ahLst/>
              <a:cxnLst/>
              <a:rect l="l" t="t" r="r" b="b"/>
              <a:pathLst>
                <a:path w="1172" h="996" extrusionOk="0">
                  <a:moveTo>
                    <a:pt x="667" y="1"/>
                  </a:moveTo>
                  <a:cubicBezTo>
                    <a:pt x="230" y="1"/>
                    <a:pt x="1" y="529"/>
                    <a:pt x="322" y="850"/>
                  </a:cubicBezTo>
                  <a:cubicBezTo>
                    <a:pt x="422" y="950"/>
                    <a:pt x="546" y="995"/>
                    <a:pt x="668" y="995"/>
                  </a:cubicBezTo>
                  <a:cubicBezTo>
                    <a:pt x="924" y="995"/>
                    <a:pt x="1172" y="798"/>
                    <a:pt x="1172" y="495"/>
                  </a:cubicBezTo>
                  <a:cubicBezTo>
                    <a:pt x="1172" y="219"/>
                    <a:pt x="942" y="1"/>
                    <a:pt x="66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7" name="Google Shape;1028;p37"/>
            <p:cNvSpPr/>
            <p:nvPr/>
          </p:nvSpPr>
          <p:spPr>
            <a:xfrm>
              <a:off x="6256525" y="2757775"/>
              <a:ext cx="68300" cy="58400"/>
            </a:xfrm>
            <a:custGeom>
              <a:avLst/>
              <a:gdLst/>
              <a:ahLst/>
              <a:cxnLst/>
              <a:rect l="l" t="t" r="r" b="b"/>
              <a:pathLst>
                <a:path w="2732" h="2336" extrusionOk="0">
                  <a:moveTo>
                    <a:pt x="1561" y="0"/>
                  </a:moveTo>
                  <a:cubicBezTo>
                    <a:pt x="528" y="0"/>
                    <a:pt x="0" y="1251"/>
                    <a:pt x="735" y="1986"/>
                  </a:cubicBezTo>
                  <a:cubicBezTo>
                    <a:pt x="976" y="2227"/>
                    <a:pt x="1271" y="2335"/>
                    <a:pt x="1559" y="2335"/>
                  </a:cubicBezTo>
                  <a:cubicBezTo>
                    <a:pt x="2160" y="2335"/>
                    <a:pt x="2732" y="1865"/>
                    <a:pt x="2732" y="1159"/>
                  </a:cubicBezTo>
                  <a:cubicBezTo>
                    <a:pt x="2732" y="517"/>
                    <a:pt x="2215" y="0"/>
                    <a:pt x="1561" y="0"/>
                  </a:cubicBezTo>
                  <a:close/>
                </a:path>
              </a:pathLst>
            </a:custGeom>
            <a:solidFill>
              <a:srgbClr val="F78F8F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8" name="Google Shape;1029;p37"/>
            <p:cNvSpPr/>
            <p:nvPr/>
          </p:nvSpPr>
          <p:spPr>
            <a:xfrm>
              <a:off x="6005725" y="2504325"/>
              <a:ext cx="194025" cy="156475"/>
            </a:xfrm>
            <a:custGeom>
              <a:avLst/>
              <a:gdLst/>
              <a:ahLst/>
              <a:cxnLst/>
              <a:rect l="l" t="t" r="r" b="b"/>
              <a:pathLst>
                <a:path w="7761" h="6259" extrusionOk="0">
                  <a:moveTo>
                    <a:pt x="3454" y="0"/>
                  </a:moveTo>
                  <a:cubicBezTo>
                    <a:pt x="3001" y="0"/>
                    <a:pt x="2551" y="163"/>
                    <a:pt x="2136" y="532"/>
                  </a:cubicBezTo>
                  <a:cubicBezTo>
                    <a:pt x="1" y="2437"/>
                    <a:pt x="2032" y="4445"/>
                    <a:pt x="3398" y="5352"/>
                  </a:cubicBezTo>
                  <a:cubicBezTo>
                    <a:pt x="4374" y="6006"/>
                    <a:pt x="6853" y="6259"/>
                    <a:pt x="6853" y="6259"/>
                  </a:cubicBezTo>
                  <a:cubicBezTo>
                    <a:pt x="7760" y="3546"/>
                    <a:pt x="5570" y="0"/>
                    <a:pt x="3454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9" name="Google Shape;1030;p37"/>
            <p:cNvSpPr/>
            <p:nvPr/>
          </p:nvSpPr>
          <p:spPr>
            <a:xfrm>
              <a:off x="6197975" y="2535675"/>
              <a:ext cx="132875" cy="111925"/>
            </a:xfrm>
            <a:custGeom>
              <a:avLst/>
              <a:gdLst/>
              <a:ahLst/>
              <a:cxnLst/>
              <a:rect l="l" t="t" r="r" b="b"/>
              <a:pathLst>
                <a:path w="5315" h="4477" extrusionOk="0">
                  <a:moveTo>
                    <a:pt x="2847" y="1"/>
                  </a:moveTo>
                  <a:cubicBezTo>
                    <a:pt x="2847" y="1"/>
                    <a:pt x="1573" y="1619"/>
                    <a:pt x="1573" y="1619"/>
                  </a:cubicBezTo>
                  <a:cubicBezTo>
                    <a:pt x="1562" y="1619"/>
                    <a:pt x="1" y="253"/>
                    <a:pt x="1" y="253"/>
                  </a:cubicBezTo>
                  <a:lnTo>
                    <a:pt x="1" y="253"/>
                  </a:lnTo>
                  <a:lnTo>
                    <a:pt x="620" y="4006"/>
                  </a:lnTo>
                  <a:lnTo>
                    <a:pt x="4121" y="4477"/>
                  </a:lnTo>
                  <a:lnTo>
                    <a:pt x="5315" y="1424"/>
                  </a:lnTo>
                  <a:lnTo>
                    <a:pt x="3467" y="1917"/>
                  </a:lnTo>
                  <a:lnTo>
                    <a:pt x="284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86684" tIns="86684" rIns="86684" bIns="86684" anchor="ctr" anchorCtr="0">
              <a:no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0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34060" y="493207"/>
            <a:ext cx="8059630" cy="1303332"/>
            <a:chOff x="614791" y="53448"/>
            <a:chExt cx="8500391" cy="1374608"/>
          </a:xfrm>
        </p:grpSpPr>
        <p:sp>
          <p:nvSpPr>
            <p:cNvPr id="40" name="Rounded Rectangle 39"/>
            <p:cNvSpPr/>
            <p:nvPr/>
          </p:nvSpPr>
          <p:spPr>
            <a:xfrm>
              <a:off x="614791" y="53448"/>
              <a:ext cx="8500391" cy="1374608"/>
            </a:xfrm>
            <a:prstGeom prst="roundRect">
              <a:avLst/>
            </a:prstGeom>
            <a:solidFill>
              <a:schemeClr val="bg1">
                <a:alpha val="54902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6694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07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9" name="Rectangle 248"/>
            <p:cNvSpPr/>
            <p:nvPr/>
          </p:nvSpPr>
          <p:spPr>
            <a:xfrm>
              <a:off x="986389" y="79032"/>
              <a:ext cx="7652177" cy="1200192"/>
            </a:xfrm>
            <a:prstGeom prst="rect">
              <a:avLst/>
            </a:prstGeom>
            <a:noFill/>
          </p:spPr>
          <p:txBody>
            <a:bodyPr wrap="square" lIns="86699" tIns="43349" rIns="86699" bIns="43349">
              <a:spAutoFit/>
            </a:bodyPr>
            <a:lstStyle/>
            <a:p>
              <a:pPr marL="0" marR="0" lvl="0" indent="0" algn="ctr" defTabSz="86694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413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Cảm</a:t>
              </a:r>
              <a:r>
                <a:rPr kumimoji="0" lang="en-US" sz="3413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sz="3413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ơn</a:t>
              </a:r>
              <a:r>
                <a:rPr kumimoji="0" lang="en-US" sz="3413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sz="3413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các</a:t>
              </a:r>
              <a:r>
                <a:rPr kumimoji="0" lang="en-US" sz="3413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sz="3413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bạn</a:t>
              </a:r>
              <a:r>
                <a:rPr kumimoji="0" lang="en-US" sz="3413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sz="3413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giúp</a:t>
              </a:r>
              <a:r>
                <a:rPr kumimoji="0" lang="en-US" sz="3413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sz="3413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chúng</a:t>
              </a:r>
              <a:r>
                <a:rPr kumimoji="0" lang="en-US" sz="3413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sz="3413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mình</a:t>
              </a:r>
              <a:r>
                <a:rPr kumimoji="0" lang="en-US" sz="3413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sz="3413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nhé</a:t>
              </a:r>
              <a:r>
                <a:rPr kumimoji="0" lang="en-US" sz="3413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! </a:t>
              </a:r>
              <a:r>
                <a:rPr kumimoji="0" lang="en-US" sz="3413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Mật</a:t>
              </a:r>
              <a:r>
                <a:rPr kumimoji="0" lang="en-US" sz="3413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sz="3413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đã</a:t>
              </a:r>
              <a:r>
                <a:rPr kumimoji="0" lang="en-US" sz="3413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sz="3413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đủ</a:t>
              </a:r>
              <a:r>
                <a:rPr kumimoji="0" lang="en-US" sz="3413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sz="3413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cho</a:t>
              </a:r>
              <a:r>
                <a:rPr kumimoji="0" lang="en-US" sz="3413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sz="3413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ngày</a:t>
              </a:r>
              <a:r>
                <a:rPr kumimoji="0" lang="en-US" sz="3413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sz="3413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hôm</a:t>
              </a:r>
              <a:r>
                <a:rPr kumimoji="0" lang="en-US" sz="3413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 nay </a:t>
              </a:r>
              <a:r>
                <a:rPr kumimoji="0" lang="en-US" sz="3413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rồi</a:t>
              </a:r>
              <a:r>
                <a:rPr kumimoji="0" lang="en-US" sz="3413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sz="3413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này</a:t>
              </a:r>
              <a:r>
                <a:rPr kumimoji="0" lang="en-US" sz="3413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!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20443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5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4B134638-5CA8-46EB-A7CF-0CC84DCB7E8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089"/>
          <a:stretch/>
        </p:blipFill>
        <p:spPr>
          <a:xfrm>
            <a:off x="0" y="0"/>
            <a:ext cx="12191798" cy="47498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A2DA75EF-2BD4-46DE-99BF-AA0C164259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2230"/>
            <a:ext cx="12192000" cy="157891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F8C65A1-B045-43FF-9D57-0310346D198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5224285"/>
            <a:ext cx="12192000" cy="163371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E8C839A-96C5-45C2-9F0E-41ECA312A0C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8832" y="4856201"/>
            <a:ext cx="3011904" cy="1781326"/>
          </a:xfrm>
          <a:prstGeom prst="rect">
            <a:avLst/>
          </a:prstGeom>
        </p:spPr>
      </p:pic>
      <p:pic>
        <p:nvPicPr>
          <p:cNvPr id="87" name="图片 86">
            <a:extLst>
              <a:ext uri="{FF2B5EF4-FFF2-40B4-BE49-F238E27FC236}">
                <a16:creationId xmlns:a16="http://schemas.microsoft.com/office/drawing/2014/main" id="{9D4D40E0-32CD-4663-812E-D1899D241C9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6969" y="-601229"/>
            <a:ext cx="2146306" cy="2146306"/>
          </a:xfrm>
          <a:prstGeom prst="rect">
            <a:avLst/>
          </a:prstGeom>
        </p:spPr>
      </p:pic>
      <p:pic>
        <p:nvPicPr>
          <p:cNvPr id="15" name="Picture 1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EC54DED7-27BD-4D30-AFFF-5739333B1F1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94519" y="251957"/>
            <a:ext cx="3138756" cy="2870145"/>
          </a:xfrm>
          <a:prstGeom prst="rect">
            <a:avLst/>
          </a:prstGeom>
        </p:spPr>
      </p:pic>
      <p:pic>
        <p:nvPicPr>
          <p:cNvPr id="16" name="图片 96">
            <a:extLst>
              <a:ext uri="{FF2B5EF4-FFF2-40B4-BE49-F238E27FC236}">
                <a16:creationId xmlns:a16="http://schemas.microsoft.com/office/drawing/2014/main" id="{D5D1FE01-6D72-442D-807A-3E8778DFE2CF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09" r="63387" b="43217"/>
          <a:stretch>
            <a:fillRect/>
          </a:stretch>
        </p:blipFill>
        <p:spPr>
          <a:xfrm>
            <a:off x="1879734" y="0"/>
            <a:ext cx="9042760" cy="5476061"/>
          </a:xfrm>
          <a:prstGeom prst="rect">
            <a:avLst/>
          </a:prstGeom>
        </p:spPr>
      </p:pic>
      <p:pic>
        <p:nvPicPr>
          <p:cNvPr id="17" name="Picture 16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EC54DED7-27BD-4D30-AFFF-5739333B1F1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8748330" y="4745412"/>
            <a:ext cx="8337896" cy="7624349"/>
          </a:xfrm>
          <a:prstGeom prst="rect">
            <a:avLst/>
          </a:prstGeom>
        </p:spPr>
      </p:pic>
      <p:pic>
        <p:nvPicPr>
          <p:cNvPr id="18" name="Picture 7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500" b="965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6480" y="-273911"/>
            <a:ext cx="2285517" cy="2285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 descr="A green and red text on a black background&#10;&#10;Description automatically generated">
            <a:extLst>
              <a:ext uri="{FF2B5EF4-FFF2-40B4-BE49-F238E27FC236}">
                <a16:creationId xmlns:a16="http://schemas.microsoft.com/office/drawing/2014/main" id="{1360DF80-B7A9-26AF-467B-88F1445D5D5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5149" y="1269699"/>
            <a:ext cx="4553792" cy="3666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260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4.81481E-6 L 1.62213 -1.3921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107" y="-6960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3.7037E-7 L 0.00469 -0.1988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" y="-99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DC8336C4-B8A8-4F8B-B5C9-18F36A9EE9F5}"/>
              </a:ext>
            </a:extLst>
          </p:cNvPr>
          <p:cNvSpPr txBox="1"/>
          <p:nvPr/>
        </p:nvSpPr>
        <p:spPr>
          <a:xfrm>
            <a:off x="2631688" y="1645370"/>
            <a:ext cx="64725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4000" b="1">
                <a:solidFill>
                  <a:prstClr val="white"/>
                </a:solidFill>
                <a:latin typeface="Arial" panose="020B0604020202020204" pitchFamily="34" charset="0"/>
                <a:ea typeface="字魂27号-布丁体" panose="00000500000000000000" pitchFamily="2" charset="-122"/>
                <a:cs typeface="Arial" panose="020B0604020202020204" pitchFamily="34" charset="0"/>
              </a:rPr>
              <a:t>HĐ4. Mong muốn của em về ngày khai giảng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字魂27号-布丁体" panose="000005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A61D3306-24C1-4673-AB63-74594903BA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5775" y="3270738"/>
            <a:ext cx="3011132" cy="358726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4710A01-FAC1-4DB3-9F5F-C250A5FDC8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6907" y="2464653"/>
            <a:ext cx="3103578" cy="4235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444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3200" y="174171"/>
            <a:ext cx="11756571" cy="6516915"/>
          </a:xfrm>
          <a:prstGeom prst="rect">
            <a:avLst/>
          </a:prstGeom>
          <a:solidFill>
            <a:schemeClr val="lt1">
              <a:alpha val="89000"/>
            </a:schemeClr>
          </a:solidFill>
          <a:ln w="38100">
            <a:prstDash val="lgDash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475869" y="571897"/>
            <a:ext cx="6419245" cy="2154241"/>
            <a:chOff x="1929788" y="-491549"/>
            <a:chExt cx="4122653" cy="2514600"/>
          </a:xfrm>
        </p:grpSpPr>
        <p:sp>
          <p:nvSpPr>
            <p:cNvPr id="30" name="Oval Callout 29"/>
            <p:cNvSpPr/>
            <p:nvPr/>
          </p:nvSpPr>
          <p:spPr>
            <a:xfrm>
              <a:off x="1929789" y="-491549"/>
              <a:ext cx="4122652" cy="2514600"/>
            </a:xfrm>
            <a:prstGeom prst="wedgeEllipseCallout">
              <a:avLst>
                <a:gd name="adj1" fmla="val -30933"/>
                <a:gd name="adj2" fmla="val 63257"/>
              </a:avLst>
            </a:prstGeom>
            <a:solidFill>
              <a:srgbClr val="FFEDB3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endParaRPr>
            </a:p>
          </p:txBody>
        </p:sp>
        <p:sp>
          <p:nvSpPr>
            <p:cNvPr id="3" name="Rectangle 2"/>
            <p:cNvSpPr/>
            <p:nvPr/>
          </p:nvSpPr>
          <p:spPr>
            <a:xfrm>
              <a:off x="1929788" y="3320"/>
              <a:ext cx="4122652" cy="14011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vi-VN" sz="3600" dirty="0">
                  <a:effectLst/>
                  <a:ea typeface="Times New Roman" panose="02020603050405020304" pitchFamily="18" charset="0"/>
                </a:rPr>
                <a:t>Hãy nói mong muốn của em về ngày khai giảng</a:t>
              </a:r>
              <a:endParaRPr kumimoji="0" lang="en-US" sz="3600" b="0" i="0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endParaRPr>
            </a:p>
          </p:txBody>
        </p:sp>
      </p:grpSp>
      <p:pic>
        <p:nvPicPr>
          <p:cNvPr id="14" name="图片 8">
            <a:extLst>
              <a:ext uri="{FF2B5EF4-FFF2-40B4-BE49-F238E27FC236}">
                <a16:creationId xmlns:a16="http://schemas.microsoft.com/office/drawing/2014/main" id="{2D1B8B54-011D-4F8B-AE97-0BAE5E9D90D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88" t="2328" r="28580"/>
          <a:stretch/>
        </p:blipFill>
        <p:spPr>
          <a:xfrm>
            <a:off x="2852200" y="2395040"/>
            <a:ext cx="2723898" cy="4165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25932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49A6666-0700-4E9B-97FD-1E30F78B74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61392" y="213975"/>
            <a:ext cx="11913128" cy="6701134"/>
          </a:xfrm>
          <a:prstGeom prst="rect">
            <a:avLst/>
          </a:prstGeom>
        </p:spPr>
      </p:pic>
      <p:pic>
        <p:nvPicPr>
          <p:cNvPr id="6" name="Picture 8" descr="Combo TripU 3N2Ä Novotel PhÃº Quá»c">
            <a:extLst>
              <a:ext uri="{FF2B5EF4-FFF2-40B4-BE49-F238E27FC236}">
                <a16:creationId xmlns:a16="http://schemas.microsoft.com/office/drawing/2014/main" id="{DAB4BC2B-9B1C-4AD4-8ACF-4E1252EBCF9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7269" y="5326639"/>
            <a:ext cx="2125003" cy="1700003"/>
          </a:xfrm>
          <a:prstGeom prst="rect">
            <a:avLst/>
          </a:prstGeom>
          <a:noFill/>
          <a:effectLst>
            <a:glow rad="101600">
              <a:schemeClr val="bg1">
                <a:alpha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MÃ¡y Äiá»n giáº£i 03">
            <a:extLst>
              <a:ext uri="{FF2B5EF4-FFF2-40B4-BE49-F238E27FC236}">
                <a16:creationId xmlns:a16="http://schemas.microsoft.com/office/drawing/2014/main" id="{07303F1B-789B-4287-ABFE-05B2A587159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648" y="5463240"/>
            <a:ext cx="1380903" cy="1332356"/>
          </a:xfrm>
          <a:prstGeom prst="rect">
            <a:avLst/>
          </a:prstGeom>
          <a:noFill/>
          <a:effectLst>
            <a:glow rad="101600">
              <a:schemeClr val="bg1">
                <a:alpha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MÃ¡y Äiá»n giáº£i 03">
            <a:extLst>
              <a:ext uri="{FF2B5EF4-FFF2-40B4-BE49-F238E27FC236}">
                <a16:creationId xmlns:a16="http://schemas.microsoft.com/office/drawing/2014/main" id="{A4F3B0FA-C8D2-4573-9033-54EDD1EAE38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1272" y="5418161"/>
            <a:ext cx="1380903" cy="1332356"/>
          </a:xfrm>
          <a:prstGeom prst="rect">
            <a:avLst/>
          </a:prstGeom>
          <a:noFill/>
          <a:effectLst>
            <a:glow rad="101600">
              <a:schemeClr val="bg1">
                <a:alpha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[crop output image]">
            <a:extLst>
              <a:ext uri="{FF2B5EF4-FFF2-40B4-BE49-F238E27FC236}">
                <a16:creationId xmlns:a16="http://schemas.microsoft.com/office/drawing/2014/main" id="{4527A01F-8DFE-400B-B20A-F336EAE2367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992" y="5510859"/>
            <a:ext cx="1721007" cy="1376806"/>
          </a:xfrm>
          <a:prstGeom prst="rect">
            <a:avLst/>
          </a:prstGeom>
          <a:noFill/>
          <a:effectLst>
            <a:glow rad="101600">
              <a:schemeClr val="bg1">
                <a:alpha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B5EE02D2-DAFD-4560-82D0-E8E7994CC2A4}"/>
              </a:ext>
            </a:extLst>
          </p:cNvPr>
          <p:cNvSpPr/>
          <p:nvPr/>
        </p:nvSpPr>
        <p:spPr>
          <a:xfrm>
            <a:off x="11220726" y="6556279"/>
            <a:ext cx="977787" cy="309651"/>
          </a:xfrm>
          <a:prstGeom prst="rect">
            <a:avLst/>
          </a:prstGeom>
          <a:solidFill>
            <a:srgbClr val="F2B344"/>
          </a:solidFill>
          <a:ln>
            <a:solidFill>
              <a:srgbClr val="F2B3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FC74226-22BE-4674-9A29-7C2C135041D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09795" y="1256849"/>
            <a:ext cx="7449958" cy="1774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91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EA0970F-9707-C6D7-7D8A-C078DF4CBA67}"/>
              </a:ext>
            </a:extLst>
          </p:cNvPr>
          <p:cNvSpPr/>
          <p:nvPr/>
        </p:nvSpPr>
        <p:spPr>
          <a:xfrm>
            <a:off x="2558144" y="401444"/>
            <a:ext cx="8251372" cy="2123682"/>
          </a:xfrm>
          <a:custGeom>
            <a:avLst/>
            <a:gdLst>
              <a:gd name="connsiteX0" fmla="*/ 0 w 8251372"/>
              <a:gd name="connsiteY0" fmla="*/ 257598 h 1545558"/>
              <a:gd name="connsiteX1" fmla="*/ 257598 w 8251372"/>
              <a:gd name="connsiteY1" fmla="*/ 0 h 1545558"/>
              <a:gd name="connsiteX2" fmla="*/ 775327 w 8251372"/>
              <a:gd name="connsiteY2" fmla="*/ 0 h 1545558"/>
              <a:gd name="connsiteX3" fmla="*/ 1525141 w 8251372"/>
              <a:gd name="connsiteY3" fmla="*/ 0 h 1545558"/>
              <a:gd name="connsiteX4" fmla="*/ 2197593 w 8251372"/>
              <a:gd name="connsiteY4" fmla="*/ 0 h 1545558"/>
              <a:gd name="connsiteX5" fmla="*/ 2947407 w 8251372"/>
              <a:gd name="connsiteY5" fmla="*/ 0 h 1545558"/>
              <a:gd name="connsiteX6" fmla="*/ 3465136 w 8251372"/>
              <a:gd name="connsiteY6" fmla="*/ 0 h 1545558"/>
              <a:gd name="connsiteX7" fmla="*/ 3828141 w 8251372"/>
              <a:gd name="connsiteY7" fmla="*/ 0 h 1545558"/>
              <a:gd name="connsiteX8" fmla="*/ 4423231 w 8251372"/>
              <a:gd name="connsiteY8" fmla="*/ 0 h 1545558"/>
              <a:gd name="connsiteX9" fmla="*/ 5173045 w 8251372"/>
              <a:gd name="connsiteY9" fmla="*/ 0 h 1545558"/>
              <a:gd name="connsiteX10" fmla="*/ 5845497 w 8251372"/>
              <a:gd name="connsiteY10" fmla="*/ 0 h 1545558"/>
              <a:gd name="connsiteX11" fmla="*/ 6595311 w 8251372"/>
              <a:gd name="connsiteY11" fmla="*/ 0 h 1545558"/>
              <a:gd name="connsiteX12" fmla="*/ 6958317 w 8251372"/>
              <a:gd name="connsiteY12" fmla="*/ 0 h 1545558"/>
              <a:gd name="connsiteX13" fmla="*/ 7993774 w 8251372"/>
              <a:gd name="connsiteY13" fmla="*/ 0 h 1545558"/>
              <a:gd name="connsiteX14" fmla="*/ 8251372 w 8251372"/>
              <a:gd name="connsiteY14" fmla="*/ 257598 h 1545558"/>
              <a:gd name="connsiteX15" fmla="*/ 8251372 w 8251372"/>
              <a:gd name="connsiteY15" fmla="*/ 772779 h 1545558"/>
              <a:gd name="connsiteX16" fmla="*/ 8251372 w 8251372"/>
              <a:gd name="connsiteY16" fmla="*/ 1287960 h 1545558"/>
              <a:gd name="connsiteX17" fmla="*/ 7993774 w 8251372"/>
              <a:gd name="connsiteY17" fmla="*/ 1545558 h 1545558"/>
              <a:gd name="connsiteX18" fmla="*/ 7553407 w 8251372"/>
              <a:gd name="connsiteY18" fmla="*/ 1545558 h 1545558"/>
              <a:gd name="connsiteX19" fmla="*/ 7190402 w 8251372"/>
              <a:gd name="connsiteY19" fmla="*/ 1545558 h 1545558"/>
              <a:gd name="connsiteX20" fmla="*/ 6517950 w 8251372"/>
              <a:gd name="connsiteY20" fmla="*/ 1545558 h 1545558"/>
              <a:gd name="connsiteX21" fmla="*/ 6000221 w 8251372"/>
              <a:gd name="connsiteY21" fmla="*/ 1545558 h 1545558"/>
              <a:gd name="connsiteX22" fmla="*/ 5250407 w 8251372"/>
              <a:gd name="connsiteY22" fmla="*/ 1545558 h 1545558"/>
              <a:gd name="connsiteX23" fmla="*/ 4810040 w 8251372"/>
              <a:gd name="connsiteY23" fmla="*/ 1545558 h 1545558"/>
              <a:gd name="connsiteX24" fmla="*/ 4060226 w 8251372"/>
              <a:gd name="connsiteY24" fmla="*/ 1545558 h 1545558"/>
              <a:gd name="connsiteX25" fmla="*/ 3465136 w 8251372"/>
              <a:gd name="connsiteY25" fmla="*/ 1545558 h 1545558"/>
              <a:gd name="connsiteX26" fmla="*/ 2870045 w 8251372"/>
              <a:gd name="connsiteY26" fmla="*/ 1545558 h 1545558"/>
              <a:gd name="connsiteX27" fmla="*/ 2429678 w 8251372"/>
              <a:gd name="connsiteY27" fmla="*/ 1545558 h 1545558"/>
              <a:gd name="connsiteX28" fmla="*/ 1834588 w 8251372"/>
              <a:gd name="connsiteY28" fmla="*/ 1545558 h 1545558"/>
              <a:gd name="connsiteX29" fmla="*/ 1471583 w 8251372"/>
              <a:gd name="connsiteY29" fmla="*/ 1545558 h 1545558"/>
              <a:gd name="connsiteX30" fmla="*/ 1108577 w 8251372"/>
              <a:gd name="connsiteY30" fmla="*/ 1545558 h 1545558"/>
              <a:gd name="connsiteX31" fmla="*/ 257598 w 8251372"/>
              <a:gd name="connsiteY31" fmla="*/ 1545558 h 1545558"/>
              <a:gd name="connsiteX32" fmla="*/ 0 w 8251372"/>
              <a:gd name="connsiteY32" fmla="*/ 1287960 h 1545558"/>
              <a:gd name="connsiteX33" fmla="*/ 0 w 8251372"/>
              <a:gd name="connsiteY33" fmla="*/ 772779 h 1545558"/>
              <a:gd name="connsiteX34" fmla="*/ 0 w 8251372"/>
              <a:gd name="connsiteY34" fmla="*/ 257598 h 1545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8251372" h="1545558" fill="none" extrusionOk="0">
                <a:moveTo>
                  <a:pt x="0" y="257598"/>
                </a:moveTo>
                <a:cubicBezTo>
                  <a:pt x="5753" y="128460"/>
                  <a:pt x="93781" y="3339"/>
                  <a:pt x="257598" y="0"/>
                </a:cubicBezTo>
                <a:cubicBezTo>
                  <a:pt x="451182" y="-11274"/>
                  <a:pt x="588260" y="60501"/>
                  <a:pt x="775327" y="0"/>
                </a:cubicBezTo>
                <a:cubicBezTo>
                  <a:pt x="962394" y="-60501"/>
                  <a:pt x="1252215" y="51927"/>
                  <a:pt x="1525141" y="0"/>
                </a:cubicBezTo>
                <a:cubicBezTo>
                  <a:pt x="1798067" y="-51927"/>
                  <a:pt x="2062481" y="69836"/>
                  <a:pt x="2197593" y="0"/>
                </a:cubicBezTo>
                <a:cubicBezTo>
                  <a:pt x="2332705" y="-69836"/>
                  <a:pt x="2683694" y="76494"/>
                  <a:pt x="2947407" y="0"/>
                </a:cubicBezTo>
                <a:cubicBezTo>
                  <a:pt x="3211120" y="-76494"/>
                  <a:pt x="3267337" y="26960"/>
                  <a:pt x="3465136" y="0"/>
                </a:cubicBezTo>
                <a:cubicBezTo>
                  <a:pt x="3662935" y="-26960"/>
                  <a:pt x="3700756" y="12712"/>
                  <a:pt x="3828141" y="0"/>
                </a:cubicBezTo>
                <a:cubicBezTo>
                  <a:pt x="3955527" y="-12712"/>
                  <a:pt x="4260589" y="37272"/>
                  <a:pt x="4423231" y="0"/>
                </a:cubicBezTo>
                <a:cubicBezTo>
                  <a:pt x="4585873" y="-37272"/>
                  <a:pt x="4805383" y="1770"/>
                  <a:pt x="5173045" y="0"/>
                </a:cubicBezTo>
                <a:cubicBezTo>
                  <a:pt x="5540707" y="-1770"/>
                  <a:pt x="5524379" y="75474"/>
                  <a:pt x="5845497" y="0"/>
                </a:cubicBezTo>
                <a:cubicBezTo>
                  <a:pt x="6166615" y="-75474"/>
                  <a:pt x="6396671" y="32761"/>
                  <a:pt x="6595311" y="0"/>
                </a:cubicBezTo>
                <a:cubicBezTo>
                  <a:pt x="6793951" y="-32761"/>
                  <a:pt x="6823437" y="13544"/>
                  <a:pt x="6958317" y="0"/>
                </a:cubicBezTo>
                <a:cubicBezTo>
                  <a:pt x="7093197" y="-13544"/>
                  <a:pt x="7531226" y="92028"/>
                  <a:pt x="7993774" y="0"/>
                </a:cubicBezTo>
                <a:cubicBezTo>
                  <a:pt x="8171156" y="-12577"/>
                  <a:pt x="8244855" y="114741"/>
                  <a:pt x="8251372" y="257598"/>
                </a:cubicBezTo>
                <a:cubicBezTo>
                  <a:pt x="8285823" y="422648"/>
                  <a:pt x="8233987" y="645329"/>
                  <a:pt x="8251372" y="772779"/>
                </a:cubicBezTo>
                <a:cubicBezTo>
                  <a:pt x="8268757" y="900229"/>
                  <a:pt x="8193947" y="1069248"/>
                  <a:pt x="8251372" y="1287960"/>
                </a:cubicBezTo>
                <a:cubicBezTo>
                  <a:pt x="8274030" y="1451097"/>
                  <a:pt x="8141805" y="1504543"/>
                  <a:pt x="7993774" y="1545558"/>
                </a:cubicBezTo>
                <a:cubicBezTo>
                  <a:pt x="7883690" y="1549349"/>
                  <a:pt x="7666087" y="1509574"/>
                  <a:pt x="7553407" y="1545558"/>
                </a:cubicBezTo>
                <a:cubicBezTo>
                  <a:pt x="7440727" y="1581542"/>
                  <a:pt x="7366746" y="1516875"/>
                  <a:pt x="7190402" y="1545558"/>
                </a:cubicBezTo>
                <a:cubicBezTo>
                  <a:pt x="7014058" y="1574241"/>
                  <a:pt x="6799400" y="1482832"/>
                  <a:pt x="6517950" y="1545558"/>
                </a:cubicBezTo>
                <a:cubicBezTo>
                  <a:pt x="6236500" y="1608284"/>
                  <a:pt x="6221475" y="1514234"/>
                  <a:pt x="6000221" y="1545558"/>
                </a:cubicBezTo>
                <a:cubicBezTo>
                  <a:pt x="5778967" y="1576882"/>
                  <a:pt x="5433522" y="1460049"/>
                  <a:pt x="5250407" y="1545558"/>
                </a:cubicBezTo>
                <a:cubicBezTo>
                  <a:pt x="5067292" y="1631067"/>
                  <a:pt x="4981073" y="1543417"/>
                  <a:pt x="4810040" y="1545558"/>
                </a:cubicBezTo>
                <a:cubicBezTo>
                  <a:pt x="4639007" y="1547699"/>
                  <a:pt x="4308039" y="1487457"/>
                  <a:pt x="4060226" y="1545558"/>
                </a:cubicBezTo>
                <a:cubicBezTo>
                  <a:pt x="3812413" y="1603659"/>
                  <a:pt x="3644663" y="1493363"/>
                  <a:pt x="3465136" y="1545558"/>
                </a:cubicBezTo>
                <a:cubicBezTo>
                  <a:pt x="3285609" y="1597753"/>
                  <a:pt x="2991355" y="1511001"/>
                  <a:pt x="2870045" y="1545558"/>
                </a:cubicBezTo>
                <a:cubicBezTo>
                  <a:pt x="2748735" y="1580115"/>
                  <a:pt x="2609420" y="1513065"/>
                  <a:pt x="2429678" y="1545558"/>
                </a:cubicBezTo>
                <a:cubicBezTo>
                  <a:pt x="2249936" y="1578051"/>
                  <a:pt x="2069853" y="1540524"/>
                  <a:pt x="1834588" y="1545558"/>
                </a:cubicBezTo>
                <a:cubicBezTo>
                  <a:pt x="1599323" y="1550592"/>
                  <a:pt x="1620695" y="1531734"/>
                  <a:pt x="1471583" y="1545558"/>
                </a:cubicBezTo>
                <a:cubicBezTo>
                  <a:pt x="1322471" y="1559382"/>
                  <a:pt x="1254283" y="1521955"/>
                  <a:pt x="1108577" y="1545558"/>
                </a:cubicBezTo>
                <a:cubicBezTo>
                  <a:pt x="962871" y="1569161"/>
                  <a:pt x="478825" y="1535808"/>
                  <a:pt x="257598" y="1545558"/>
                </a:cubicBezTo>
                <a:cubicBezTo>
                  <a:pt x="128191" y="1547870"/>
                  <a:pt x="7074" y="1435532"/>
                  <a:pt x="0" y="1287960"/>
                </a:cubicBezTo>
                <a:cubicBezTo>
                  <a:pt x="-456" y="1176018"/>
                  <a:pt x="32050" y="917269"/>
                  <a:pt x="0" y="772779"/>
                </a:cubicBezTo>
                <a:cubicBezTo>
                  <a:pt x="-32050" y="628289"/>
                  <a:pt x="37947" y="496905"/>
                  <a:pt x="0" y="257598"/>
                </a:cubicBezTo>
                <a:close/>
              </a:path>
              <a:path w="8251372" h="1545558" stroke="0" extrusionOk="0">
                <a:moveTo>
                  <a:pt x="0" y="257598"/>
                </a:moveTo>
                <a:cubicBezTo>
                  <a:pt x="-9471" y="144568"/>
                  <a:pt x="113327" y="2481"/>
                  <a:pt x="257598" y="0"/>
                </a:cubicBezTo>
                <a:cubicBezTo>
                  <a:pt x="524694" y="-52389"/>
                  <a:pt x="730899" y="21877"/>
                  <a:pt x="852688" y="0"/>
                </a:cubicBezTo>
                <a:cubicBezTo>
                  <a:pt x="974477" y="-21877"/>
                  <a:pt x="1259627" y="31690"/>
                  <a:pt x="1370417" y="0"/>
                </a:cubicBezTo>
                <a:cubicBezTo>
                  <a:pt x="1481207" y="-31690"/>
                  <a:pt x="1656742" y="3980"/>
                  <a:pt x="1733422" y="0"/>
                </a:cubicBezTo>
                <a:cubicBezTo>
                  <a:pt x="1810102" y="-3980"/>
                  <a:pt x="2056981" y="34151"/>
                  <a:pt x="2173789" y="0"/>
                </a:cubicBezTo>
                <a:cubicBezTo>
                  <a:pt x="2290597" y="-34151"/>
                  <a:pt x="2734441" y="5920"/>
                  <a:pt x="2923603" y="0"/>
                </a:cubicBezTo>
                <a:cubicBezTo>
                  <a:pt x="3112765" y="-5920"/>
                  <a:pt x="3357089" y="51132"/>
                  <a:pt x="3673417" y="0"/>
                </a:cubicBezTo>
                <a:cubicBezTo>
                  <a:pt x="3989745" y="-51132"/>
                  <a:pt x="3946600" y="24223"/>
                  <a:pt x="4191146" y="0"/>
                </a:cubicBezTo>
                <a:cubicBezTo>
                  <a:pt x="4435692" y="-24223"/>
                  <a:pt x="4607061" y="61735"/>
                  <a:pt x="4786236" y="0"/>
                </a:cubicBezTo>
                <a:cubicBezTo>
                  <a:pt x="4965411" y="-61735"/>
                  <a:pt x="5305933" y="53210"/>
                  <a:pt x="5458689" y="0"/>
                </a:cubicBezTo>
                <a:cubicBezTo>
                  <a:pt x="5611445" y="-53210"/>
                  <a:pt x="5744059" y="44324"/>
                  <a:pt x="5976417" y="0"/>
                </a:cubicBezTo>
                <a:cubicBezTo>
                  <a:pt x="6208775" y="-44324"/>
                  <a:pt x="6290688" y="18556"/>
                  <a:pt x="6494146" y="0"/>
                </a:cubicBezTo>
                <a:cubicBezTo>
                  <a:pt x="6697604" y="-18556"/>
                  <a:pt x="6802527" y="49485"/>
                  <a:pt x="7089236" y="0"/>
                </a:cubicBezTo>
                <a:cubicBezTo>
                  <a:pt x="7375945" y="-49485"/>
                  <a:pt x="7589819" y="51202"/>
                  <a:pt x="7993774" y="0"/>
                </a:cubicBezTo>
                <a:cubicBezTo>
                  <a:pt x="8128157" y="5949"/>
                  <a:pt x="8269461" y="114642"/>
                  <a:pt x="8251372" y="257598"/>
                </a:cubicBezTo>
                <a:cubicBezTo>
                  <a:pt x="8258222" y="374725"/>
                  <a:pt x="8216025" y="582293"/>
                  <a:pt x="8251372" y="752172"/>
                </a:cubicBezTo>
                <a:cubicBezTo>
                  <a:pt x="8286719" y="922051"/>
                  <a:pt x="8249824" y="1082880"/>
                  <a:pt x="8251372" y="1287960"/>
                </a:cubicBezTo>
                <a:cubicBezTo>
                  <a:pt x="8271462" y="1432258"/>
                  <a:pt x="8145351" y="1539983"/>
                  <a:pt x="7993774" y="1545558"/>
                </a:cubicBezTo>
                <a:cubicBezTo>
                  <a:pt x="7845936" y="1595983"/>
                  <a:pt x="7646408" y="1490668"/>
                  <a:pt x="7321322" y="1545558"/>
                </a:cubicBezTo>
                <a:cubicBezTo>
                  <a:pt x="6996236" y="1600448"/>
                  <a:pt x="6827209" y="1498188"/>
                  <a:pt x="6571508" y="1545558"/>
                </a:cubicBezTo>
                <a:cubicBezTo>
                  <a:pt x="6315807" y="1592928"/>
                  <a:pt x="6330562" y="1537475"/>
                  <a:pt x="6131141" y="1545558"/>
                </a:cubicBezTo>
                <a:cubicBezTo>
                  <a:pt x="5931720" y="1553641"/>
                  <a:pt x="5879376" y="1523413"/>
                  <a:pt x="5768136" y="1545558"/>
                </a:cubicBezTo>
                <a:cubicBezTo>
                  <a:pt x="5656897" y="1567703"/>
                  <a:pt x="5342332" y="1517132"/>
                  <a:pt x="5173045" y="1545558"/>
                </a:cubicBezTo>
                <a:cubicBezTo>
                  <a:pt x="5003758" y="1573984"/>
                  <a:pt x="4900895" y="1528141"/>
                  <a:pt x="4655317" y="1545558"/>
                </a:cubicBezTo>
                <a:cubicBezTo>
                  <a:pt x="4409739" y="1562975"/>
                  <a:pt x="4413765" y="1544539"/>
                  <a:pt x="4214950" y="1545558"/>
                </a:cubicBezTo>
                <a:cubicBezTo>
                  <a:pt x="4016135" y="1546577"/>
                  <a:pt x="3762107" y="1471610"/>
                  <a:pt x="3465136" y="1545558"/>
                </a:cubicBezTo>
                <a:cubicBezTo>
                  <a:pt x="3168165" y="1619506"/>
                  <a:pt x="3060194" y="1534414"/>
                  <a:pt x="2870045" y="1545558"/>
                </a:cubicBezTo>
                <a:cubicBezTo>
                  <a:pt x="2679896" y="1556702"/>
                  <a:pt x="2603958" y="1512545"/>
                  <a:pt x="2352316" y="1545558"/>
                </a:cubicBezTo>
                <a:cubicBezTo>
                  <a:pt x="2100674" y="1578571"/>
                  <a:pt x="2069259" y="1519509"/>
                  <a:pt x="1989311" y="1545558"/>
                </a:cubicBezTo>
                <a:cubicBezTo>
                  <a:pt x="1909364" y="1571607"/>
                  <a:pt x="1586366" y="1522063"/>
                  <a:pt x="1471583" y="1545558"/>
                </a:cubicBezTo>
                <a:cubicBezTo>
                  <a:pt x="1356800" y="1569053"/>
                  <a:pt x="685415" y="1475189"/>
                  <a:pt x="257598" y="1545558"/>
                </a:cubicBezTo>
                <a:cubicBezTo>
                  <a:pt x="147719" y="1528812"/>
                  <a:pt x="-27200" y="1425615"/>
                  <a:pt x="0" y="1287960"/>
                </a:cubicBezTo>
                <a:cubicBezTo>
                  <a:pt x="-19698" y="1041983"/>
                  <a:pt x="38996" y="1021089"/>
                  <a:pt x="0" y="772779"/>
                </a:cubicBezTo>
                <a:cubicBezTo>
                  <a:pt x="-38996" y="524469"/>
                  <a:pt x="18772" y="378900"/>
                  <a:pt x="0" y="257598"/>
                </a:cubicBezTo>
                <a:close/>
              </a:path>
            </a:pathLst>
          </a:custGeom>
          <a:ln w="38100">
            <a:solidFill>
              <a:srgbClr val="FFCCCC"/>
            </a:solidFill>
            <a:extLst>
              <a:ext uri="{C807C97D-BFC1-408E-A445-0C87EB9F89A2}">
                <ask:lineSketchStyleProps xmlns:ask="http://schemas.microsoft.com/office/drawing/2018/sketchyshapes" sd="611865501">
                  <a:custGeom>
                    <a:avLst/>
                    <a:gdLst>
                      <a:gd name="connsiteX0" fmla="*/ 0 w 8251372"/>
                      <a:gd name="connsiteY0" fmla="*/ 353954 h 2123682"/>
                      <a:gd name="connsiteX1" fmla="*/ 353954 w 8251372"/>
                      <a:gd name="connsiteY1" fmla="*/ 0 h 2123682"/>
                      <a:gd name="connsiteX2" fmla="*/ 858786 w 8251372"/>
                      <a:gd name="connsiteY2" fmla="*/ 0 h 2123682"/>
                      <a:gd name="connsiteX3" fmla="*/ 1363618 w 8251372"/>
                      <a:gd name="connsiteY3" fmla="*/ 0 h 2123682"/>
                      <a:gd name="connsiteX4" fmla="*/ 1717580 w 8251372"/>
                      <a:gd name="connsiteY4" fmla="*/ 0 h 2123682"/>
                      <a:gd name="connsiteX5" fmla="*/ 2297847 w 8251372"/>
                      <a:gd name="connsiteY5" fmla="*/ 0 h 2123682"/>
                      <a:gd name="connsiteX6" fmla="*/ 3028982 w 8251372"/>
                      <a:gd name="connsiteY6" fmla="*/ 0 h 2123682"/>
                      <a:gd name="connsiteX7" fmla="*/ 3684683 w 8251372"/>
                      <a:gd name="connsiteY7" fmla="*/ 0 h 2123682"/>
                      <a:gd name="connsiteX8" fmla="*/ 4415819 w 8251372"/>
                      <a:gd name="connsiteY8" fmla="*/ 0 h 2123682"/>
                      <a:gd name="connsiteX9" fmla="*/ 4769782 w 8251372"/>
                      <a:gd name="connsiteY9" fmla="*/ 0 h 2123682"/>
                      <a:gd name="connsiteX10" fmla="*/ 5500918 w 8251372"/>
                      <a:gd name="connsiteY10" fmla="*/ 0 h 2123682"/>
                      <a:gd name="connsiteX11" fmla="*/ 6005749 w 8251372"/>
                      <a:gd name="connsiteY11" fmla="*/ 0 h 2123682"/>
                      <a:gd name="connsiteX12" fmla="*/ 6586016 w 8251372"/>
                      <a:gd name="connsiteY12" fmla="*/ 0 h 2123682"/>
                      <a:gd name="connsiteX13" fmla="*/ 6939978 w 8251372"/>
                      <a:gd name="connsiteY13" fmla="*/ 0 h 2123682"/>
                      <a:gd name="connsiteX14" fmla="*/ 7369376 w 8251372"/>
                      <a:gd name="connsiteY14" fmla="*/ 0 h 2123682"/>
                      <a:gd name="connsiteX15" fmla="*/ 7897418 w 8251372"/>
                      <a:gd name="connsiteY15" fmla="*/ 0 h 2123682"/>
                      <a:gd name="connsiteX16" fmla="*/ 8251372 w 8251372"/>
                      <a:gd name="connsiteY16" fmla="*/ 353954 h 2123682"/>
                      <a:gd name="connsiteX17" fmla="*/ 8251372 w 8251372"/>
                      <a:gd name="connsiteY17" fmla="*/ 811721 h 2123682"/>
                      <a:gd name="connsiteX18" fmla="*/ 8251372 w 8251372"/>
                      <a:gd name="connsiteY18" fmla="*/ 1297803 h 2123682"/>
                      <a:gd name="connsiteX19" fmla="*/ 8251372 w 8251372"/>
                      <a:gd name="connsiteY19" fmla="*/ 1769728 h 2123682"/>
                      <a:gd name="connsiteX20" fmla="*/ 7897418 w 8251372"/>
                      <a:gd name="connsiteY20" fmla="*/ 2123682 h 2123682"/>
                      <a:gd name="connsiteX21" fmla="*/ 7392586 w 8251372"/>
                      <a:gd name="connsiteY21" fmla="*/ 2123682 h 2123682"/>
                      <a:gd name="connsiteX22" fmla="*/ 6812320 w 8251372"/>
                      <a:gd name="connsiteY22" fmla="*/ 2123682 h 2123682"/>
                      <a:gd name="connsiteX23" fmla="*/ 6232053 w 8251372"/>
                      <a:gd name="connsiteY23" fmla="*/ 2123682 h 2123682"/>
                      <a:gd name="connsiteX24" fmla="*/ 5802656 w 8251372"/>
                      <a:gd name="connsiteY24" fmla="*/ 2123682 h 2123682"/>
                      <a:gd name="connsiteX25" fmla="*/ 5222390 w 8251372"/>
                      <a:gd name="connsiteY25" fmla="*/ 2123682 h 2123682"/>
                      <a:gd name="connsiteX26" fmla="*/ 4868427 w 8251372"/>
                      <a:gd name="connsiteY26" fmla="*/ 2123682 h 2123682"/>
                      <a:gd name="connsiteX27" fmla="*/ 4514465 w 8251372"/>
                      <a:gd name="connsiteY27" fmla="*/ 2123682 h 2123682"/>
                      <a:gd name="connsiteX28" fmla="*/ 4160502 w 8251372"/>
                      <a:gd name="connsiteY28" fmla="*/ 2123682 h 2123682"/>
                      <a:gd name="connsiteX29" fmla="*/ 3731105 w 8251372"/>
                      <a:gd name="connsiteY29" fmla="*/ 2123682 h 2123682"/>
                      <a:gd name="connsiteX30" fmla="*/ 3150838 w 8251372"/>
                      <a:gd name="connsiteY30" fmla="*/ 2123682 h 2123682"/>
                      <a:gd name="connsiteX31" fmla="*/ 2495137 w 8251372"/>
                      <a:gd name="connsiteY31" fmla="*/ 2123682 h 2123682"/>
                      <a:gd name="connsiteX32" fmla="*/ 1990305 w 8251372"/>
                      <a:gd name="connsiteY32" fmla="*/ 2123682 h 2123682"/>
                      <a:gd name="connsiteX33" fmla="*/ 1485474 w 8251372"/>
                      <a:gd name="connsiteY33" fmla="*/ 2123682 h 2123682"/>
                      <a:gd name="connsiteX34" fmla="*/ 905207 w 8251372"/>
                      <a:gd name="connsiteY34" fmla="*/ 2123682 h 2123682"/>
                      <a:gd name="connsiteX35" fmla="*/ 353954 w 8251372"/>
                      <a:gd name="connsiteY35" fmla="*/ 2123682 h 2123682"/>
                      <a:gd name="connsiteX36" fmla="*/ 0 w 8251372"/>
                      <a:gd name="connsiteY36" fmla="*/ 1769728 h 2123682"/>
                      <a:gd name="connsiteX37" fmla="*/ 0 w 8251372"/>
                      <a:gd name="connsiteY37" fmla="*/ 1340277 h 2123682"/>
                      <a:gd name="connsiteX38" fmla="*/ 0 w 8251372"/>
                      <a:gd name="connsiteY38" fmla="*/ 868352 h 2123682"/>
                      <a:gd name="connsiteX39" fmla="*/ 0 w 8251372"/>
                      <a:gd name="connsiteY39" fmla="*/ 353954 h 21236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</a:cxnLst>
                    <a:rect l="l" t="t" r="r" b="b"/>
                    <a:pathLst>
                      <a:path w="8251372" h="2123682" fill="none" extrusionOk="0">
                        <a:moveTo>
                          <a:pt x="0" y="353954"/>
                        </a:moveTo>
                        <a:cubicBezTo>
                          <a:pt x="10832" y="138595"/>
                          <a:pt x="164103" y="-32616"/>
                          <a:pt x="353954" y="0"/>
                        </a:cubicBezTo>
                        <a:cubicBezTo>
                          <a:pt x="461970" y="-5129"/>
                          <a:pt x="621039" y="22870"/>
                          <a:pt x="858786" y="0"/>
                        </a:cubicBezTo>
                        <a:cubicBezTo>
                          <a:pt x="1096533" y="-22870"/>
                          <a:pt x="1187504" y="20724"/>
                          <a:pt x="1363618" y="0"/>
                        </a:cubicBezTo>
                        <a:cubicBezTo>
                          <a:pt x="1539732" y="-20724"/>
                          <a:pt x="1592238" y="2666"/>
                          <a:pt x="1717580" y="0"/>
                        </a:cubicBezTo>
                        <a:cubicBezTo>
                          <a:pt x="1842922" y="-2666"/>
                          <a:pt x="2091321" y="15938"/>
                          <a:pt x="2297847" y="0"/>
                        </a:cubicBezTo>
                        <a:cubicBezTo>
                          <a:pt x="2504373" y="-15938"/>
                          <a:pt x="2865656" y="78889"/>
                          <a:pt x="3028982" y="0"/>
                        </a:cubicBezTo>
                        <a:cubicBezTo>
                          <a:pt x="3192308" y="-78889"/>
                          <a:pt x="3511153" y="55907"/>
                          <a:pt x="3684683" y="0"/>
                        </a:cubicBezTo>
                        <a:cubicBezTo>
                          <a:pt x="3858213" y="-55907"/>
                          <a:pt x="4094403" y="41144"/>
                          <a:pt x="4415819" y="0"/>
                        </a:cubicBezTo>
                        <a:cubicBezTo>
                          <a:pt x="4737235" y="-41144"/>
                          <a:pt x="4679767" y="2202"/>
                          <a:pt x="4769782" y="0"/>
                        </a:cubicBezTo>
                        <a:cubicBezTo>
                          <a:pt x="4859797" y="-2202"/>
                          <a:pt x="5177153" y="7959"/>
                          <a:pt x="5500918" y="0"/>
                        </a:cubicBezTo>
                        <a:cubicBezTo>
                          <a:pt x="5824683" y="-7959"/>
                          <a:pt x="5765793" y="44228"/>
                          <a:pt x="6005749" y="0"/>
                        </a:cubicBezTo>
                        <a:cubicBezTo>
                          <a:pt x="6245705" y="-44228"/>
                          <a:pt x="6449230" y="43407"/>
                          <a:pt x="6586016" y="0"/>
                        </a:cubicBezTo>
                        <a:cubicBezTo>
                          <a:pt x="6722802" y="-43407"/>
                          <a:pt x="6780726" y="38385"/>
                          <a:pt x="6939978" y="0"/>
                        </a:cubicBezTo>
                        <a:cubicBezTo>
                          <a:pt x="7099230" y="-38385"/>
                          <a:pt x="7276047" y="38763"/>
                          <a:pt x="7369376" y="0"/>
                        </a:cubicBezTo>
                        <a:cubicBezTo>
                          <a:pt x="7462705" y="-38763"/>
                          <a:pt x="7707452" y="13441"/>
                          <a:pt x="7897418" y="0"/>
                        </a:cubicBezTo>
                        <a:cubicBezTo>
                          <a:pt x="8106535" y="602"/>
                          <a:pt x="8256878" y="177637"/>
                          <a:pt x="8251372" y="353954"/>
                        </a:cubicBezTo>
                        <a:cubicBezTo>
                          <a:pt x="8269294" y="452048"/>
                          <a:pt x="8202474" y="625283"/>
                          <a:pt x="8251372" y="811721"/>
                        </a:cubicBezTo>
                        <a:cubicBezTo>
                          <a:pt x="8300270" y="998159"/>
                          <a:pt x="8220250" y="1167886"/>
                          <a:pt x="8251372" y="1297803"/>
                        </a:cubicBezTo>
                        <a:cubicBezTo>
                          <a:pt x="8282494" y="1427720"/>
                          <a:pt x="8204283" y="1633998"/>
                          <a:pt x="8251372" y="1769728"/>
                        </a:cubicBezTo>
                        <a:cubicBezTo>
                          <a:pt x="8257839" y="1942225"/>
                          <a:pt x="8089576" y="2132181"/>
                          <a:pt x="7897418" y="2123682"/>
                        </a:cubicBezTo>
                        <a:cubicBezTo>
                          <a:pt x="7688608" y="2162181"/>
                          <a:pt x="7605823" y="2113976"/>
                          <a:pt x="7392586" y="2123682"/>
                        </a:cubicBezTo>
                        <a:cubicBezTo>
                          <a:pt x="7179349" y="2133388"/>
                          <a:pt x="7078958" y="2063768"/>
                          <a:pt x="6812320" y="2123682"/>
                        </a:cubicBezTo>
                        <a:cubicBezTo>
                          <a:pt x="6545682" y="2183596"/>
                          <a:pt x="6497410" y="2090871"/>
                          <a:pt x="6232053" y="2123682"/>
                        </a:cubicBezTo>
                        <a:cubicBezTo>
                          <a:pt x="5966696" y="2156493"/>
                          <a:pt x="5951328" y="2090041"/>
                          <a:pt x="5802656" y="2123682"/>
                        </a:cubicBezTo>
                        <a:cubicBezTo>
                          <a:pt x="5653984" y="2157323"/>
                          <a:pt x="5469113" y="2096627"/>
                          <a:pt x="5222390" y="2123682"/>
                        </a:cubicBezTo>
                        <a:cubicBezTo>
                          <a:pt x="4975667" y="2150737"/>
                          <a:pt x="4960423" y="2121342"/>
                          <a:pt x="4868427" y="2123682"/>
                        </a:cubicBezTo>
                        <a:cubicBezTo>
                          <a:pt x="4776431" y="2126022"/>
                          <a:pt x="4618823" y="2118529"/>
                          <a:pt x="4514465" y="2123682"/>
                        </a:cubicBezTo>
                        <a:cubicBezTo>
                          <a:pt x="4410107" y="2128835"/>
                          <a:pt x="4279121" y="2092312"/>
                          <a:pt x="4160502" y="2123682"/>
                        </a:cubicBezTo>
                        <a:cubicBezTo>
                          <a:pt x="4041883" y="2155052"/>
                          <a:pt x="3911973" y="2075914"/>
                          <a:pt x="3731105" y="2123682"/>
                        </a:cubicBezTo>
                        <a:cubicBezTo>
                          <a:pt x="3550237" y="2171450"/>
                          <a:pt x="3279402" y="2103747"/>
                          <a:pt x="3150838" y="2123682"/>
                        </a:cubicBezTo>
                        <a:cubicBezTo>
                          <a:pt x="3022274" y="2143617"/>
                          <a:pt x="2776460" y="2070105"/>
                          <a:pt x="2495137" y="2123682"/>
                        </a:cubicBezTo>
                        <a:cubicBezTo>
                          <a:pt x="2213814" y="2177259"/>
                          <a:pt x="2213177" y="2083624"/>
                          <a:pt x="1990305" y="2123682"/>
                        </a:cubicBezTo>
                        <a:cubicBezTo>
                          <a:pt x="1767433" y="2163740"/>
                          <a:pt x="1708075" y="2101798"/>
                          <a:pt x="1485474" y="2123682"/>
                        </a:cubicBezTo>
                        <a:cubicBezTo>
                          <a:pt x="1262873" y="2145566"/>
                          <a:pt x="1086602" y="2074908"/>
                          <a:pt x="905207" y="2123682"/>
                        </a:cubicBezTo>
                        <a:cubicBezTo>
                          <a:pt x="723812" y="2172456"/>
                          <a:pt x="513435" y="2092849"/>
                          <a:pt x="353954" y="2123682"/>
                        </a:cubicBezTo>
                        <a:cubicBezTo>
                          <a:pt x="134534" y="2110089"/>
                          <a:pt x="33944" y="1955000"/>
                          <a:pt x="0" y="1769728"/>
                        </a:cubicBezTo>
                        <a:cubicBezTo>
                          <a:pt x="-31180" y="1633828"/>
                          <a:pt x="11316" y="1509238"/>
                          <a:pt x="0" y="1340277"/>
                        </a:cubicBezTo>
                        <a:cubicBezTo>
                          <a:pt x="-11316" y="1171316"/>
                          <a:pt x="14040" y="1039068"/>
                          <a:pt x="0" y="868352"/>
                        </a:cubicBezTo>
                        <a:cubicBezTo>
                          <a:pt x="-14040" y="697636"/>
                          <a:pt x="41663" y="485214"/>
                          <a:pt x="0" y="353954"/>
                        </a:cubicBezTo>
                        <a:close/>
                      </a:path>
                      <a:path w="8251372" h="2123682" stroke="0" extrusionOk="0">
                        <a:moveTo>
                          <a:pt x="0" y="353954"/>
                        </a:moveTo>
                        <a:cubicBezTo>
                          <a:pt x="-7050" y="180232"/>
                          <a:pt x="143517" y="18517"/>
                          <a:pt x="353954" y="0"/>
                        </a:cubicBezTo>
                        <a:cubicBezTo>
                          <a:pt x="494860" y="-68361"/>
                          <a:pt x="715540" y="8088"/>
                          <a:pt x="934220" y="0"/>
                        </a:cubicBezTo>
                        <a:cubicBezTo>
                          <a:pt x="1152900" y="-8088"/>
                          <a:pt x="1296528" y="36435"/>
                          <a:pt x="1439052" y="0"/>
                        </a:cubicBezTo>
                        <a:cubicBezTo>
                          <a:pt x="1581576" y="-36435"/>
                          <a:pt x="1657187" y="41557"/>
                          <a:pt x="1793015" y="0"/>
                        </a:cubicBezTo>
                        <a:cubicBezTo>
                          <a:pt x="1928843" y="-41557"/>
                          <a:pt x="2021566" y="43567"/>
                          <a:pt x="2222412" y="0"/>
                        </a:cubicBezTo>
                        <a:cubicBezTo>
                          <a:pt x="2423258" y="-43567"/>
                          <a:pt x="2699079" y="54899"/>
                          <a:pt x="2953548" y="0"/>
                        </a:cubicBezTo>
                        <a:cubicBezTo>
                          <a:pt x="3208017" y="-54899"/>
                          <a:pt x="3362031" y="66102"/>
                          <a:pt x="3684683" y="0"/>
                        </a:cubicBezTo>
                        <a:cubicBezTo>
                          <a:pt x="4007336" y="-66102"/>
                          <a:pt x="4054879" y="5104"/>
                          <a:pt x="4189515" y="0"/>
                        </a:cubicBezTo>
                        <a:cubicBezTo>
                          <a:pt x="4324151" y="-5104"/>
                          <a:pt x="4490641" y="68680"/>
                          <a:pt x="4769782" y="0"/>
                        </a:cubicBezTo>
                        <a:cubicBezTo>
                          <a:pt x="5048923" y="-68680"/>
                          <a:pt x="5231341" y="69785"/>
                          <a:pt x="5425483" y="0"/>
                        </a:cubicBezTo>
                        <a:cubicBezTo>
                          <a:pt x="5619625" y="-69785"/>
                          <a:pt x="5694141" y="53809"/>
                          <a:pt x="5930315" y="0"/>
                        </a:cubicBezTo>
                        <a:cubicBezTo>
                          <a:pt x="6166489" y="-53809"/>
                          <a:pt x="6187495" y="15539"/>
                          <a:pt x="6435147" y="0"/>
                        </a:cubicBezTo>
                        <a:cubicBezTo>
                          <a:pt x="6682799" y="-15539"/>
                          <a:pt x="6870813" y="10034"/>
                          <a:pt x="7015413" y="0"/>
                        </a:cubicBezTo>
                        <a:cubicBezTo>
                          <a:pt x="7160013" y="-10034"/>
                          <a:pt x="7615758" y="85241"/>
                          <a:pt x="7897418" y="0"/>
                        </a:cubicBezTo>
                        <a:cubicBezTo>
                          <a:pt x="8057416" y="26778"/>
                          <a:pt x="8301134" y="156577"/>
                          <a:pt x="8251372" y="353954"/>
                        </a:cubicBezTo>
                        <a:cubicBezTo>
                          <a:pt x="8263496" y="526167"/>
                          <a:pt x="8231115" y="603803"/>
                          <a:pt x="8251372" y="797563"/>
                        </a:cubicBezTo>
                        <a:cubicBezTo>
                          <a:pt x="8271629" y="991323"/>
                          <a:pt x="8196686" y="1122107"/>
                          <a:pt x="8251372" y="1283646"/>
                        </a:cubicBezTo>
                        <a:cubicBezTo>
                          <a:pt x="8306058" y="1445185"/>
                          <a:pt x="8220789" y="1534575"/>
                          <a:pt x="8251372" y="1769728"/>
                        </a:cubicBezTo>
                        <a:cubicBezTo>
                          <a:pt x="8292508" y="1959549"/>
                          <a:pt x="8034977" y="2114696"/>
                          <a:pt x="7897418" y="2123682"/>
                        </a:cubicBezTo>
                        <a:cubicBezTo>
                          <a:pt x="7700649" y="2185632"/>
                          <a:pt x="7491049" y="2093570"/>
                          <a:pt x="7317152" y="2123682"/>
                        </a:cubicBezTo>
                        <a:cubicBezTo>
                          <a:pt x="7143255" y="2153794"/>
                          <a:pt x="7038435" y="2074898"/>
                          <a:pt x="6887754" y="2123682"/>
                        </a:cubicBezTo>
                        <a:cubicBezTo>
                          <a:pt x="6737073" y="2172466"/>
                          <a:pt x="6688547" y="2121102"/>
                          <a:pt x="6533792" y="2123682"/>
                        </a:cubicBezTo>
                        <a:cubicBezTo>
                          <a:pt x="6379037" y="2126262"/>
                          <a:pt x="6158473" y="2075635"/>
                          <a:pt x="5953525" y="2123682"/>
                        </a:cubicBezTo>
                        <a:cubicBezTo>
                          <a:pt x="5748577" y="2171729"/>
                          <a:pt x="5589922" y="2089010"/>
                          <a:pt x="5448694" y="2123682"/>
                        </a:cubicBezTo>
                        <a:cubicBezTo>
                          <a:pt x="5307466" y="2158354"/>
                          <a:pt x="5114883" y="2077479"/>
                          <a:pt x="5019296" y="2123682"/>
                        </a:cubicBezTo>
                        <a:cubicBezTo>
                          <a:pt x="4923709" y="2169885"/>
                          <a:pt x="4510777" y="2096366"/>
                          <a:pt x="4288161" y="2123682"/>
                        </a:cubicBezTo>
                        <a:cubicBezTo>
                          <a:pt x="4065545" y="2150998"/>
                          <a:pt x="3963485" y="2078452"/>
                          <a:pt x="3707894" y="2123682"/>
                        </a:cubicBezTo>
                        <a:cubicBezTo>
                          <a:pt x="3452303" y="2168912"/>
                          <a:pt x="3400878" y="2066525"/>
                          <a:pt x="3203062" y="2123682"/>
                        </a:cubicBezTo>
                        <a:cubicBezTo>
                          <a:pt x="3005246" y="2180839"/>
                          <a:pt x="2943392" y="2113337"/>
                          <a:pt x="2849100" y="2123682"/>
                        </a:cubicBezTo>
                        <a:cubicBezTo>
                          <a:pt x="2754808" y="2134027"/>
                          <a:pt x="2452083" y="2101577"/>
                          <a:pt x="2344268" y="2123682"/>
                        </a:cubicBezTo>
                        <a:cubicBezTo>
                          <a:pt x="2236453" y="2145787"/>
                          <a:pt x="1899160" y="2093265"/>
                          <a:pt x="1613132" y="2123682"/>
                        </a:cubicBezTo>
                        <a:cubicBezTo>
                          <a:pt x="1327104" y="2154099"/>
                          <a:pt x="1138990" y="2081280"/>
                          <a:pt x="881996" y="2123682"/>
                        </a:cubicBezTo>
                        <a:cubicBezTo>
                          <a:pt x="625002" y="2166084"/>
                          <a:pt x="488898" y="2084322"/>
                          <a:pt x="353954" y="2123682"/>
                        </a:cubicBezTo>
                        <a:cubicBezTo>
                          <a:pt x="168661" y="2129611"/>
                          <a:pt x="-4982" y="1918737"/>
                          <a:pt x="0" y="1769728"/>
                        </a:cubicBezTo>
                        <a:cubicBezTo>
                          <a:pt x="-20539" y="1588363"/>
                          <a:pt x="647" y="1470563"/>
                          <a:pt x="0" y="1340277"/>
                        </a:cubicBezTo>
                        <a:cubicBezTo>
                          <a:pt x="-647" y="1209991"/>
                          <a:pt x="18780" y="999750"/>
                          <a:pt x="0" y="896667"/>
                        </a:cubicBezTo>
                        <a:cubicBezTo>
                          <a:pt x="-18780" y="793584"/>
                          <a:pt x="18318" y="541409"/>
                          <a:pt x="0" y="353954"/>
                        </a:cubicBez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sz="4000">
                <a:solidFill>
                  <a:prstClr val="black"/>
                </a:solidFill>
              </a:rPr>
              <a:t>Ngày khai giảng thật là vui.</a:t>
            </a:r>
          </a:p>
          <a:p>
            <a:pPr lvl="0" algn="ctr"/>
            <a:r>
              <a:rPr lang="en-US" sz="4000">
                <a:solidFill>
                  <a:prstClr val="black"/>
                </a:solidFill>
              </a:rPr>
              <a:t>Sau tiếng trống khai giảng,</a:t>
            </a:r>
          </a:p>
          <a:p>
            <a:pPr lvl="0" algn="ctr"/>
            <a:r>
              <a:rPr lang="en-US" sz="4000">
                <a:solidFill>
                  <a:prstClr val="black"/>
                </a:solidFill>
              </a:rPr>
              <a:t>Các em bắt đầu năm học mới</a:t>
            </a:r>
            <a:endParaRPr lang="en-US" sz="4000" dirty="0" err="1">
              <a:solidFill>
                <a:prstClr val="black"/>
              </a:solidFill>
            </a:endParaRP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FA3329C1-C3FC-1FD7-3141-AE1FB1BDF2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9715" y="2525126"/>
            <a:ext cx="3719332" cy="4332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78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634AF433-4CD7-4BA7-83B1-3873CF6C2FE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34" b="15850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4AE77DE-95A9-4B00-A41E-E50DF99D6C79}"/>
              </a:ext>
            </a:extLst>
          </p:cNvPr>
          <p:cNvSpPr txBox="1"/>
          <p:nvPr/>
        </p:nvSpPr>
        <p:spPr>
          <a:xfrm>
            <a:off x="1237784" y="894679"/>
            <a:ext cx="8954431" cy="578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/>
            </a:pPr>
            <a:r>
              <a:rPr lang="en-US" sz="3000" b="1" dirty="0" err="1">
                <a:solidFill>
                  <a:srgbClr val="FFFF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Khai</a:t>
            </a:r>
            <a:r>
              <a:rPr lang="en-US" sz="3000" b="1" dirty="0">
                <a:solidFill>
                  <a:srgbClr val="FFFF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FFFF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giảng</a:t>
            </a:r>
            <a:r>
              <a:rPr lang="en-US" sz="3000" b="1" dirty="0">
                <a:solidFill>
                  <a:srgbClr val="FFFF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FFFF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là</a:t>
            </a:r>
            <a:r>
              <a:rPr lang="en-US" sz="3000" b="1" dirty="0">
                <a:solidFill>
                  <a:srgbClr val="FFFF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FFFF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mốc</a:t>
            </a:r>
            <a:r>
              <a:rPr lang="en-US" sz="3000" b="1" dirty="0">
                <a:solidFill>
                  <a:srgbClr val="FFFF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FFFF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bắt</a:t>
            </a:r>
            <a:r>
              <a:rPr lang="en-US" sz="3000" b="1" dirty="0">
                <a:solidFill>
                  <a:srgbClr val="FFFF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FFFF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đầu</a:t>
            </a:r>
            <a:r>
              <a:rPr lang="en-US" sz="3000" b="1" dirty="0">
                <a:solidFill>
                  <a:srgbClr val="FFFF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FFFF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năm</a:t>
            </a:r>
            <a:r>
              <a:rPr lang="en-US" sz="3000" b="1" dirty="0">
                <a:solidFill>
                  <a:srgbClr val="FFFF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FFFF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học</a:t>
            </a:r>
            <a:r>
              <a:rPr lang="en-US" sz="3000" b="1" dirty="0">
                <a:solidFill>
                  <a:srgbClr val="FFFF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FFFF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mới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C2EAAC9-EF1C-4078-AA6A-F11CBB382C62}"/>
              </a:ext>
            </a:extLst>
          </p:cNvPr>
          <p:cNvSpPr txBox="1"/>
          <p:nvPr/>
        </p:nvSpPr>
        <p:spPr>
          <a:xfrm>
            <a:off x="1237784" y="1789127"/>
            <a:ext cx="7092178" cy="1639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/>
            </a:pPr>
            <a:r>
              <a:rPr lang="vi-VN" sz="3000" b="1" dirty="0">
                <a:solidFill>
                  <a:srgbClr val="FFFF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Sau lễ khai giảng các em sẽ bước vào năm học mới với nhiều mong muốn tốt đẹp.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65A6357-088F-489C-86AC-070FF4824E25}"/>
              </a:ext>
            </a:extLst>
          </p:cNvPr>
          <p:cNvSpPr txBox="1"/>
          <p:nvPr/>
        </p:nvSpPr>
        <p:spPr>
          <a:xfrm>
            <a:off x="1338145" y="3610882"/>
            <a:ext cx="7092178" cy="1108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/>
            </a:pPr>
            <a:r>
              <a:rPr lang="vi-VN" sz="3000" b="1" dirty="0">
                <a:solidFill>
                  <a:srgbClr val="FFFF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Chúng ta cùng cố gắng để hoàn thành nhiệm vụ năm học nhé!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2237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" grpId="0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C2654922-B509-4EFB-9100-0453E079FBEA}"/>
              </a:ext>
            </a:extLst>
          </p:cNvPr>
          <p:cNvGrpSpPr/>
          <p:nvPr/>
        </p:nvGrpSpPr>
        <p:grpSpPr>
          <a:xfrm>
            <a:off x="1585609" y="-186431"/>
            <a:ext cx="9435829" cy="6908244"/>
            <a:chOff x="1175657" y="2190296"/>
            <a:chExt cx="4412343" cy="2828475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4AEDCA78-B878-49CA-BD44-C977939E4B6A}"/>
                </a:ext>
              </a:extLst>
            </p:cNvPr>
            <p:cNvSpPr/>
            <p:nvPr/>
          </p:nvSpPr>
          <p:spPr>
            <a:xfrm>
              <a:off x="1175657" y="2943228"/>
              <a:ext cx="4412343" cy="2075543"/>
            </a:xfrm>
            <a:prstGeom prst="roundRect">
              <a:avLst>
                <a:gd name="adj" fmla="val 8275"/>
              </a:avLst>
            </a:prstGeom>
            <a:solidFill>
              <a:schemeClr val="bg1"/>
            </a:solidFill>
            <a:ln w="28575">
              <a:solidFill>
                <a:srgbClr val="FFA6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BB5AD474-A2E1-431C-80A9-04C34E6C71A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86342" y="2190296"/>
              <a:ext cx="3258230" cy="1237800"/>
            </a:xfrm>
            <a:prstGeom prst="rect">
              <a:avLst/>
            </a:prstGeom>
          </p:spPr>
        </p:pic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41C9C6AA-F6CC-4883-904C-515B09D264E8}"/>
              </a:ext>
            </a:extLst>
          </p:cNvPr>
          <p:cNvSpPr txBox="1"/>
          <p:nvPr/>
        </p:nvSpPr>
        <p:spPr>
          <a:xfrm>
            <a:off x="1488332" y="2855688"/>
            <a:ext cx="963038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E53238"/>
                </a:solidFill>
                <a:effectLst/>
                <a:uLnTx/>
                <a:uFillTx/>
                <a:latin typeface="Arial"/>
                <a:ea typeface="Arial-Rounded" panose="020B0500000000000000" pitchFamily="34" charset="0"/>
                <a:cs typeface="Arial-Rounded" panose="020B0500000000000000" pitchFamily="34" charset="0"/>
              </a:rPr>
              <a:t>Về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E53238"/>
                </a:solidFill>
                <a:effectLst/>
                <a:uLnTx/>
                <a:uFillTx/>
                <a:latin typeface="Arial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E53238"/>
                </a:solidFill>
                <a:effectLst/>
                <a:uLnTx/>
                <a:uFillTx/>
                <a:latin typeface="Arial"/>
                <a:ea typeface="Arial-Rounded" panose="020B0500000000000000" pitchFamily="34" charset="0"/>
                <a:cs typeface="Arial-Rounded" panose="020B0500000000000000" pitchFamily="34" charset="0"/>
              </a:rPr>
              <a:t>nhà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E53238"/>
              </a:solidFill>
              <a:effectLst/>
              <a:uLnTx/>
              <a:uFillTx/>
              <a:latin typeface="Arial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id="{D9639890-13E7-4171-9836-47F47B59D43F}"/>
              </a:ext>
            </a:extLst>
          </p:cNvPr>
          <p:cNvSpPr txBox="1"/>
          <p:nvPr/>
        </p:nvSpPr>
        <p:spPr>
          <a:xfrm>
            <a:off x="1680571" y="3663126"/>
            <a:ext cx="9245904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342900" marR="0" lvl="0" indent="-34290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vi-VN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064D2"/>
                </a:solidFill>
                <a:effectLst/>
                <a:uLnTx/>
                <a:uFillTx/>
                <a:latin typeface="Arial"/>
                <a:ea typeface="Arial-Rounded" panose="020B0500000000000000" pitchFamily="34" charset="0"/>
                <a:cs typeface="Arial-Rounded" panose="020B0500000000000000" pitchFamily="34" charset="0"/>
              </a:rPr>
              <a:t>Kể cho người thân nghe về các hoạt động trong ngày khai giảng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064D2"/>
                </a:solidFill>
                <a:effectLst/>
                <a:uLnTx/>
                <a:uFillTx/>
                <a:latin typeface="Arial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altLang="zh-CN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0064D2"/>
                </a:solidFill>
                <a:effectLst/>
                <a:uLnTx/>
                <a:uFillTx/>
                <a:latin typeface="Arial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064D2"/>
                </a:solidFill>
                <a:effectLst/>
                <a:uLnTx/>
                <a:uFillTx/>
                <a:latin typeface="Arial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altLang="zh-CN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0064D2"/>
                </a:solidFill>
                <a:effectLst/>
                <a:uLnTx/>
                <a:uFillTx/>
                <a:latin typeface="Arial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r>
              <a:rPr kumimoji="0" lang="vi-VN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064D2"/>
                </a:solidFill>
                <a:effectLst/>
                <a:uLnTx/>
                <a:uFillTx/>
                <a:latin typeface="Arial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0064D2"/>
              </a:solidFill>
              <a:effectLst/>
              <a:uLnTx/>
              <a:uFillTx/>
              <a:latin typeface="Arial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0179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585"/>
                    </a14:imgEffect>
                    <a14:imgEffect>
                      <a14:saturation sat="279000"/>
                    </a14:imgEffect>
                  </a14:imgLayer>
                </a14:imgProps>
              </a:ext>
            </a:extLst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11C1493-1A6A-97F6-37E7-2AC55037D6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641" y="352921"/>
            <a:ext cx="10961558" cy="120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1822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61392" y="213975"/>
            <a:ext cx="11913128" cy="6701134"/>
          </a:xfrm>
          <a:prstGeom prst="rect">
            <a:avLst/>
          </a:prstGeom>
        </p:spPr>
      </p:pic>
      <p:pic>
        <p:nvPicPr>
          <p:cNvPr id="1030" name="Picture 6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109561" y="4838040"/>
            <a:ext cx="1639557" cy="1639557"/>
          </a:xfrm>
          <a:prstGeom prst="rect">
            <a:avLst/>
          </a:prstGeom>
          <a:noFill/>
          <a:effectLst>
            <a:glow rad="101600">
              <a:schemeClr val="bg1">
                <a:alpha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649212" y="4941532"/>
            <a:ext cx="1709349" cy="1685443"/>
          </a:xfrm>
          <a:prstGeom prst="rect">
            <a:avLst/>
          </a:prstGeom>
          <a:noFill/>
          <a:effectLst>
            <a:glow rad="101600">
              <a:schemeClr val="bg1">
                <a:alpha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363665" y="4810242"/>
            <a:ext cx="438253" cy="1740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 descr="Combo TripU 3N2Ä Novotel PhÃº Quá»c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7269" y="5326639"/>
            <a:ext cx="2125003" cy="1700003"/>
          </a:xfrm>
          <a:prstGeom prst="rect">
            <a:avLst/>
          </a:prstGeom>
          <a:noFill/>
          <a:effectLst>
            <a:glow rad="101600">
              <a:schemeClr val="bg1">
                <a:alpha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MÃ¡y Äiá»n giáº£i 03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648" y="5463240"/>
            <a:ext cx="1380903" cy="1332356"/>
          </a:xfrm>
          <a:prstGeom prst="rect">
            <a:avLst/>
          </a:prstGeom>
          <a:noFill/>
          <a:effectLst>
            <a:glow rad="101600">
              <a:schemeClr val="bg1">
                <a:alpha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6" descr="MÃ¡y Äiá»n giáº£i 03">
            <a:extLst>
              <a:ext uri="{FF2B5EF4-FFF2-40B4-BE49-F238E27FC236}">
                <a16:creationId xmlns:a16="http://schemas.microsoft.com/office/drawing/2014/main" id="{218DCCB9-F09F-4138-89BC-BAEB487FC20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9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1272" y="5418161"/>
            <a:ext cx="1380903" cy="1332356"/>
          </a:xfrm>
          <a:prstGeom prst="rect">
            <a:avLst/>
          </a:prstGeom>
          <a:noFill/>
          <a:effectLst>
            <a:glow rad="101600">
              <a:schemeClr val="bg1">
                <a:alpha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8">
            <a:extLst>
              <a:ext uri="{FF2B5EF4-FFF2-40B4-BE49-F238E27FC236}">
                <a16:creationId xmlns:a16="http://schemas.microsoft.com/office/drawing/2014/main" id="{16D17117-5416-456A-AFA4-EE57C1412C2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554978" y="4890557"/>
            <a:ext cx="1109363" cy="1685443"/>
          </a:xfrm>
          <a:prstGeom prst="rect">
            <a:avLst/>
          </a:prstGeom>
          <a:noFill/>
          <a:effectLst>
            <a:glow rad="101600">
              <a:schemeClr val="bg1">
                <a:alpha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[crop output image]"/>
          <p:cNvPicPr>
            <a:picLocks noChangeAspect="1" noChangeArrowheads="1" noCrop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992" y="5510859"/>
            <a:ext cx="1721007" cy="1376806"/>
          </a:xfrm>
          <a:prstGeom prst="rect">
            <a:avLst/>
          </a:prstGeom>
          <a:noFill/>
          <a:effectLst>
            <a:glow rad="101600">
              <a:schemeClr val="bg1">
                <a:alpha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31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375" y="1714232"/>
            <a:ext cx="1371600" cy="1350195"/>
          </a:xfrm>
          <a:prstGeom prst="rect">
            <a:avLst/>
          </a:prstGeom>
        </p:spPr>
      </p:pic>
      <p:pic>
        <p:nvPicPr>
          <p:cNvPr id="35" name="Picture 34">
            <a:hlinkClick r:id="rId14" action="ppaction://hlinksldjump"/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122" y="1714231"/>
            <a:ext cx="1371600" cy="1355526"/>
          </a:xfrm>
          <a:prstGeom prst="rect">
            <a:avLst/>
          </a:prstGeom>
        </p:spPr>
      </p:pic>
      <p:pic>
        <p:nvPicPr>
          <p:cNvPr id="36" name="Picture 35">
            <a:hlinkClick r:id="rId16" action="ppaction://hlinksldjump"/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1918" y="3048845"/>
            <a:ext cx="1371600" cy="1360844"/>
          </a:xfrm>
          <a:prstGeom prst="rect">
            <a:avLst/>
          </a:prstGeom>
        </p:spPr>
      </p:pic>
      <p:pic>
        <p:nvPicPr>
          <p:cNvPr id="63" name="4">
            <a:hlinkClick r:id="rId18" action="ppaction://hlinksldjump"/>
            <a:extLst>
              <a:ext uri="{FF2B5EF4-FFF2-40B4-BE49-F238E27FC236}">
                <a16:creationId xmlns:a16="http://schemas.microsoft.com/office/drawing/2014/main" id="{BCF1E4D9-D86D-4173-AB72-6C1D0761EE96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2927" y="2984575"/>
            <a:ext cx="1371600" cy="1350086"/>
          </a:xfrm>
          <a:prstGeom prst="rect">
            <a:avLst/>
          </a:prstGeom>
        </p:spPr>
      </p:pic>
      <p:pic>
        <p:nvPicPr>
          <p:cNvPr id="9" name="1">
            <a:extLst>
              <a:ext uri="{FF2B5EF4-FFF2-40B4-BE49-F238E27FC236}">
                <a16:creationId xmlns:a16="http://schemas.microsoft.com/office/drawing/2014/main" id="{0B4C22A7-623E-49AD-8616-EEEE23D0862D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306657" y="5850734"/>
            <a:ext cx="861350" cy="86135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A42481CE-5852-4C51-8E85-E59498676DAC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649673" y="5851760"/>
            <a:ext cx="861350" cy="86135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1D2D9607-E9DC-4604-B4AB-DFE7C854F536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052272" y="5884597"/>
            <a:ext cx="861350" cy="86135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0B0CF6D9-5DAD-4251-AACD-2644AEFC2F61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516737" y="5898018"/>
            <a:ext cx="861350" cy="86135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182E999-0468-4D26-81D3-0A1857CDC4EE}"/>
              </a:ext>
            </a:extLst>
          </p:cNvPr>
          <p:cNvSpPr/>
          <p:nvPr/>
        </p:nvSpPr>
        <p:spPr>
          <a:xfrm>
            <a:off x="11220726" y="6556279"/>
            <a:ext cx="977787" cy="309651"/>
          </a:xfrm>
          <a:prstGeom prst="rect">
            <a:avLst/>
          </a:prstGeom>
          <a:solidFill>
            <a:srgbClr val="F2B344"/>
          </a:solidFill>
          <a:ln>
            <a:solidFill>
              <a:srgbClr val="F2B3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A517BC5-CA1D-4650-91BC-33FCA8E2626F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786044" y="449327"/>
            <a:ext cx="7449958" cy="1774090"/>
          </a:xfrm>
          <a:prstGeom prst="rect">
            <a:avLst/>
          </a:prstGeom>
        </p:spPr>
      </p:pic>
      <p:sp>
        <p:nvSpPr>
          <p:cNvPr id="2" name="Rectangle: Rounded Corners 1">
            <a:hlinkClick r:id="rId22" action="ppaction://hlinksldjump"/>
            <a:extLst>
              <a:ext uri="{FF2B5EF4-FFF2-40B4-BE49-F238E27FC236}">
                <a16:creationId xmlns:a16="http://schemas.microsoft.com/office/drawing/2014/main" id="{354D3B1E-EEDB-47D0-A77F-1F879EB16F52}"/>
              </a:ext>
            </a:extLst>
          </p:cNvPr>
          <p:cNvSpPr/>
          <p:nvPr/>
        </p:nvSpPr>
        <p:spPr>
          <a:xfrm>
            <a:off x="10326624" y="121920"/>
            <a:ext cx="1719072" cy="5486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Học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tiếp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984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57">
            <a:extLst>
              <a:ext uri="{FF2B5EF4-FFF2-40B4-BE49-F238E27FC236}">
                <a16:creationId xmlns:a16="http://schemas.microsoft.com/office/drawing/2014/main" id="{D4919FE6-FB4D-410F-9D52-1FCA39CFB1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66A40A10-AD80-4DE0-B7FB-BBFF124FFE28}"/>
              </a:ext>
            </a:extLst>
          </p:cNvPr>
          <p:cNvSpPr/>
          <p:nvPr/>
        </p:nvSpPr>
        <p:spPr>
          <a:xfrm>
            <a:off x="854552" y="235974"/>
            <a:ext cx="10500851" cy="3716593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08805499-08FD-4C06-87A8-44CA8B162C82}"/>
              </a:ext>
            </a:extLst>
          </p:cNvPr>
          <p:cNvSpPr txBox="1"/>
          <p:nvPr/>
        </p:nvSpPr>
        <p:spPr>
          <a:xfrm>
            <a:off x="973394" y="412955"/>
            <a:ext cx="1017638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Ngày gì tháng 9 mồng 5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Học sinh náo nức, tung tăng đến trường?</a:t>
            </a:r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69FAAC32-AC95-4156-AA5E-D1B76E976816}"/>
              </a:ext>
            </a:extLst>
          </p:cNvPr>
          <p:cNvSpPr/>
          <p:nvPr/>
        </p:nvSpPr>
        <p:spPr>
          <a:xfrm>
            <a:off x="6671600" y="4108095"/>
            <a:ext cx="4683803" cy="602673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Ngày</a:t>
            </a:r>
            <a:r>
              <a:rPr kumimoji="0" lang="en-US" sz="28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khai</a:t>
            </a:r>
            <a:r>
              <a:rPr kumimoji="0" lang="en-US" sz="28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trường</a:t>
            </a:r>
            <a:endParaRPr kumimoji="0" lang="en-US" sz="28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4" name="Rectangle: Rounded Corners 83">
            <a:extLst>
              <a:ext uri="{FF2B5EF4-FFF2-40B4-BE49-F238E27FC236}">
                <a16:creationId xmlns:a16="http://schemas.microsoft.com/office/drawing/2014/main" id="{537AAF5B-965B-4515-A34E-DC72DBEA7EF3}"/>
              </a:ext>
            </a:extLst>
          </p:cNvPr>
          <p:cNvSpPr/>
          <p:nvPr/>
        </p:nvSpPr>
        <p:spPr>
          <a:xfrm>
            <a:off x="876773" y="5191007"/>
            <a:ext cx="4683803" cy="602673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Ngày</a:t>
            </a:r>
            <a:r>
              <a:rPr kumimoji="0" lang="en-US" sz="28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Tết</a:t>
            </a:r>
            <a:endParaRPr kumimoji="0" lang="en-US" sz="28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5" name="Rectangle: Rounded Corners 84">
            <a:extLst>
              <a:ext uri="{FF2B5EF4-FFF2-40B4-BE49-F238E27FC236}">
                <a16:creationId xmlns:a16="http://schemas.microsoft.com/office/drawing/2014/main" id="{0CD9F59C-960C-4136-A639-93DD693ED011}"/>
              </a:ext>
            </a:extLst>
          </p:cNvPr>
          <p:cNvSpPr/>
          <p:nvPr/>
        </p:nvSpPr>
        <p:spPr>
          <a:xfrm>
            <a:off x="6671600" y="5191008"/>
            <a:ext cx="4683803" cy="602673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Trung</a:t>
            </a:r>
            <a:r>
              <a:rPr kumimoji="0" lang="en-US" sz="28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Thu</a:t>
            </a:r>
          </a:p>
        </p:txBody>
      </p:sp>
      <p:sp>
        <p:nvSpPr>
          <p:cNvPr id="86" name="Rectangle: Rounded Corners 85">
            <a:extLst>
              <a:ext uri="{FF2B5EF4-FFF2-40B4-BE49-F238E27FC236}">
                <a16:creationId xmlns:a16="http://schemas.microsoft.com/office/drawing/2014/main" id="{88E3CEBF-BA4A-480D-A370-E6B5A130A93D}"/>
              </a:ext>
            </a:extLst>
          </p:cNvPr>
          <p:cNvSpPr/>
          <p:nvPr/>
        </p:nvSpPr>
        <p:spPr>
          <a:xfrm>
            <a:off x="854552" y="4156177"/>
            <a:ext cx="4683803" cy="602673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Ngày</a:t>
            </a:r>
            <a:r>
              <a:rPr kumimoji="0" lang="en-US" sz="28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20/11</a:t>
            </a:r>
          </a:p>
        </p:txBody>
      </p:sp>
      <p:pic>
        <p:nvPicPr>
          <p:cNvPr id="97" name="Picture 6" descr="Káº¿t quáº£ hÃ¬nh áº£nh cho right wrong tick icon">
            <a:extLst>
              <a:ext uri="{FF2B5EF4-FFF2-40B4-BE49-F238E27FC236}">
                <a16:creationId xmlns:a16="http://schemas.microsoft.com/office/drawing/2014/main" id="{47A546E2-D334-4C14-9811-7901671C388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5044308" y="3855600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6" descr="Káº¿t quáº£ hÃ¬nh áº£nh cho right wrong tick icon">
            <a:extLst>
              <a:ext uri="{FF2B5EF4-FFF2-40B4-BE49-F238E27FC236}">
                <a16:creationId xmlns:a16="http://schemas.microsoft.com/office/drawing/2014/main" id="{9E484B09-835A-4926-994D-C61F0A64DA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10666901" y="4956059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" name="Picture 6" descr="Káº¿t quáº£ hÃ¬nh áº£nh cho right wrong tick icon">
            <a:extLst>
              <a:ext uri="{FF2B5EF4-FFF2-40B4-BE49-F238E27FC236}">
                <a16:creationId xmlns:a16="http://schemas.microsoft.com/office/drawing/2014/main" id="{E6B6AED7-A20F-4D72-897F-5ABAF59726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4931823" y="4849780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" name="Picture 6" descr="Káº¿t quáº£ hÃ¬nh áº£nh cho right wrong tick icon">
            <a:extLst>
              <a:ext uri="{FF2B5EF4-FFF2-40B4-BE49-F238E27FC236}">
                <a16:creationId xmlns:a16="http://schemas.microsoft.com/office/drawing/2014/main" id="{342E85E0-7144-4E6B-AAE4-6B2D14ECE2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9" t="18843" r="5517" b="28298"/>
          <a:stretch/>
        </p:blipFill>
        <p:spPr bwMode="auto">
          <a:xfrm>
            <a:off x="10698194" y="3799222"/>
            <a:ext cx="1339598" cy="117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1" name="Picture 2">
            <a:hlinkClick r:id="rId7" action="ppaction://hlinksldjump"/>
            <a:extLst>
              <a:ext uri="{FF2B5EF4-FFF2-40B4-BE49-F238E27FC236}">
                <a16:creationId xmlns:a16="http://schemas.microsoft.com/office/drawing/2014/main" id="{2D013646-23F3-4FEE-8F1C-27BF5FF88D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105730" y="808679"/>
            <a:ext cx="4575411" cy="4575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MÃ¡y Äiá»n giáº£i 03">
            <a:hlinkClick r:id="rId7" action="ppaction://hlinksldjump"/>
            <a:extLst>
              <a:ext uri="{FF2B5EF4-FFF2-40B4-BE49-F238E27FC236}">
                <a16:creationId xmlns:a16="http://schemas.microsoft.com/office/drawing/2014/main" id="{375E0DC0-532E-4278-8180-0A539BD949A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9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50" y="1093115"/>
            <a:ext cx="4447324" cy="4290975"/>
          </a:xfrm>
          <a:prstGeom prst="rect">
            <a:avLst/>
          </a:prstGeom>
          <a:noFill/>
          <a:effectLst>
            <a:glow rad="101600">
              <a:schemeClr val="bg1">
                <a:alpha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1554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57">
            <a:extLst>
              <a:ext uri="{FF2B5EF4-FFF2-40B4-BE49-F238E27FC236}">
                <a16:creationId xmlns:a16="http://schemas.microsoft.com/office/drawing/2014/main" id="{D4919FE6-FB4D-410F-9D52-1FCA39CFB1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66A40A10-AD80-4DE0-B7FB-BBFF124FFE28}"/>
              </a:ext>
            </a:extLst>
          </p:cNvPr>
          <p:cNvSpPr/>
          <p:nvPr/>
        </p:nvSpPr>
        <p:spPr>
          <a:xfrm>
            <a:off x="854552" y="235974"/>
            <a:ext cx="10500851" cy="3716593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08805499-08FD-4C06-87A8-44CA8B162C82}"/>
              </a:ext>
            </a:extLst>
          </p:cNvPr>
          <p:cNvSpPr txBox="1"/>
          <p:nvPr/>
        </p:nvSpPr>
        <p:spPr>
          <a:xfrm>
            <a:off x="973394" y="412955"/>
            <a:ext cx="101763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Đâu</a:t>
            </a:r>
            <a:r>
              <a:rPr kumimoji="0" lang="en-US" sz="40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</a:t>
            </a:r>
            <a:r>
              <a:rPr kumimoji="0" lang="en-US" sz="40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hoạt</a:t>
            </a:r>
            <a:r>
              <a:rPr kumimoji="0" lang="en-US" sz="40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động</a:t>
            </a:r>
            <a:r>
              <a:rPr kumimoji="0" lang="en-US" sz="40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diễn</a:t>
            </a:r>
            <a:r>
              <a:rPr kumimoji="0" lang="en-US" sz="40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ra </a:t>
            </a:r>
            <a:r>
              <a:rPr kumimoji="0" lang="en-US" sz="40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trong</a:t>
            </a:r>
            <a:r>
              <a:rPr kumimoji="0" lang="en-US" sz="40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lễ</a:t>
            </a:r>
            <a:r>
              <a:rPr kumimoji="0" lang="en-US" sz="40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khai</a:t>
            </a:r>
            <a:r>
              <a:rPr kumimoji="0" lang="en-US" sz="40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giảng</a:t>
            </a:r>
            <a:r>
              <a:rPr kumimoji="0" lang="en-US" sz="40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69FAAC32-AC95-4156-AA5E-D1B76E976816}"/>
              </a:ext>
            </a:extLst>
          </p:cNvPr>
          <p:cNvSpPr/>
          <p:nvPr/>
        </p:nvSpPr>
        <p:spPr>
          <a:xfrm>
            <a:off x="854552" y="5108042"/>
            <a:ext cx="4683803" cy="602673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Chào</a:t>
            </a:r>
            <a:r>
              <a:rPr kumimoji="0" lang="en-US" sz="28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cờ</a:t>
            </a:r>
            <a:endParaRPr kumimoji="0" lang="en-US" sz="28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4" name="Rectangle: Rounded Corners 83">
            <a:extLst>
              <a:ext uri="{FF2B5EF4-FFF2-40B4-BE49-F238E27FC236}">
                <a16:creationId xmlns:a16="http://schemas.microsoft.com/office/drawing/2014/main" id="{537AAF5B-965B-4515-A34E-DC72DBEA7EF3}"/>
              </a:ext>
            </a:extLst>
          </p:cNvPr>
          <p:cNvSpPr/>
          <p:nvPr/>
        </p:nvSpPr>
        <p:spPr>
          <a:xfrm>
            <a:off x="6653645" y="4248193"/>
            <a:ext cx="4683803" cy="602673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Thi</a:t>
            </a:r>
            <a:r>
              <a:rPr kumimoji="0" lang="en-US" sz="28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đánh</a:t>
            </a:r>
            <a:r>
              <a:rPr kumimoji="0" lang="en-US" sz="28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cờ</a:t>
            </a:r>
            <a:endParaRPr kumimoji="0" lang="en-US" sz="28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6" name="Rectangle: Rounded Corners 85">
            <a:extLst>
              <a:ext uri="{FF2B5EF4-FFF2-40B4-BE49-F238E27FC236}">
                <a16:creationId xmlns:a16="http://schemas.microsoft.com/office/drawing/2014/main" id="{88E3CEBF-BA4A-480D-A370-E6B5A130A93D}"/>
              </a:ext>
            </a:extLst>
          </p:cNvPr>
          <p:cNvSpPr/>
          <p:nvPr/>
        </p:nvSpPr>
        <p:spPr>
          <a:xfrm>
            <a:off x="854552" y="4156177"/>
            <a:ext cx="4683803" cy="602673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Thi</a:t>
            </a:r>
            <a:r>
              <a:rPr kumimoji="0" lang="en-US" sz="28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nấu</a:t>
            </a:r>
            <a:r>
              <a:rPr kumimoji="0" lang="en-US" sz="28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ăn</a:t>
            </a:r>
            <a:endParaRPr kumimoji="0" lang="en-US" sz="28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97" name="Picture 6" descr="Káº¿t quáº£ hÃ¬nh áº£nh cho right wrong tick icon">
            <a:extLst>
              <a:ext uri="{FF2B5EF4-FFF2-40B4-BE49-F238E27FC236}">
                <a16:creationId xmlns:a16="http://schemas.microsoft.com/office/drawing/2014/main" id="{47A546E2-D334-4C14-9811-7901671C388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5044308" y="3855600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" name="Picture 6" descr="Káº¿t quáº£ hÃ¬nh áº£nh cho right wrong tick icon">
            <a:extLst>
              <a:ext uri="{FF2B5EF4-FFF2-40B4-BE49-F238E27FC236}">
                <a16:creationId xmlns:a16="http://schemas.microsoft.com/office/drawing/2014/main" id="{E6B6AED7-A20F-4D72-897F-5ABAF59726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10708695" y="3906966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" name="Picture 6" descr="Káº¿t quáº£ hÃ¬nh áº£nh cho right wrong tick icon">
            <a:extLst>
              <a:ext uri="{FF2B5EF4-FFF2-40B4-BE49-F238E27FC236}">
                <a16:creationId xmlns:a16="http://schemas.microsoft.com/office/drawing/2014/main" id="{342E85E0-7144-4E6B-AAE4-6B2D14ECE2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9" t="18843" r="5517" b="28298"/>
          <a:stretch/>
        </p:blipFill>
        <p:spPr bwMode="auto">
          <a:xfrm>
            <a:off x="4881146" y="4799169"/>
            <a:ext cx="1339598" cy="117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1" name="Picture 2">
            <a:hlinkClick r:id="rId8" action="ppaction://hlinksldjump"/>
            <a:extLst>
              <a:ext uri="{FF2B5EF4-FFF2-40B4-BE49-F238E27FC236}">
                <a16:creationId xmlns:a16="http://schemas.microsoft.com/office/drawing/2014/main" id="{2D013646-23F3-4FEE-8F1C-27BF5FF88D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105730" y="808679"/>
            <a:ext cx="4575411" cy="4575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 descr="Combo TripU 3N2Ä Novotel PhÃº Quá»c">
            <a:hlinkClick r:id="rId8" action="ppaction://hlinksldjump"/>
            <a:extLst>
              <a:ext uri="{FF2B5EF4-FFF2-40B4-BE49-F238E27FC236}">
                <a16:creationId xmlns:a16="http://schemas.microsoft.com/office/drawing/2014/main" id="{EDFD3E5B-8D02-4DDD-8936-C2FB8CE249D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0479" y="926358"/>
            <a:ext cx="5109334" cy="4087468"/>
          </a:xfrm>
          <a:prstGeom prst="rect">
            <a:avLst/>
          </a:prstGeom>
          <a:noFill/>
          <a:effectLst>
            <a:glow rad="101600">
              <a:schemeClr val="bg1">
                <a:alpha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0440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"/>
                            </p:stCondLst>
                            <p:childTnLst>
                              <p:par>
                                <p:cTn id="8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57">
            <a:extLst>
              <a:ext uri="{FF2B5EF4-FFF2-40B4-BE49-F238E27FC236}">
                <a16:creationId xmlns:a16="http://schemas.microsoft.com/office/drawing/2014/main" id="{D4919FE6-FB4D-410F-9D52-1FCA39CFB1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66A40A10-AD80-4DE0-B7FB-BBFF124FFE28}"/>
              </a:ext>
            </a:extLst>
          </p:cNvPr>
          <p:cNvSpPr/>
          <p:nvPr/>
        </p:nvSpPr>
        <p:spPr>
          <a:xfrm>
            <a:off x="854552" y="235974"/>
            <a:ext cx="10500851" cy="3716593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08805499-08FD-4C06-87A8-44CA8B162C82}"/>
              </a:ext>
            </a:extLst>
          </p:cNvPr>
          <p:cNvSpPr txBox="1"/>
          <p:nvPr/>
        </p:nvSpPr>
        <p:spPr>
          <a:xfrm>
            <a:off x="973394" y="412955"/>
            <a:ext cx="101763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Đâu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hoạt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động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không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diễn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ra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trong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lễ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khai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giảng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69FAAC32-AC95-4156-AA5E-D1B76E976816}"/>
              </a:ext>
            </a:extLst>
          </p:cNvPr>
          <p:cNvSpPr/>
          <p:nvPr/>
        </p:nvSpPr>
        <p:spPr>
          <a:xfrm>
            <a:off x="6425179" y="5257718"/>
            <a:ext cx="4683803" cy="602673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Làm</a:t>
            </a:r>
            <a:r>
              <a:rPr kumimoji="0" lang="en-US" sz="28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báo</a:t>
            </a:r>
            <a:r>
              <a:rPr kumimoji="0" lang="en-US" sz="28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tường</a:t>
            </a:r>
            <a:endParaRPr kumimoji="0" lang="en-US" sz="28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4" name="Rectangle: Rounded Corners 83">
            <a:extLst>
              <a:ext uri="{FF2B5EF4-FFF2-40B4-BE49-F238E27FC236}">
                <a16:creationId xmlns:a16="http://schemas.microsoft.com/office/drawing/2014/main" id="{537AAF5B-965B-4515-A34E-DC72DBEA7EF3}"/>
              </a:ext>
            </a:extLst>
          </p:cNvPr>
          <p:cNvSpPr/>
          <p:nvPr/>
        </p:nvSpPr>
        <p:spPr>
          <a:xfrm>
            <a:off x="876773" y="5191007"/>
            <a:ext cx="4683803" cy="602673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Đón</a:t>
            </a:r>
            <a:r>
              <a:rPr kumimoji="0" lang="en-US" sz="28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học</a:t>
            </a:r>
            <a:r>
              <a:rPr kumimoji="0" lang="en-US" sz="28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sinh</a:t>
            </a:r>
            <a:r>
              <a:rPr kumimoji="0" lang="en-US" sz="28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lớp</a:t>
            </a:r>
            <a:r>
              <a:rPr kumimoji="0" lang="en-US" sz="28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1</a:t>
            </a:r>
          </a:p>
        </p:txBody>
      </p:sp>
      <p:sp>
        <p:nvSpPr>
          <p:cNvPr id="85" name="Rectangle: Rounded Corners 84">
            <a:extLst>
              <a:ext uri="{FF2B5EF4-FFF2-40B4-BE49-F238E27FC236}">
                <a16:creationId xmlns:a16="http://schemas.microsoft.com/office/drawing/2014/main" id="{0CD9F59C-960C-4136-A639-93DD693ED011}"/>
              </a:ext>
            </a:extLst>
          </p:cNvPr>
          <p:cNvSpPr/>
          <p:nvPr/>
        </p:nvSpPr>
        <p:spPr>
          <a:xfrm>
            <a:off x="6446847" y="4188838"/>
            <a:ext cx="4683803" cy="602673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Biểu</a:t>
            </a:r>
            <a:r>
              <a:rPr kumimoji="0" lang="en-US" sz="28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diễn</a:t>
            </a:r>
            <a:r>
              <a:rPr kumimoji="0" lang="en-US" sz="28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văn</a:t>
            </a:r>
            <a:r>
              <a:rPr kumimoji="0" lang="en-US" sz="28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nghệ</a:t>
            </a:r>
            <a:endParaRPr kumimoji="0" lang="en-US" sz="28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6" name="Rectangle: Rounded Corners 85">
            <a:extLst>
              <a:ext uri="{FF2B5EF4-FFF2-40B4-BE49-F238E27FC236}">
                <a16:creationId xmlns:a16="http://schemas.microsoft.com/office/drawing/2014/main" id="{88E3CEBF-BA4A-480D-A370-E6B5A130A93D}"/>
              </a:ext>
            </a:extLst>
          </p:cNvPr>
          <p:cNvSpPr/>
          <p:nvPr/>
        </p:nvSpPr>
        <p:spPr>
          <a:xfrm>
            <a:off x="854552" y="4156177"/>
            <a:ext cx="4683803" cy="602673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Đánh</a:t>
            </a:r>
            <a:r>
              <a:rPr kumimoji="0" lang="en-US" sz="28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trống</a:t>
            </a:r>
            <a:endParaRPr kumimoji="0" lang="en-US" sz="28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97" name="Picture 6" descr="Káº¿t quáº£ hÃ¬nh áº£nh cho right wrong tick icon">
            <a:extLst>
              <a:ext uri="{FF2B5EF4-FFF2-40B4-BE49-F238E27FC236}">
                <a16:creationId xmlns:a16="http://schemas.microsoft.com/office/drawing/2014/main" id="{47A546E2-D334-4C14-9811-7901671C388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5044308" y="3855600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6" descr="Káº¿t quáº£ hÃ¬nh áº£nh cho right wrong tick icon">
            <a:extLst>
              <a:ext uri="{FF2B5EF4-FFF2-40B4-BE49-F238E27FC236}">
                <a16:creationId xmlns:a16="http://schemas.microsoft.com/office/drawing/2014/main" id="{9E484B09-835A-4926-994D-C61F0A64DA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10442148" y="3953889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" name="Picture 6" descr="Káº¿t quáº£ hÃ¬nh áº£nh cho right wrong tick icon">
            <a:extLst>
              <a:ext uri="{FF2B5EF4-FFF2-40B4-BE49-F238E27FC236}">
                <a16:creationId xmlns:a16="http://schemas.microsoft.com/office/drawing/2014/main" id="{E6B6AED7-A20F-4D72-897F-5ABAF59726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4931823" y="4849780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" name="Picture 6" descr="Káº¿t quáº£ hÃ¬nh áº£nh cho right wrong tick icon">
            <a:extLst>
              <a:ext uri="{FF2B5EF4-FFF2-40B4-BE49-F238E27FC236}">
                <a16:creationId xmlns:a16="http://schemas.microsoft.com/office/drawing/2014/main" id="{342E85E0-7144-4E6B-AAE4-6B2D14ECE2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9" t="18843" r="5517" b="28298"/>
          <a:stretch/>
        </p:blipFill>
        <p:spPr bwMode="auto">
          <a:xfrm>
            <a:off x="10451773" y="4948845"/>
            <a:ext cx="1339598" cy="117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1" name="Picture 2">
            <a:hlinkClick r:id="rId8" action="ppaction://hlinksldjump"/>
            <a:extLst>
              <a:ext uri="{FF2B5EF4-FFF2-40B4-BE49-F238E27FC236}">
                <a16:creationId xmlns:a16="http://schemas.microsoft.com/office/drawing/2014/main" id="{2D013646-23F3-4FEE-8F1C-27BF5FF88D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105730" y="808679"/>
            <a:ext cx="4575411" cy="4575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MÃ¡y Äiá»n giáº£i 03">
            <a:hlinkClick r:id="rId8" action="ppaction://hlinksldjump"/>
            <a:extLst>
              <a:ext uri="{FF2B5EF4-FFF2-40B4-BE49-F238E27FC236}">
                <a16:creationId xmlns:a16="http://schemas.microsoft.com/office/drawing/2014/main" id="{24F64781-3346-4311-A981-0B1DA803D4F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484" y="1368332"/>
            <a:ext cx="3604374" cy="3477660"/>
          </a:xfrm>
          <a:prstGeom prst="rect">
            <a:avLst/>
          </a:prstGeom>
          <a:noFill/>
          <a:effectLst>
            <a:glow rad="101600">
              <a:schemeClr val="bg1">
                <a:alpha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0848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57">
            <a:extLst>
              <a:ext uri="{FF2B5EF4-FFF2-40B4-BE49-F238E27FC236}">
                <a16:creationId xmlns:a16="http://schemas.microsoft.com/office/drawing/2014/main" id="{D4919FE6-FB4D-410F-9D52-1FCA39CFB1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66A40A10-AD80-4DE0-B7FB-BBFF124FFE28}"/>
              </a:ext>
            </a:extLst>
          </p:cNvPr>
          <p:cNvSpPr/>
          <p:nvPr/>
        </p:nvSpPr>
        <p:spPr>
          <a:xfrm>
            <a:off x="854552" y="235974"/>
            <a:ext cx="10500851" cy="3716593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08805499-08FD-4C06-87A8-44CA8B162C82}"/>
              </a:ext>
            </a:extLst>
          </p:cNvPr>
          <p:cNvSpPr txBox="1"/>
          <p:nvPr/>
        </p:nvSpPr>
        <p:spPr>
          <a:xfrm>
            <a:off x="973394" y="412955"/>
            <a:ext cx="1017638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Ngày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khai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trường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thường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diễn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ra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vào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mùa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nào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trong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năm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69FAAC32-AC95-4156-AA5E-D1B76E976816}"/>
              </a:ext>
            </a:extLst>
          </p:cNvPr>
          <p:cNvSpPr/>
          <p:nvPr/>
        </p:nvSpPr>
        <p:spPr>
          <a:xfrm>
            <a:off x="6653645" y="4141768"/>
            <a:ext cx="4683803" cy="602673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Mùa</a:t>
            </a:r>
            <a:r>
              <a:rPr kumimoji="0" lang="en-US" sz="28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thu</a:t>
            </a:r>
            <a:endParaRPr kumimoji="0" lang="en-US" sz="28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4" name="Rectangle: Rounded Corners 83">
            <a:extLst>
              <a:ext uri="{FF2B5EF4-FFF2-40B4-BE49-F238E27FC236}">
                <a16:creationId xmlns:a16="http://schemas.microsoft.com/office/drawing/2014/main" id="{537AAF5B-965B-4515-A34E-DC72DBEA7EF3}"/>
              </a:ext>
            </a:extLst>
          </p:cNvPr>
          <p:cNvSpPr/>
          <p:nvPr/>
        </p:nvSpPr>
        <p:spPr>
          <a:xfrm>
            <a:off x="876773" y="5191007"/>
            <a:ext cx="4683803" cy="602673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Mùa</a:t>
            </a:r>
            <a:r>
              <a:rPr kumimoji="0" lang="en-US" sz="28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hè</a:t>
            </a:r>
            <a:endParaRPr kumimoji="0" lang="en-US" sz="28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5" name="Rectangle: Rounded Corners 84">
            <a:extLst>
              <a:ext uri="{FF2B5EF4-FFF2-40B4-BE49-F238E27FC236}">
                <a16:creationId xmlns:a16="http://schemas.microsoft.com/office/drawing/2014/main" id="{0CD9F59C-960C-4136-A639-93DD693ED011}"/>
              </a:ext>
            </a:extLst>
          </p:cNvPr>
          <p:cNvSpPr/>
          <p:nvPr/>
        </p:nvSpPr>
        <p:spPr>
          <a:xfrm>
            <a:off x="6671600" y="5191008"/>
            <a:ext cx="4683803" cy="602673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Mùa</a:t>
            </a:r>
            <a:r>
              <a:rPr kumimoji="0" lang="en-US" sz="28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đông</a:t>
            </a:r>
            <a:endParaRPr kumimoji="0" lang="en-US" sz="28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6" name="Rectangle: Rounded Corners 85">
            <a:extLst>
              <a:ext uri="{FF2B5EF4-FFF2-40B4-BE49-F238E27FC236}">
                <a16:creationId xmlns:a16="http://schemas.microsoft.com/office/drawing/2014/main" id="{88E3CEBF-BA4A-480D-A370-E6B5A130A93D}"/>
              </a:ext>
            </a:extLst>
          </p:cNvPr>
          <p:cNvSpPr/>
          <p:nvPr/>
        </p:nvSpPr>
        <p:spPr>
          <a:xfrm>
            <a:off x="854552" y="4156177"/>
            <a:ext cx="4683803" cy="602673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Mùa</a:t>
            </a:r>
            <a:r>
              <a:rPr kumimoji="0" lang="en-US" sz="28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xuân</a:t>
            </a:r>
            <a:endParaRPr kumimoji="0" lang="en-US" sz="28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97" name="Picture 6" descr="Káº¿t quáº£ hÃ¬nh áº£nh cho right wrong tick icon">
            <a:extLst>
              <a:ext uri="{FF2B5EF4-FFF2-40B4-BE49-F238E27FC236}">
                <a16:creationId xmlns:a16="http://schemas.microsoft.com/office/drawing/2014/main" id="{47A546E2-D334-4C14-9811-7901671C388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5044308" y="3855600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6" descr="Káº¿t quáº£ hÃ¬nh áº£nh cho right wrong tick icon">
            <a:extLst>
              <a:ext uri="{FF2B5EF4-FFF2-40B4-BE49-F238E27FC236}">
                <a16:creationId xmlns:a16="http://schemas.microsoft.com/office/drawing/2014/main" id="{9E484B09-835A-4926-994D-C61F0A64DA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10666901" y="4956059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" name="Picture 6" descr="Káº¿t quáº£ hÃ¬nh áº£nh cho right wrong tick icon">
            <a:extLst>
              <a:ext uri="{FF2B5EF4-FFF2-40B4-BE49-F238E27FC236}">
                <a16:creationId xmlns:a16="http://schemas.microsoft.com/office/drawing/2014/main" id="{E6B6AED7-A20F-4D72-897F-5ABAF59726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4931823" y="4849780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" name="Picture 6" descr="Káº¿t quáº£ hÃ¬nh áº£nh cho right wrong tick icon">
            <a:extLst>
              <a:ext uri="{FF2B5EF4-FFF2-40B4-BE49-F238E27FC236}">
                <a16:creationId xmlns:a16="http://schemas.microsoft.com/office/drawing/2014/main" id="{342E85E0-7144-4E6B-AAE4-6B2D14ECE2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9" t="18843" r="5517" b="28298"/>
          <a:stretch/>
        </p:blipFill>
        <p:spPr bwMode="auto">
          <a:xfrm>
            <a:off x="10680239" y="3832895"/>
            <a:ext cx="1339598" cy="117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1" name="Picture 2">
            <a:hlinkClick r:id="rId8" action="ppaction://hlinksldjump"/>
            <a:extLst>
              <a:ext uri="{FF2B5EF4-FFF2-40B4-BE49-F238E27FC236}">
                <a16:creationId xmlns:a16="http://schemas.microsoft.com/office/drawing/2014/main" id="{2D013646-23F3-4FEE-8F1C-27BF5FF88D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105730" y="808679"/>
            <a:ext cx="4575411" cy="4575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[crop output image]">
            <a:hlinkClick r:id="rId8" action="ppaction://hlinksldjump"/>
            <a:extLst>
              <a:ext uri="{FF2B5EF4-FFF2-40B4-BE49-F238E27FC236}">
                <a16:creationId xmlns:a16="http://schemas.microsoft.com/office/drawing/2014/main" id="{001A79B8-685B-4D99-8C89-6A0312CA51C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0107" y="1368332"/>
            <a:ext cx="4231423" cy="3385138"/>
          </a:xfrm>
          <a:prstGeom prst="rect">
            <a:avLst/>
          </a:prstGeom>
          <a:noFill/>
          <a:effectLst>
            <a:glow rad="101600">
              <a:schemeClr val="bg1">
                <a:alpha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9439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610CA58C-FD39-4E3E-862F-1567145B3C7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95" b="96611"/>
          <a:stretch/>
        </p:blipFill>
        <p:spPr>
          <a:xfrm>
            <a:off x="-153989" y="0"/>
            <a:ext cx="11023602" cy="12573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A5B488F-B801-40BE-9200-81883D3707E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089"/>
          <a:stretch/>
        </p:blipFill>
        <p:spPr>
          <a:xfrm>
            <a:off x="202" y="0"/>
            <a:ext cx="12191798" cy="47498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18075BD-DB2B-45F1-BFD5-C7F7C48B8D7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2230"/>
            <a:ext cx="12192000" cy="157891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1EC3CB3-F512-4C04-885A-E6CAC299D7A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5224285"/>
            <a:ext cx="12192000" cy="163371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9763068B-3D72-46AD-8B29-6FE1803AD3A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387" y="2284120"/>
            <a:ext cx="1476375" cy="85278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82162FD-B155-45D3-A47C-B9100F4A5A6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1425" y="1356372"/>
            <a:ext cx="1476375" cy="82867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22FB1619-0EF5-498F-A577-EC776857BF0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" y="5511855"/>
            <a:ext cx="9305925" cy="135255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CB194B2B-2CDC-4CB5-B805-EEF86B6A158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57333" y="4526017"/>
            <a:ext cx="3333750" cy="197167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563C4D24-73AA-4625-B904-619167219ED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2050" y="909994"/>
            <a:ext cx="847158" cy="789397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D10F0529-5C67-4E98-B567-DF47387CDDD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675" y="3424470"/>
            <a:ext cx="2598045" cy="2949420"/>
          </a:xfrm>
          <a:prstGeom prst="rect">
            <a:avLst/>
          </a:prstGeom>
        </p:spPr>
      </p:pic>
      <p:pic>
        <p:nvPicPr>
          <p:cNvPr id="12" name="Graphic 9">
            <a:extLst>
              <a:ext uri="{FF2B5EF4-FFF2-40B4-BE49-F238E27FC236}">
                <a16:creationId xmlns:a16="http://schemas.microsoft.com/office/drawing/2014/main" id="{1D096AE2-7F01-460B-9571-0865DEE83F3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753155" y="1323312"/>
            <a:ext cx="9569791" cy="324227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AA16C34-ED2A-2B71-02B9-62384AE492C8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156222" y="220149"/>
            <a:ext cx="4816257" cy="11766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833EF9A-E7F4-943C-CBD6-F855003139EE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663305" y="1908920"/>
            <a:ext cx="8047417" cy="2170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2612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3.7037E-6 L 0.95729 -0.0143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865" y="-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千图网海量PPT模板www.58pic.com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包图主题2">
  <a:themeElements>
    <a:clrScheme name="自定义 27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53238"/>
      </a:accent1>
      <a:accent2>
        <a:srgbClr val="0064D2"/>
      </a:accent2>
      <a:accent3>
        <a:srgbClr val="E53238"/>
      </a:accent3>
      <a:accent4>
        <a:srgbClr val="0064D2"/>
      </a:accent4>
      <a:accent5>
        <a:srgbClr val="E53238"/>
      </a:accent5>
      <a:accent6>
        <a:srgbClr val="0064D2"/>
      </a:accent6>
      <a:hlink>
        <a:srgbClr val="E53238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7.xml><?xml version="1.0" encoding="utf-8"?>
<a:theme xmlns:a="http://schemas.openxmlformats.org/drawingml/2006/main" name="jeppt.com">
  <a:themeElements>
    <a:clrScheme name="自定义 18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0B34C"/>
      </a:accent1>
      <a:accent2>
        <a:srgbClr val="FACE53"/>
      </a:accent2>
      <a:accent3>
        <a:srgbClr val="50B34C"/>
      </a:accent3>
      <a:accent4>
        <a:srgbClr val="FACE53"/>
      </a:accent4>
      <a:accent5>
        <a:srgbClr val="50B34C"/>
      </a:accent5>
      <a:accent6>
        <a:srgbClr val="FACE53"/>
      </a:accent6>
      <a:hlink>
        <a:srgbClr val="50B34C"/>
      </a:hlink>
      <a:folHlink>
        <a:srgbClr val="FACE53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_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47C1F6"/>
      </a:accent1>
      <a:accent2>
        <a:srgbClr val="FF0000"/>
      </a:accent2>
      <a:accent3>
        <a:srgbClr val="FFB900"/>
      </a:accent3>
      <a:accent4>
        <a:srgbClr val="FF97A8"/>
      </a:accent4>
      <a:accent5>
        <a:srgbClr val="47C1F6"/>
      </a:accent5>
      <a:accent6>
        <a:srgbClr val="FF0000"/>
      </a:accent6>
      <a:hlink>
        <a:srgbClr val="0563C1"/>
      </a:hlink>
      <a:folHlink>
        <a:srgbClr val="954D72"/>
      </a:folHlink>
    </a:clrScheme>
    <a:fontScheme name="qcx34kig">
      <a:majorFont>
        <a:latin typeface="字魂80号-萌趣小鱼体" panose="020F0302020204030204"/>
        <a:ea typeface="字魂80号-萌趣小鱼体"/>
        <a:cs typeface=""/>
      </a:majorFont>
      <a:minorFont>
        <a:latin typeface="字魂80号-萌趣小鱼体" panose="020F0502020204030204"/>
        <a:ea typeface="字魂80号-萌趣小鱼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47C1F6"/>
    </a:accent1>
    <a:accent2>
      <a:srgbClr val="FF0000"/>
    </a:accent2>
    <a:accent3>
      <a:srgbClr val="FFB900"/>
    </a:accent3>
    <a:accent4>
      <a:srgbClr val="FF97A8"/>
    </a:accent4>
    <a:accent5>
      <a:srgbClr val="47C1F6"/>
    </a:accent5>
    <a:accent6>
      <a:srgbClr val="FF0000"/>
    </a:accent6>
    <a:hlink>
      <a:srgbClr val="0563C1"/>
    </a:hlink>
    <a:folHlink>
      <a:srgbClr val="954D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47C1F6"/>
    </a:accent1>
    <a:accent2>
      <a:srgbClr val="FF0000"/>
    </a:accent2>
    <a:accent3>
      <a:srgbClr val="FFB900"/>
    </a:accent3>
    <a:accent4>
      <a:srgbClr val="FF97A8"/>
    </a:accent4>
    <a:accent5>
      <a:srgbClr val="47C1F6"/>
    </a:accent5>
    <a:accent6>
      <a:srgbClr val="FF0000"/>
    </a:accent6>
    <a:hlink>
      <a:srgbClr val="0563C1"/>
    </a:hlink>
    <a:folHlink>
      <a:srgbClr val="954D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47C1F6"/>
    </a:accent1>
    <a:accent2>
      <a:srgbClr val="FF0000"/>
    </a:accent2>
    <a:accent3>
      <a:srgbClr val="FFB900"/>
    </a:accent3>
    <a:accent4>
      <a:srgbClr val="FF97A8"/>
    </a:accent4>
    <a:accent5>
      <a:srgbClr val="47C1F6"/>
    </a:accent5>
    <a:accent6>
      <a:srgbClr val="FF0000"/>
    </a:accent6>
    <a:hlink>
      <a:srgbClr val="0563C1"/>
    </a:hlink>
    <a:folHlink>
      <a:srgbClr val="954D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47C1F6"/>
    </a:accent1>
    <a:accent2>
      <a:srgbClr val="FF0000"/>
    </a:accent2>
    <a:accent3>
      <a:srgbClr val="FFB900"/>
    </a:accent3>
    <a:accent4>
      <a:srgbClr val="FF97A8"/>
    </a:accent4>
    <a:accent5>
      <a:srgbClr val="47C1F6"/>
    </a:accent5>
    <a:accent6>
      <a:srgbClr val="FF0000"/>
    </a:accent6>
    <a:hlink>
      <a:srgbClr val="0563C1"/>
    </a:hlink>
    <a:folHlink>
      <a:srgbClr val="954D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670</Words>
  <Application>Microsoft Office PowerPoint</Application>
  <PresentationFormat>Widescreen</PresentationFormat>
  <Paragraphs>110</Paragraphs>
  <Slides>33</Slides>
  <Notes>16</Notes>
  <HiddenSlides>0</HiddenSlides>
  <MMClips>6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12</vt:i4>
      </vt:variant>
      <vt:variant>
        <vt:lpstr>Slide Titles</vt:lpstr>
      </vt:variant>
      <vt:variant>
        <vt:i4>33</vt:i4>
      </vt:variant>
    </vt:vector>
  </HeadingPairs>
  <TitlesOfParts>
    <vt:vector size="55" baseType="lpstr">
      <vt:lpstr>等线</vt:lpstr>
      <vt:lpstr>等线 Light</vt:lpstr>
      <vt:lpstr>VNI-Avo</vt:lpstr>
      <vt:lpstr>字魂80号-萌趣小鱼体</vt:lpstr>
      <vt:lpstr>Arial</vt:lpstr>
      <vt:lpstr>Calibri</vt:lpstr>
      <vt:lpstr>Calibri Light</vt:lpstr>
      <vt:lpstr>Cambria</vt:lpstr>
      <vt:lpstr>Times New Roman</vt:lpstr>
      <vt:lpstr>UTM Futura Extra</vt:lpstr>
      <vt:lpstr>Office Theme</vt:lpstr>
      <vt:lpstr>Office 主题​​</vt:lpstr>
      <vt:lpstr>千图网海量PPT模板www.58pic.com​​</vt:lpstr>
      <vt:lpstr>1_Office 主题</vt:lpstr>
      <vt:lpstr>4_Office 主题​​</vt:lpstr>
      <vt:lpstr>包图主题2</vt:lpstr>
      <vt:lpstr>jeppt.com</vt:lpstr>
      <vt:lpstr>2_Office Theme</vt:lpstr>
      <vt:lpstr>1_Office 主题​​</vt:lpstr>
      <vt:lpstr>1_Office Theme</vt:lpstr>
      <vt:lpstr>3_Office Theme</vt:lpstr>
      <vt:lpstr>4_Office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 thao</dc:creator>
  <cp:lastModifiedBy>Thao Tran</cp:lastModifiedBy>
  <cp:revision>18</cp:revision>
  <dcterms:created xsi:type="dcterms:W3CDTF">2021-10-05T15:10:11Z</dcterms:created>
  <dcterms:modified xsi:type="dcterms:W3CDTF">2024-09-10T09:03:16Z</dcterms:modified>
</cp:coreProperties>
</file>