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25" r:id="rId3"/>
  </p:sldMasterIdLst>
  <p:notesMasterIdLst>
    <p:notesMasterId r:id="rId16"/>
  </p:notesMasterIdLst>
  <p:sldIdLst>
    <p:sldId id="290" r:id="rId4"/>
    <p:sldId id="558" r:id="rId5"/>
    <p:sldId id="2728" r:id="rId6"/>
    <p:sldId id="257" r:id="rId7"/>
    <p:sldId id="289" r:id="rId8"/>
    <p:sldId id="411" r:id="rId9"/>
    <p:sldId id="265" r:id="rId10"/>
    <p:sldId id="2007577112" r:id="rId11"/>
    <p:sldId id="381" r:id="rId12"/>
    <p:sldId id="409" r:id="rId13"/>
    <p:sldId id="412" r:id="rId14"/>
    <p:sldId id="4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A364-D979-4715-A7BC-6FEC54E90BA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F4DC-C44B-4F66-A4BB-CDE400226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9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28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7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21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8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1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59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7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386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17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08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7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67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281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3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12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54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183368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20444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983415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886307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365059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03205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150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27785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18197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38896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97087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222690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872199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51786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32408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086893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82577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55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88439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54078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369449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16474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47304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72078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3091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93961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13003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4191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9551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713825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45570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02476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42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3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9570E-36F1-4B41-9584-E42297764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7CA579D-0FDE-4C36-9BC1-398856CC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7" r="11987" b="17798"/>
          <a:stretch/>
        </p:blipFill>
        <p:spPr>
          <a:xfrm>
            <a:off x="1" y="757612"/>
            <a:ext cx="12191999" cy="6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7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ntai, nyaman, negara selatan, istirahat makan siang, penyembuhan,  frekuensi solfegio, BGM - YouTube">
            <a:extLst>
              <a:ext uri="{FF2B5EF4-FFF2-40B4-BE49-F238E27FC236}">
                <a16:creationId xmlns:a16="http://schemas.microsoft.com/office/drawing/2014/main" id="{F2BC2AE7-FA69-4D81-97DC-D4ED91262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93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50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97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0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743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824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606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2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649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55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9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9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AA8D0D8-2C33-467B-876D-B0AE37E19D9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355ACECD-9F60-0B0E-1A71-C3B80BD8A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786F0-0B1E-8DD5-C819-9C0635878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05" y="2022430"/>
            <a:ext cx="9337097" cy="28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0B717E2C-85A6-5B27-4A9E-790CF1383A1F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66EB1FD-1131-41F8-2DF3-D3428C300CFC}"/>
              </a:ext>
            </a:extLst>
          </p:cNvPr>
          <p:cNvGrpSpPr/>
          <p:nvPr/>
        </p:nvGrpSpPr>
        <p:grpSpPr>
          <a:xfrm>
            <a:off x="1752437" y="303787"/>
            <a:ext cx="9958959" cy="682009"/>
            <a:chOff x="1183342" y="1400251"/>
            <a:chExt cx="9958959" cy="68200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065773-95CF-DBA2-1A16-05B8C3AF15C2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túi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EBA7F30-4D6F-6D0E-F208-83666F3D4934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D52D57C-50B4-F666-B99E-8920BF79E679}"/>
              </a:ext>
            </a:extLst>
          </p:cNvPr>
          <p:cNvSpPr txBox="1"/>
          <p:nvPr/>
        </p:nvSpPr>
        <p:spPr>
          <a:xfrm>
            <a:off x="572619" y="2917133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20210409041757_wm_shs-toan-2-tap-1">
            <a:extLst>
              <a:ext uri="{FF2B5EF4-FFF2-40B4-BE49-F238E27FC236}">
                <a16:creationId xmlns:a16="http://schemas.microsoft.com/office/drawing/2014/main" id="{D32E0C94-93D4-3CD5-1200-0BA26217F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20210409041757_wm_shs-toan-2-tap-1">
            <a:extLst>
              <a:ext uri="{FF2B5EF4-FFF2-40B4-BE49-F238E27FC236}">
                <a16:creationId xmlns:a16="http://schemas.microsoft.com/office/drawing/2014/main" id="{F9C3CF9E-B15F-3B01-8923-CE7EB3558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20210409041757_wm_shs-toan-2-tap-1">
            <a:extLst>
              <a:ext uri="{FF2B5EF4-FFF2-40B4-BE49-F238E27FC236}">
                <a16:creationId xmlns:a16="http://schemas.microsoft.com/office/drawing/2014/main" id="{95E179B4-59E4-80F2-B2E9-2E9AD47D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0210409041757_wm_shs-toan-2-tap-1">
            <a:extLst>
              <a:ext uri="{FF2B5EF4-FFF2-40B4-BE49-F238E27FC236}">
                <a16:creationId xmlns:a16="http://schemas.microsoft.com/office/drawing/2014/main" id="{B711A92E-24C6-0463-89DF-62815872A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20210409041757_wm_shs-toan-2-tap-1">
            <a:extLst>
              <a:ext uri="{FF2B5EF4-FFF2-40B4-BE49-F238E27FC236}">
                <a16:creationId xmlns:a16="http://schemas.microsoft.com/office/drawing/2014/main" id="{F81B79D6-AD0D-DB31-04FE-2336E3C29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BBE81894-55BC-3739-E2E0-1B264ABA759E}"/>
              </a:ext>
            </a:extLst>
          </p:cNvPr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716835A-3E64-53D6-E8E7-811B15C5422F}"/>
              </a:ext>
            </a:extLst>
          </p:cNvPr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9AEFB0E-7887-5783-64E8-CEC90F263BB6}"/>
              </a:ext>
            </a:extLst>
          </p:cNvPr>
          <p:cNvSpPr/>
          <p:nvPr/>
        </p:nvSpPr>
        <p:spPr>
          <a:xfrm>
            <a:off x="2093934" y="3655797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517F213-3725-C1AC-884D-A5FD74C27948}"/>
              </a:ext>
            </a:extLst>
          </p:cNvPr>
          <p:cNvSpPr/>
          <p:nvPr/>
        </p:nvSpPr>
        <p:spPr>
          <a:xfrm>
            <a:off x="3826290" y="3655797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53CD6F-F81D-7998-6CA0-E28DCF9C824A}"/>
              </a:ext>
            </a:extLst>
          </p:cNvPr>
          <p:cNvSpPr txBox="1"/>
          <p:nvPr/>
        </p:nvSpPr>
        <p:spPr>
          <a:xfrm>
            <a:off x="3302858" y="3907959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 =     13kg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F085A9-F8E1-3E52-F633-B21FEC6885C6}"/>
              </a:ext>
            </a:extLst>
          </p:cNvPr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73B3FBB-8795-8C44-8213-7316C560DAFF}"/>
              </a:ext>
            </a:extLst>
          </p:cNvPr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8160D0-EDDC-F9A1-72BD-44285A077410}"/>
              </a:ext>
            </a:extLst>
          </p:cNvPr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88C703-F34A-7224-16A8-4A7052B8CCF3}"/>
              </a:ext>
            </a:extLst>
          </p:cNvPr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B253C45-B298-4790-790A-24F42CF23D19}"/>
              </a:ext>
            </a:extLst>
          </p:cNvPr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48F2C24-EAEB-EA61-B022-D74F92721F04}"/>
              </a:ext>
            </a:extLst>
          </p:cNvPr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4992EBC-2287-5CC4-68F3-4B80B9CCC47C}"/>
              </a:ext>
            </a:extLst>
          </p:cNvPr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3F70FC3-45E6-B4B5-3450-349C7E8AEDEF}"/>
              </a:ext>
            </a:extLst>
          </p:cNvPr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CFD3A4-52BE-81A4-7298-514E31470B4F}"/>
              </a:ext>
            </a:extLst>
          </p:cNvPr>
          <p:cNvSpPr txBox="1"/>
          <p:nvPr/>
        </p:nvSpPr>
        <p:spPr>
          <a:xfrm>
            <a:off x="2797181" y="56931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08" y="542133"/>
            <a:ext cx="11781784" cy="5867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474463" y="4016500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3452" y="-419866"/>
            <a:ext cx="5140804" cy="51408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A78D94-CD95-B2B5-891C-1BCD0ADA2B0B}"/>
              </a:ext>
            </a:extLst>
          </p:cNvPr>
          <p:cNvGrpSpPr/>
          <p:nvPr/>
        </p:nvGrpSpPr>
        <p:grpSpPr>
          <a:xfrm>
            <a:off x="5377892" y="2877227"/>
            <a:ext cx="5343799" cy="1230073"/>
            <a:chOff x="674228" y="4862098"/>
            <a:chExt cx="5343799" cy="12300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D05053-814D-94D5-70D4-93727C4CA59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6DFC5-8066-5FD9-EBDA-AD10E167FC4B}"/>
                </a:ext>
              </a:extLst>
            </p:cNvPr>
            <p:cNvSpPr txBox="1"/>
            <p:nvPr/>
          </p:nvSpPr>
          <p:spPr>
            <a:xfrm>
              <a:off x="743340" y="5196658"/>
              <a:ext cx="520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Hoàn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9E851-FC44-A791-4890-504875369E39}"/>
              </a:ext>
            </a:extLst>
          </p:cNvPr>
          <p:cNvGrpSpPr/>
          <p:nvPr/>
        </p:nvGrpSpPr>
        <p:grpSpPr>
          <a:xfrm>
            <a:off x="1974508" y="4184685"/>
            <a:ext cx="4188409" cy="1230073"/>
            <a:chOff x="608093" y="4877618"/>
            <a:chExt cx="4188409" cy="12300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16673D-4FE1-10EE-77FC-D3DACAA478FD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E7425-A767-AC27-9E23-C967004FDE55}"/>
                </a:ext>
              </a:extLst>
            </p:cNvPr>
            <p:cNvSpPr txBox="1"/>
            <p:nvPr/>
          </p:nvSpPr>
          <p:spPr>
            <a:xfrm>
              <a:off x="771332" y="5152416"/>
              <a:ext cx="3824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 bị bài mới.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819661-921A-B485-6598-AA705601D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004" y="1349361"/>
            <a:ext cx="395664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02947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8642EDD-4AB3-4FA3-AED8-26FC8E713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42" l="9947" r="89876">
                        <a14:foregroundMark x1="34813" y1="32581" x2="42984" y2="33065"/>
                        <a14:foregroundMark x1="34281" y1="31290" x2="54529" y2="33548"/>
                        <a14:foregroundMark x1="49201" y1="28226" x2="52931" y2="35645"/>
                        <a14:foregroundMark x1="30018" y1="91935" x2="36767" y2="91452"/>
                        <a14:foregroundMark x1="49201" y1="91935" x2="54529" y2="92742"/>
                        <a14:foregroundMark x1="46359" y1="43065" x2="51510" y2="53548"/>
                        <a14:foregroundMark x1="45293" y1="38710" x2="50089" y2="53548"/>
                        <a14:backgroundMark x1="65897" y1="7258" x2="84725" y2="32097"/>
                        <a14:backgroundMark x1="74600" y1="20323" x2="81350" y2="28226"/>
                        <a14:backgroundMark x1="66430" y1="15161" x2="74067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08" y="2152650"/>
            <a:ext cx="4447959" cy="4898283"/>
          </a:xfrm>
          <a:prstGeom prst="rect">
            <a:avLst/>
          </a:prstGeom>
        </p:spPr>
      </p:pic>
      <p:pic>
        <p:nvPicPr>
          <p:cNvPr id="29" name="图片 3">
            <a:extLst>
              <a:ext uri="{FF2B5EF4-FFF2-40B4-BE49-F238E27FC236}">
                <a16:creationId xmlns:a16="http://schemas.microsoft.com/office/drawing/2014/main" id="{07FF1C4C-13EF-41E8-9BBE-AB051E74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149692"/>
            <a:ext cx="10944224" cy="76798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667531-570C-4EA2-B691-552ABE124DB1}"/>
              </a:ext>
            </a:extLst>
          </p:cNvPr>
          <p:cNvSpPr txBox="1"/>
          <p:nvPr/>
        </p:nvSpPr>
        <p:spPr>
          <a:xfrm>
            <a:off x="4162426" y="1801596"/>
            <a:ext cx="62102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585"/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uật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chơi: 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bạn sẽ đưa ra phép tính liên quan đến đơn vị ki – lô – gam và lít sau đó truyền nhanh cho một bạn nêu kết quả. Bạn nào chưa kịp nghĩ ra phép tính hay kết quả sẽ bị giật điện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E636407-671E-4B85-F990-0F152A9405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348" y="2074710"/>
            <a:ext cx="6602540" cy="3212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4A8CB-92A8-7C9C-CF7B-72496369B3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5209" y="1563574"/>
            <a:ext cx="301778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8247A92-5CC4-4905-81EA-4D3DB84108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97" y="40420"/>
            <a:ext cx="4905429" cy="229942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A0C087D2-94A0-4D71-ACE7-BE9372D24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2282418" y="-553185"/>
            <a:ext cx="3738772" cy="2805216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8FB9DE20-668F-4792-A224-3CEE231C2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/>
          <a:stretch/>
        </p:blipFill>
        <p:spPr>
          <a:xfrm>
            <a:off x="9934358" y="4147142"/>
            <a:ext cx="2115599" cy="269864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7CD0F059-900E-4579-9F6F-47E558A1E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85" b="63738"/>
          <a:stretch/>
        </p:blipFill>
        <p:spPr>
          <a:xfrm>
            <a:off x="8229390" y="429285"/>
            <a:ext cx="2588727" cy="241574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6EB6D0C-FE07-41F2-9AB8-D578D49E70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7" t="62836" r="-2989" b="-3356"/>
          <a:stretch/>
        </p:blipFill>
        <p:spPr>
          <a:xfrm flipH="1">
            <a:off x="-580645" y="4226915"/>
            <a:ext cx="2472527" cy="29275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D24AC-518B-2E5E-EE2B-97B4FF037274}"/>
              </a:ext>
            </a:extLst>
          </p:cNvPr>
          <p:cNvGrpSpPr/>
          <p:nvPr/>
        </p:nvGrpSpPr>
        <p:grpSpPr>
          <a:xfrm>
            <a:off x="0" y="2228827"/>
            <a:ext cx="6035623" cy="3790309"/>
            <a:chOff x="0" y="2228827"/>
            <a:chExt cx="6035623" cy="3790309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D345092-BCF9-420D-92D9-A7DCF173CC00}"/>
                </a:ext>
              </a:extLst>
            </p:cNvPr>
            <p:cNvSpPr/>
            <p:nvPr/>
          </p:nvSpPr>
          <p:spPr>
            <a:xfrm>
              <a:off x="0" y="2228827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69F43B-A15C-E797-9D09-07E695C51FBF}"/>
                </a:ext>
              </a:extLst>
            </p:cNvPr>
            <p:cNvSpPr txBox="1"/>
            <p:nvPr/>
          </p:nvSpPr>
          <p:spPr>
            <a:xfrm>
              <a:off x="514350" y="3070333"/>
              <a:ext cx="5038726" cy="2376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Nhận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biết</a:t>
              </a: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cảm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nhận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về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dung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tích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;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hiện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phép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cộng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trừ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(kg)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dung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tích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(l).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AC1354-C091-D89D-1E00-32F00EEBFBD4}"/>
              </a:ext>
            </a:extLst>
          </p:cNvPr>
          <p:cNvGrpSpPr/>
          <p:nvPr/>
        </p:nvGrpSpPr>
        <p:grpSpPr>
          <a:xfrm>
            <a:off x="6096000" y="2050468"/>
            <a:ext cx="6035623" cy="3790309"/>
            <a:chOff x="6096000" y="2050468"/>
            <a:chExt cx="6035623" cy="3790309"/>
          </a:xfrm>
        </p:grpSpPr>
        <p:sp>
          <p:nvSpPr>
            <p:cNvPr id="13" name="任意多边形: 形状 34">
              <a:extLst>
                <a:ext uri="{FF2B5EF4-FFF2-40B4-BE49-F238E27FC236}">
                  <a16:creationId xmlns:a16="http://schemas.microsoft.com/office/drawing/2014/main" id="{B17FD655-2152-B6D9-4405-C2DB669B606E}"/>
                </a:ext>
              </a:extLst>
            </p:cNvPr>
            <p:cNvSpPr/>
            <p:nvPr/>
          </p:nvSpPr>
          <p:spPr>
            <a:xfrm>
              <a:off x="6096000" y="2050468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30D481-AE2F-C3E6-A70A-22F9FAE65AFE}"/>
                </a:ext>
              </a:extLst>
            </p:cNvPr>
            <p:cNvSpPr txBox="1"/>
            <p:nvPr/>
          </p:nvSpPr>
          <p:spPr>
            <a:xfrm>
              <a:off x="6483203" y="2974195"/>
              <a:ext cx="5606887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lvl="0" indent="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giải các bài 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bài toán thực tế liên quan đến các đơn vi đo ki –lô-gam và lít.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3E94EEE-40A2-E677-FF29-6BAAEBE00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760" y="301096"/>
            <a:ext cx="338967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6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1359-577B-901D-9715-B8C18551A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60" y="1997310"/>
            <a:ext cx="9577285" cy="2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BC9CD24-E9E0-D6FF-EB2F-12F253220F26}"/>
              </a:ext>
            </a:extLst>
          </p:cNvPr>
          <p:cNvSpPr txBox="1"/>
          <p:nvPr/>
        </p:nvSpPr>
        <p:spPr>
          <a:xfrm>
            <a:off x="935595" y="2001427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a)40kg + 20kg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8kg + 5kg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25kg + 31kg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56kg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60kg – 40kg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13kg – 8kg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56kg –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25kg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-23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031DE0-68D5-3EF8-0571-04676DB0FB81}"/>
              </a:ext>
            </a:extLst>
          </p:cNvPr>
          <p:cNvGrpSpPr/>
          <p:nvPr/>
        </p:nvGrpSpPr>
        <p:grpSpPr>
          <a:xfrm>
            <a:off x="1491420" y="655582"/>
            <a:ext cx="1805131" cy="617957"/>
            <a:chOff x="1183342" y="1464303"/>
            <a:chExt cx="1805131" cy="6179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545B27-4B6D-41DE-581D-B820036A836B}"/>
                </a:ext>
              </a:extLst>
            </p:cNvPr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6E9721-E6F6-46C9-5E22-56B0A8D14E5D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303B18A-CDDB-6403-F0AD-FFAF1A3E25B7}"/>
              </a:ext>
            </a:extLst>
          </p:cNvPr>
          <p:cNvSpPr/>
          <p:nvPr/>
        </p:nvSpPr>
        <p:spPr>
          <a:xfrm>
            <a:off x="360495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54E4B9-EF3B-12EC-5DD3-F513EF50ABB1}"/>
              </a:ext>
            </a:extLst>
          </p:cNvPr>
          <p:cNvSpPr/>
          <p:nvPr/>
        </p:nvSpPr>
        <p:spPr>
          <a:xfrm>
            <a:off x="3747263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2B6D28-C6CA-C2FE-D703-7772D2026207}"/>
              </a:ext>
            </a:extLst>
          </p:cNvPr>
          <p:cNvSpPr/>
          <p:nvPr/>
        </p:nvSpPr>
        <p:spPr>
          <a:xfrm>
            <a:off x="6916283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CBDE67-2F70-03A7-0BD2-F81B7EE8D0EC}"/>
              </a:ext>
            </a:extLst>
          </p:cNvPr>
          <p:cNvSpPr/>
          <p:nvPr/>
        </p:nvSpPr>
        <p:spPr>
          <a:xfrm>
            <a:off x="7058587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F3741F-02DB-4047-E009-6F2088DCC3A2}"/>
              </a:ext>
            </a:extLst>
          </p:cNvPr>
          <p:cNvSpPr/>
          <p:nvPr/>
        </p:nvSpPr>
        <p:spPr>
          <a:xfrm>
            <a:off x="1065451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4B8F55-19A6-2FBB-FBBC-3623DDDB0D6E}"/>
              </a:ext>
            </a:extLst>
          </p:cNvPr>
          <p:cNvSpPr/>
          <p:nvPr/>
        </p:nvSpPr>
        <p:spPr>
          <a:xfrm>
            <a:off x="10654519" y="2749308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3DFC5BB-5A5E-70D0-FDDE-7C3929A3FBDF}"/>
              </a:ext>
            </a:extLst>
          </p:cNvPr>
          <p:cNvSpPr/>
          <p:nvPr/>
        </p:nvSpPr>
        <p:spPr>
          <a:xfrm>
            <a:off x="315367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B15EDC-A9F8-B607-873B-71D26E838567}"/>
              </a:ext>
            </a:extLst>
          </p:cNvPr>
          <p:cNvSpPr/>
          <p:nvPr/>
        </p:nvSpPr>
        <p:spPr>
          <a:xfrm>
            <a:off x="3295980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91AD86-02B8-CD22-65C1-4BD6FFD2A689}"/>
              </a:ext>
            </a:extLst>
          </p:cNvPr>
          <p:cNvSpPr/>
          <p:nvPr/>
        </p:nvSpPr>
        <p:spPr>
          <a:xfrm>
            <a:off x="6690641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717CE7-FED1-D004-AB4D-A3B26E57FB66}"/>
              </a:ext>
            </a:extLst>
          </p:cNvPr>
          <p:cNvSpPr/>
          <p:nvPr/>
        </p:nvSpPr>
        <p:spPr>
          <a:xfrm>
            <a:off x="6832945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4EBF2C-C547-0814-1057-389487345FD6}"/>
              </a:ext>
            </a:extLst>
          </p:cNvPr>
          <p:cNvSpPr/>
          <p:nvPr/>
        </p:nvSpPr>
        <p:spPr>
          <a:xfrm>
            <a:off x="1022760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39AA866-4F0C-5EAD-ED6B-5B4A05C21E4D}"/>
              </a:ext>
            </a:extLst>
          </p:cNvPr>
          <p:cNvSpPr/>
          <p:nvPr/>
        </p:nvSpPr>
        <p:spPr>
          <a:xfrm>
            <a:off x="10069464" y="475125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A7D57F0-B0B6-6003-729F-55B27C045946}"/>
              </a:ext>
            </a:extLst>
          </p:cNvPr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FBF6BB-ADC2-90A8-BBB0-00DF77E8C030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6" name="Rounded Rectangle 2">
                <a:extLst>
                  <a:ext uri="{FF2B5EF4-FFF2-40B4-BE49-F238E27FC236}">
                    <a16:creationId xmlns:a16="http://schemas.microsoft.com/office/drawing/2014/main" id="{25C7B654-10A3-BA48-4E97-4DD444252E95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C4D85-0737-CF4A-0D41-850D23715871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?</a:t>
                </a: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0F98E9-12C6-9780-352B-B26E22188D65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C1162D-538C-6C1C-8FC2-5E564B482E73}"/>
              </a:ext>
            </a:extLst>
          </p:cNvPr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9" name="Picture 2" descr="20210409041757_wm_shs-toan-2-tap-1">
              <a:extLst>
                <a:ext uri="{FF2B5EF4-FFF2-40B4-BE49-F238E27FC236}">
                  <a16:creationId xmlns:a16="http://schemas.microsoft.com/office/drawing/2014/main" id="{1F26208B-B2B4-40C2-6EEF-B96A34D1A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94E00F03-7275-C1D1-1FE3-A17DB3935A7F}"/>
                </a:ext>
              </a:extLst>
            </p:cNvPr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FF118DF-7B57-EE2F-C96C-535F4C8E8573}"/>
                </a:ext>
              </a:extLst>
            </p:cNvPr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B962407-CCC2-1A90-E56A-AF176F85C0D3}"/>
                </a:ext>
              </a:extLst>
            </p:cNvPr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4E3B88-9DA6-8752-2094-FE2193530F80}"/>
                </a:ext>
              </a:extLst>
            </p:cNvPr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788D1730-BB74-69C3-F6A0-E013E527F506}"/>
                </a:ext>
              </a:extLst>
            </p:cNvPr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096D7FCA-4B07-38E7-65AE-27D0D7CC9A7F}"/>
                </a:ext>
              </a:extLst>
            </p:cNvPr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46BFD85-4CD4-C705-A520-4F89286E33C5}"/>
                </a:ext>
              </a:extLst>
            </p:cNvPr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E600F7-C47C-082E-9B00-CC9AC3A64942}"/>
              </a:ext>
            </a:extLst>
          </p:cNvPr>
          <p:cNvSpPr txBox="1"/>
          <p:nvPr/>
        </p:nvSpPr>
        <p:spPr>
          <a:xfrm>
            <a:off x="4057650" y="706877"/>
            <a:ext cx="70202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F171FD-C72E-E306-EACF-6F878DC33E6C}"/>
              </a:ext>
            </a:extLst>
          </p:cNvPr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632C4B-9627-CFE7-EF7E-A0B5A86BF265}"/>
                </a:ext>
              </a:extLst>
            </p:cNvPr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45083E9-3559-2054-A748-B98A056856BD}"/>
                </a:ext>
              </a:extLst>
            </p:cNvPr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Rounded Rectangle 23">
              <a:extLst>
                <a:ext uri="{FF2B5EF4-FFF2-40B4-BE49-F238E27FC236}">
                  <a16:creationId xmlns:a16="http://schemas.microsoft.com/office/drawing/2014/main" id="{D2EAD50C-C6F3-03AC-0960-4090B4973790}"/>
                </a:ext>
              </a:extLst>
            </p:cNvPr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089594-03F2-65F8-A978-D83344B4D2BE}"/>
              </a:ext>
            </a:extLst>
          </p:cNvPr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C4C249-F794-291A-1D6A-60EDA3B1F2E2}"/>
              </a:ext>
            </a:extLst>
          </p:cNvPr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6AE52F-FBBC-BE71-295A-E648F1041B65}"/>
              </a:ext>
            </a:extLst>
          </p:cNvPr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(2 + 2)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4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6D6AB4-1001-5740-7593-D5DEBE9C81F2}"/>
              </a:ext>
            </a:extLst>
          </p:cNvPr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000C19-43F4-E774-FEFA-90C1EE2F871E}"/>
              </a:ext>
            </a:extLst>
          </p:cNvPr>
          <p:cNvGrpSpPr/>
          <p:nvPr/>
        </p:nvGrpSpPr>
        <p:grpSpPr>
          <a:xfrm>
            <a:off x="1434789" y="461725"/>
            <a:ext cx="9920859" cy="1951496"/>
            <a:chOff x="1221442" y="1400251"/>
            <a:chExt cx="9920859" cy="19514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F8CA2B-026A-B374-F6CD-48F5CCEA491A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25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382E26-0110-3127-7219-EE1DD0F62A5F}"/>
                </a:ext>
              </a:extLst>
            </p:cNvPr>
            <p:cNvSpPr/>
            <p:nvPr/>
          </p:nvSpPr>
          <p:spPr>
            <a:xfrm>
              <a:off x="1221442" y="1483353"/>
              <a:ext cx="617957" cy="61722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CB953-DCA9-2E1C-BA3B-163FDF7F95E4}"/>
              </a:ext>
            </a:extLst>
          </p:cNvPr>
          <p:cNvCxnSpPr/>
          <p:nvPr/>
        </p:nvCxnSpPr>
        <p:spPr>
          <a:xfrm>
            <a:off x="9513785" y="1052293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CA342-B3D8-0A6E-A0C4-32F35116583C}"/>
              </a:ext>
            </a:extLst>
          </p:cNvPr>
          <p:cNvCxnSpPr/>
          <p:nvPr/>
        </p:nvCxnSpPr>
        <p:spPr>
          <a:xfrm>
            <a:off x="5634117" y="1731562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B6BDB4-7716-1094-8E9A-2AEBC3F4E5AD}"/>
              </a:ext>
            </a:extLst>
          </p:cNvPr>
          <p:cNvCxnSpPr/>
          <p:nvPr/>
        </p:nvCxnSpPr>
        <p:spPr>
          <a:xfrm>
            <a:off x="7606608" y="1731562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A4F20-EDD3-08A6-8D04-D79D34894DF1}"/>
              </a:ext>
            </a:extLst>
          </p:cNvPr>
          <p:cNvCxnSpPr/>
          <p:nvPr/>
        </p:nvCxnSpPr>
        <p:spPr>
          <a:xfrm>
            <a:off x="2107145" y="2360969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id="{DCFD9D08-E506-1A89-3D9F-212F8068C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13647" y="2129614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793187-A7D4-EC48-B46F-F03ADDB631EF}"/>
              </a:ext>
            </a:extLst>
          </p:cNvPr>
          <p:cNvSpPr txBox="1"/>
          <p:nvPr/>
        </p:nvSpPr>
        <p:spPr>
          <a:xfrm>
            <a:off x="977965" y="2653244"/>
            <a:ext cx="6377875" cy="221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25 + 3 = 28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28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378</Words>
  <Application>Microsoft Office PowerPoint</Application>
  <PresentationFormat>Widescreen</PresentationFormat>
  <Paragraphs>48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等线 Light</vt:lpstr>
      <vt:lpstr>思源宋体 CN Heavy</vt:lpstr>
      <vt:lpstr>思源宋体 CN Medium</vt:lpstr>
      <vt:lpstr>Arial</vt:lpstr>
      <vt:lpstr>Calibri</vt:lpstr>
      <vt:lpstr>Cambria</vt:lpstr>
      <vt:lpstr>Times New Roman</vt:lpstr>
      <vt:lpstr>Office 主题​​</vt:lpstr>
      <vt:lpstr>office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17</cp:revision>
  <dcterms:created xsi:type="dcterms:W3CDTF">2024-05-07T04:23:39Z</dcterms:created>
  <dcterms:modified xsi:type="dcterms:W3CDTF">2024-10-30T01:10:00Z</dcterms:modified>
</cp:coreProperties>
</file>