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99" r:id="rId2"/>
    <p:sldMasterId id="2147483729" r:id="rId3"/>
    <p:sldMasterId id="2147483753" r:id="rId4"/>
    <p:sldMasterId id="2147483761" r:id="rId5"/>
    <p:sldMasterId id="2147483768" r:id="rId6"/>
    <p:sldMasterId id="2147483775" r:id="rId7"/>
  </p:sldMasterIdLst>
  <p:notesMasterIdLst>
    <p:notesMasterId r:id="rId35"/>
  </p:notesMasterIdLst>
  <p:handoutMasterIdLst>
    <p:handoutMasterId r:id="rId36"/>
  </p:handoutMasterIdLst>
  <p:sldIdLst>
    <p:sldId id="7171" r:id="rId8"/>
    <p:sldId id="288" r:id="rId9"/>
    <p:sldId id="289" r:id="rId10"/>
    <p:sldId id="290" r:id="rId11"/>
    <p:sldId id="291" r:id="rId12"/>
    <p:sldId id="292" r:id="rId13"/>
    <p:sldId id="7169" r:id="rId14"/>
    <p:sldId id="7179" r:id="rId15"/>
    <p:sldId id="7182" r:id="rId16"/>
    <p:sldId id="269" r:id="rId17"/>
    <p:sldId id="7180" r:id="rId18"/>
    <p:sldId id="270" r:id="rId19"/>
    <p:sldId id="271" r:id="rId20"/>
    <p:sldId id="272" r:id="rId21"/>
    <p:sldId id="273" r:id="rId22"/>
    <p:sldId id="274" r:id="rId23"/>
    <p:sldId id="276" r:id="rId24"/>
    <p:sldId id="277" r:id="rId25"/>
    <p:sldId id="283" r:id="rId26"/>
    <p:sldId id="7181" r:id="rId27"/>
    <p:sldId id="308" r:id="rId28"/>
    <p:sldId id="310" r:id="rId29"/>
    <p:sldId id="311" r:id="rId30"/>
    <p:sldId id="312" r:id="rId31"/>
    <p:sldId id="313" r:id="rId32"/>
    <p:sldId id="314" r:id="rId33"/>
    <p:sldId id="28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3842" autoAdjust="0"/>
  </p:normalViewPr>
  <p:slideViewPr>
    <p:cSldViewPr snapToGrid="0">
      <p:cViewPr varScale="1">
        <p:scale>
          <a:sx n="59" d="100"/>
          <a:sy n="59" d="100"/>
        </p:scale>
        <p:origin x="146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75390-DCED-45B0-B86F-5F8738581591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73A22-4397-45D7-AE66-9A5826D64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84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ngờ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sang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808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85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163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263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033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548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695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vào loa để nghe nhạc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775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454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26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136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653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907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09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80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88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51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866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441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194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744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139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404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283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565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443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536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550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61" descr="图片2">
            <a:extLst>
              <a:ext uri="{FF2B5EF4-FFF2-40B4-BE49-F238E27FC236}">
                <a16:creationId xmlns:a16="http://schemas.microsoft.com/office/drawing/2014/main" id="{2687FAE3-FEFD-4C18-A0AF-03FA2C96D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5206" y="0"/>
            <a:ext cx="12762413" cy="71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3744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CE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3A00AC-D94B-45E3-8B1A-352B16A3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4D3DEB-C5A3-480C-B8D5-105E7F37F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26EE7-0644-43CE-B3EE-B8C78342F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grpSp>
        <p:nvGrpSpPr>
          <p:cNvPr id="5" name="组合 16">
            <a:extLst>
              <a:ext uri="{FF2B5EF4-FFF2-40B4-BE49-F238E27FC236}">
                <a16:creationId xmlns:a16="http://schemas.microsoft.com/office/drawing/2014/main" id="{2B893813-A329-4079-ACF7-C7BD9C9B6AC9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6" name="Google Shape;7152;p41">
              <a:extLst>
                <a:ext uri="{FF2B5EF4-FFF2-40B4-BE49-F238E27FC236}">
                  <a16:creationId xmlns:a16="http://schemas.microsoft.com/office/drawing/2014/main" id="{843AE9B3-2CF9-44A3-8FFB-88316286C44D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7248;p43">
              <a:extLst>
                <a:ext uri="{FF2B5EF4-FFF2-40B4-BE49-F238E27FC236}">
                  <a16:creationId xmlns:a16="http://schemas.microsoft.com/office/drawing/2014/main" id="{2607974B-341E-441F-8990-F6F84E8A7D6A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152;p41">
              <a:extLst>
                <a:ext uri="{FF2B5EF4-FFF2-40B4-BE49-F238E27FC236}">
                  <a16:creationId xmlns:a16="http://schemas.microsoft.com/office/drawing/2014/main" id="{E081633D-D42F-43EB-A94C-A505B01E9D04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9712;p77">
              <a:extLst>
                <a:ext uri="{FF2B5EF4-FFF2-40B4-BE49-F238E27FC236}">
                  <a16:creationId xmlns:a16="http://schemas.microsoft.com/office/drawing/2014/main" id="{D1B728CC-5EBB-4D59-B0A3-BCA2EA8BC4FB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云形 28">
            <a:extLst>
              <a:ext uri="{FF2B5EF4-FFF2-40B4-BE49-F238E27FC236}">
                <a16:creationId xmlns:a16="http://schemas.microsoft.com/office/drawing/2014/main" id="{DE26B7E3-7B7B-45FF-8C32-4707A98687A1}"/>
              </a:ext>
            </a:extLst>
          </p:cNvPr>
          <p:cNvSpPr/>
          <p:nvPr userDrawn="1"/>
        </p:nvSpPr>
        <p:spPr>
          <a:xfrm rot="234299">
            <a:off x="-20637" y="323850"/>
            <a:ext cx="12233275" cy="62103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683988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189D0DDC-5D1B-4A38-BAA0-2BBC5D650576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77500DF3-FE2D-4541-B808-9B8610D66C4A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7248;p43">
              <a:extLst>
                <a:ext uri="{FF2B5EF4-FFF2-40B4-BE49-F238E27FC236}">
                  <a16:creationId xmlns:a16="http://schemas.microsoft.com/office/drawing/2014/main" id="{57545497-ABC4-4288-9B27-902AFDE1E52D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7152;p41">
              <a:extLst>
                <a:ext uri="{FF2B5EF4-FFF2-40B4-BE49-F238E27FC236}">
                  <a16:creationId xmlns:a16="http://schemas.microsoft.com/office/drawing/2014/main" id="{F20DA732-B011-44C9-BDC1-DA2BE5111D02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9712;p77">
              <a:extLst>
                <a:ext uri="{FF2B5EF4-FFF2-40B4-BE49-F238E27FC236}">
                  <a16:creationId xmlns:a16="http://schemas.microsoft.com/office/drawing/2014/main" id="{75F25FA8-81D4-4E9C-808C-F9119EDFFC3E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2FBA0-07A4-4211-BF73-26FE35C505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58" y="-814295"/>
            <a:ext cx="13216115" cy="89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9416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F1AB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6">
            <a:extLst>
              <a:ext uri="{FF2B5EF4-FFF2-40B4-BE49-F238E27FC236}">
                <a16:creationId xmlns:a16="http://schemas.microsoft.com/office/drawing/2014/main" id="{0557A94E-E073-4346-A1E3-8AA1443D3454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7" name="Google Shape;7152;p41">
              <a:extLst>
                <a:ext uri="{FF2B5EF4-FFF2-40B4-BE49-F238E27FC236}">
                  <a16:creationId xmlns:a16="http://schemas.microsoft.com/office/drawing/2014/main" id="{A006F3B8-14A3-48BC-9553-409E0E0479D6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248;p43">
              <a:extLst>
                <a:ext uri="{FF2B5EF4-FFF2-40B4-BE49-F238E27FC236}">
                  <a16:creationId xmlns:a16="http://schemas.microsoft.com/office/drawing/2014/main" id="{995FF73D-377D-4D10-B280-252A06F61242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7152;p41">
              <a:extLst>
                <a:ext uri="{FF2B5EF4-FFF2-40B4-BE49-F238E27FC236}">
                  <a16:creationId xmlns:a16="http://schemas.microsoft.com/office/drawing/2014/main" id="{132E6358-EFD0-484C-BFE0-21DE1720C61E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9712;p77">
              <a:extLst>
                <a:ext uri="{FF2B5EF4-FFF2-40B4-BE49-F238E27FC236}">
                  <a16:creationId xmlns:a16="http://schemas.microsoft.com/office/drawing/2014/main" id="{32C2422E-09FD-454E-BC61-4072E0C21C2D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785E826-EB17-4571-963F-3D11717BB2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27" y="-38139"/>
            <a:ext cx="12329054" cy="693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555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BE6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F0389-0CD0-4412-A37D-E56B11FEA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6C10EC-98B1-4016-BDF5-26CB528E3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74114E-652C-41D3-9C78-8CEE8DABA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F2EEAD-6C4F-4A9F-82B2-A58D95D32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03B18199-BB59-4530-B229-83B27D1EC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64177">
            <a:off x="163658" y="-328483"/>
            <a:ext cx="11858684" cy="7514967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7770BCA4-A10F-45F6-850D-5224396112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8183" y="-114401"/>
            <a:ext cx="4896000" cy="6428801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E6C904BD-9FB3-4635-9DC8-5F553DCD84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99506" y="226800"/>
            <a:ext cx="3071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579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>
            <a:extLst>
              <a:ext uri="{FF2B5EF4-FFF2-40B4-BE49-F238E27FC236}">
                <a16:creationId xmlns:a16="http://schemas.microsoft.com/office/drawing/2014/main" id="{03B18199-BB59-4530-B229-83B27D1EC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64177">
            <a:off x="163658" y="-328483"/>
            <a:ext cx="11858684" cy="7514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5508A1-5F93-4F57-A665-4CB2F227F7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183" y="5116324"/>
            <a:ext cx="3096676" cy="17416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77C88D-E8A0-460B-81CC-82CCC4B61F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904" y="0"/>
            <a:ext cx="3486279" cy="196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502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46028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6697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16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1968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1987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3560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96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019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71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5503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5907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5799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68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010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517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6348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8551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2456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1223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8264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3733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1991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7788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329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ags" Target="../tags/tag4.xml"/><Relationship Id="rId2" Type="http://schemas.openxmlformats.org/officeDocument/2006/relationships/slideLayout" Target="../slideLayouts/slideLayout31.xml"/><Relationship Id="rId16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7.png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33.xml"/><Relationship Id="rId9" Type="http://schemas.openxmlformats.org/officeDocument/2006/relationships/tags" Target="../tags/tag1.xml"/><Relationship Id="rId14" Type="http://schemas.openxmlformats.org/officeDocument/2006/relationships/tags" Target="../tags/tag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2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45.xml"/><Relationship Id="rId7" Type="http://schemas.openxmlformats.org/officeDocument/2006/relationships/theme" Target="../theme/theme6.xml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66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993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D9A1A0-230F-4976-A12A-105A835A82EF}"/>
              </a:ext>
            </a:extLst>
          </p:cNvPr>
          <p:cNvSpPr/>
          <p:nvPr userDrawn="1"/>
        </p:nvSpPr>
        <p:spPr>
          <a:xfrm rot="16200000">
            <a:off x="-321081" y="319384"/>
            <a:ext cx="104227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KTUTS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F3D614-C905-465F-84D9-43DEF4FC85D9}"/>
              </a:ext>
            </a:extLst>
          </p:cNvPr>
          <p:cNvSpPr/>
          <p:nvPr userDrawn="1"/>
        </p:nvSpPr>
        <p:spPr>
          <a:xfrm rot="5400000" flipH="1">
            <a:off x="11418563" y="6049545"/>
            <a:ext cx="104227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KTUTS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1C42501-CA48-4E45-A73B-A3FC930448B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810" y="202311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AD2783AD-50EF-48B4-862F-DAAE6CDF53C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0" y="7962900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4D26C19-18A2-4CAF-B8FB-FE2D51F967D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390" y="-16954500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EDF4F25-EAAC-47F8-8C48-E1BD1F6FE3F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9881" y="-16906095"/>
            <a:ext cx="1881378" cy="16253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9F33F2C-D698-46A7-9AA1-F6162A1480AC}"/>
              </a:ext>
            </a:extLst>
          </p:cNvPr>
          <p:cNvSpPr txBox="1"/>
          <p:nvPr userDrawn="1"/>
        </p:nvSpPr>
        <p:spPr>
          <a:xfrm>
            <a:off x="2042580" y="8418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58128C7-8BCE-4377-B7BC-6D738FF6966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90" y="20535900"/>
            <a:ext cx="1881378" cy="1625303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2458245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301A509-6547-9411-4FAC-07647F42C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880" y="0"/>
            <a:ext cx="1615640" cy="16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66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421E49E-44F5-32BD-23CA-0590454D8FB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19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28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2.xml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20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notesSlide" Target="../notesSlides/notesSlide7.xml"/><Relationship Id="rId7" Type="http://schemas.microsoft.com/office/2007/relationships/hdphoto" Target="../media/hdphoto5.wdp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6" Type="http://schemas.openxmlformats.org/officeDocument/2006/relationships/image" Target="../media/image64.png"/><Relationship Id="rId5" Type="http://schemas.microsoft.com/office/2007/relationships/hdphoto" Target="../media/hdphoto4.wdp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10" Type="http://schemas.openxmlformats.org/officeDocument/2006/relationships/image" Target="../media/image66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11.xml"/><Relationship Id="rId7" Type="http://schemas.openxmlformats.org/officeDocument/2006/relationships/image" Target="../media/image68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6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4.xml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68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67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4.png"/><Relationship Id="rId18" Type="http://schemas.microsoft.com/office/2007/relationships/hdphoto" Target="../media/hdphoto8.wdp"/><Relationship Id="rId3" Type="http://schemas.openxmlformats.org/officeDocument/2006/relationships/tags" Target="../tags/tag17.xml"/><Relationship Id="rId7" Type="http://schemas.openxmlformats.org/officeDocument/2006/relationships/notesSlide" Target="../notesSlides/notesSlide10.xml"/><Relationship Id="rId12" Type="http://schemas.openxmlformats.org/officeDocument/2006/relationships/image" Target="../media/image73.png"/><Relationship Id="rId17" Type="http://schemas.openxmlformats.org/officeDocument/2006/relationships/image" Target="../media/image76.png"/><Relationship Id="rId2" Type="http://schemas.openxmlformats.org/officeDocument/2006/relationships/tags" Target="../tags/tag16.xml"/><Relationship Id="rId16" Type="http://schemas.microsoft.com/office/2007/relationships/hdphoto" Target="../media/hdphoto7.wdp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72.png"/><Relationship Id="rId5" Type="http://schemas.openxmlformats.org/officeDocument/2006/relationships/audio" Target="../media/media7.mp3"/><Relationship Id="rId15" Type="http://schemas.openxmlformats.org/officeDocument/2006/relationships/image" Target="../media/image75.png"/><Relationship Id="rId10" Type="http://schemas.openxmlformats.org/officeDocument/2006/relationships/image" Target="../media/image71.png"/><Relationship Id="rId19" Type="http://schemas.openxmlformats.org/officeDocument/2006/relationships/image" Target="../media/image49.png"/><Relationship Id="rId4" Type="http://schemas.microsoft.com/office/2007/relationships/media" Target="../media/media7.mp3"/><Relationship Id="rId9" Type="http://schemas.openxmlformats.org/officeDocument/2006/relationships/image" Target="../media/image68.png"/><Relationship Id="rId1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8.xml"/><Relationship Id="rId5" Type="http://schemas.microsoft.com/office/2007/relationships/hdphoto" Target="../media/hdphoto5.wdp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10.xml"/><Relationship Id="rId3" Type="http://schemas.openxmlformats.org/officeDocument/2006/relationships/image" Target="../media/image34.png"/><Relationship Id="rId7" Type="http://schemas.openxmlformats.org/officeDocument/2006/relationships/slide" Target="slide6.xml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6.png"/><Relationship Id="rId11" Type="http://schemas.openxmlformats.org/officeDocument/2006/relationships/slide" Target="slide4.xml"/><Relationship Id="rId5" Type="http://schemas.openxmlformats.org/officeDocument/2006/relationships/slide" Target="slide5.xml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slide" Target="slide3.xml"/><Relationship Id="rId14" Type="http://schemas.openxmlformats.org/officeDocument/2006/relationships/image" Target="../media/image4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10" Type="http://schemas.openxmlformats.org/officeDocument/2006/relationships/image" Target="../media/image77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85.png"/><Relationship Id="rId18" Type="http://schemas.openxmlformats.org/officeDocument/2006/relationships/image" Target="../media/image87.png"/><Relationship Id="rId3" Type="http://schemas.microsoft.com/office/2007/relationships/hdphoto" Target="../media/hdphoto9.wdp"/><Relationship Id="rId21" Type="http://schemas.microsoft.com/office/2007/relationships/hdphoto" Target="../media/hdphoto16.wdp"/><Relationship Id="rId7" Type="http://schemas.openxmlformats.org/officeDocument/2006/relationships/image" Target="../media/image81.png"/><Relationship Id="rId12" Type="http://schemas.openxmlformats.org/officeDocument/2006/relationships/image" Target="../media/image84.png"/><Relationship Id="rId17" Type="http://schemas.openxmlformats.org/officeDocument/2006/relationships/slide" Target="slide22.xml"/><Relationship Id="rId2" Type="http://schemas.openxmlformats.org/officeDocument/2006/relationships/image" Target="../media/image78.jpeg"/><Relationship Id="rId16" Type="http://schemas.microsoft.com/office/2007/relationships/hdphoto" Target="../media/hdphoto14.wdp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0.png"/><Relationship Id="rId11" Type="http://schemas.microsoft.com/office/2007/relationships/hdphoto" Target="../media/hdphoto12.wdp"/><Relationship Id="rId5" Type="http://schemas.microsoft.com/office/2007/relationships/hdphoto" Target="../media/hdphoto10.wdp"/><Relationship Id="rId15" Type="http://schemas.openxmlformats.org/officeDocument/2006/relationships/image" Target="../media/image86.png"/><Relationship Id="rId10" Type="http://schemas.openxmlformats.org/officeDocument/2006/relationships/image" Target="../media/image83.png"/><Relationship Id="rId19" Type="http://schemas.microsoft.com/office/2007/relationships/hdphoto" Target="../media/hdphoto15.wdp"/><Relationship Id="rId4" Type="http://schemas.openxmlformats.org/officeDocument/2006/relationships/image" Target="../media/image79.png"/><Relationship Id="rId9" Type="http://schemas.openxmlformats.org/officeDocument/2006/relationships/image" Target="../media/image82.png"/><Relationship Id="rId14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92.png"/><Relationship Id="rId18" Type="http://schemas.openxmlformats.org/officeDocument/2006/relationships/image" Target="../media/image86.png"/><Relationship Id="rId3" Type="http://schemas.microsoft.com/office/2007/relationships/hdphoto" Target="../media/hdphoto9.wdp"/><Relationship Id="rId21" Type="http://schemas.microsoft.com/office/2007/relationships/hdphoto" Target="../media/hdphoto19.wdp"/><Relationship Id="rId7" Type="http://schemas.openxmlformats.org/officeDocument/2006/relationships/image" Target="../media/image90.png"/><Relationship Id="rId12" Type="http://schemas.microsoft.com/office/2007/relationships/hdphoto" Target="../media/hdphoto12.wdp"/><Relationship Id="rId17" Type="http://schemas.microsoft.com/office/2007/relationships/hdphoto" Target="../media/hdphoto13.wdp"/><Relationship Id="rId2" Type="http://schemas.openxmlformats.org/officeDocument/2006/relationships/image" Target="../media/image78.jpeg"/><Relationship Id="rId16" Type="http://schemas.openxmlformats.org/officeDocument/2006/relationships/image" Target="../media/image85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49.xml"/><Relationship Id="rId6" Type="http://schemas.openxmlformats.org/officeDocument/2006/relationships/slide" Target="slide8.xml"/><Relationship Id="rId11" Type="http://schemas.openxmlformats.org/officeDocument/2006/relationships/image" Target="../media/image83.png"/><Relationship Id="rId24" Type="http://schemas.openxmlformats.org/officeDocument/2006/relationships/image" Target="../media/image95.png"/><Relationship Id="rId5" Type="http://schemas.microsoft.com/office/2007/relationships/hdphoto" Target="../media/hdphoto17.wdp"/><Relationship Id="rId15" Type="http://schemas.openxmlformats.org/officeDocument/2006/relationships/image" Target="../media/image80.png"/><Relationship Id="rId23" Type="http://schemas.microsoft.com/office/2007/relationships/hdphoto" Target="../media/hdphoto20.wdp"/><Relationship Id="rId10" Type="http://schemas.openxmlformats.org/officeDocument/2006/relationships/image" Target="../media/image91.png"/><Relationship Id="rId19" Type="http://schemas.microsoft.com/office/2007/relationships/hdphoto" Target="../media/hdphoto14.wdp"/><Relationship Id="rId4" Type="http://schemas.openxmlformats.org/officeDocument/2006/relationships/image" Target="../media/image89.png"/><Relationship Id="rId9" Type="http://schemas.microsoft.com/office/2007/relationships/hdphoto" Target="../media/hdphoto11.wdp"/><Relationship Id="rId14" Type="http://schemas.microsoft.com/office/2007/relationships/hdphoto" Target="../media/hdphoto18.wdp"/><Relationship Id="rId22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slide" Target="slide26.xml"/><Relationship Id="rId18" Type="http://schemas.openxmlformats.org/officeDocument/2006/relationships/slide" Target="slide19.xml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12" Type="http://schemas.microsoft.com/office/2007/relationships/hdphoto" Target="../media/hdphoto18.wdp"/><Relationship Id="rId17" Type="http://schemas.openxmlformats.org/officeDocument/2006/relationships/slide" Target="slide27.xml"/><Relationship Id="rId2" Type="http://schemas.openxmlformats.org/officeDocument/2006/relationships/image" Target="../media/image96.jpeg"/><Relationship Id="rId16" Type="http://schemas.microsoft.com/office/2007/relationships/hdphoto" Target="../media/hdphoto20.wdp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0.png"/><Relationship Id="rId11" Type="http://schemas.openxmlformats.org/officeDocument/2006/relationships/image" Target="../media/image92.png"/><Relationship Id="rId5" Type="http://schemas.openxmlformats.org/officeDocument/2006/relationships/slide" Target="slide25.xml"/><Relationship Id="rId15" Type="http://schemas.openxmlformats.org/officeDocument/2006/relationships/image" Target="../media/image94.png"/><Relationship Id="rId10" Type="http://schemas.openxmlformats.org/officeDocument/2006/relationships/image" Target="../media/image82.png"/><Relationship Id="rId4" Type="http://schemas.microsoft.com/office/2007/relationships/hdphoto" Target="../media/hdphoto10.wdp"/><Relationship Id="rId9" Type="http://schemas.openxmlformats.org/officeDocument/2006/relationships/slide" Target="slide24.xml"/><Relationship Id="rId14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8.png"/><Relationship Id="rId7" Type="http://schemas.microsoft.com/office/2007/relationships/hdphoto" Target="../media/hdphoto22.wdp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9.png"/><Relationship Id="rId5" Type="http://schemas.openxmlformats.org/officeDocument/2006/relationships/slide" Target="slide23.xml"/><Relationship Id="rId4" Type="http://schemas.microsoft.com/office/2007/relationships/hdphoto" Target="../media/hdphoto21.wdp"/><Relationship Id="rId9" Type="http://schemas.microsoft.com/office/2007/relationships/hdphoto" Target="../media/hdphoto2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8.png"/><Relationship Id="rId7" Type="http://schemas.microsoft.com/office/2007/relationships/hdphoto" Target="../media/hdphoto22.wdp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9.png"/><Relationship Id="rId5" Type="http://schemas.openxmlformats.org/officeDocument/2006/relationships/slide" Target="slide23.xml"/><Relationship Id="rId4" Type="http://schemas.microsoft.com/office/2007/relationships/hdphoto" Target="../media/hdphoto21.wdp"/><Relationship Id="rId9" Type="http://schemas.microsoft.com/office/2007/relationships/hdphoto" Target="../media/hdphoto2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8.png"/><Relationship Id="rId7" Type="http://schemas.microsoft.com/office/2007/relationships/hdphoto" Target="../media/hdphoto22.wdp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9.png"/><Relationship Id="rId5" Type="http://schemas.openxmlformats.org/officeDocument/2006/relationships/slide" Target="slide23.xml"/><Relationship Id="rId4" Type="http://schemas.microsoft.com/office/2007/relationships/hdphoto" Target="../media/hdphoto21.wdp"/><Relationship Id="rId9" Type="http://schemas.microsoft.com/office/2007/relationships/hdphoto" Target="../media/hdphoto2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3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4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1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4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50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4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12" Type="http://schemas.openxmlformats.org/officeDocument/2006/relationships/image" Target="../media/image5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microsoft.com/office/2007/relationships/hdphoto" Target="../media/hdphoto3.wdp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1.wdp"/><Relationship Id="rId11" Type="http://schemas.openxmlformats.org/officeDocument/2006/relationships/image" Target="../media/image57.png"/><Relationship Id="rId5" Type="http://schemas.openxmlformats.org/officeDocument/2006/relationships/image" Target="../media/image29.png"/><Relationship Id="rId10" Type="http://schemas.openxmlformats.org/officeDocument/2006/relationships/image" Target="../media/image20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notesSlide" Target="../notesSlides/notesSlide6.xml"/><Relationship Id="rId18" Type="http://schemas.openxmlformats.org/officeDocument/2006/relationships/image" Target="../media/image49.png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61.png"/><Relationship Id="rId2" Type="http://schemas.microsoft.com/office/2007/relationships/media" Target="../media/media2.mp3"/><Relationship Id="rId16" Type="http://schemas.openxmlformats.org/officeDocument/2006/relationships/image" Target="../media/image60.gif"/><Relationship Id="rId20" Type="http://schemas.openxmlformats.org/officeDocument/2006/relationships/image" Target="../media/image22.png"/><Relationship Id="rId1" Type="http://schemas.openxmlformats.org/officeDocument/2006/relationships/tags" Target="../tags/tag7.xml"/><Relationship Id="rId6" Type="http://schemas.microsoft.com/office/2007/relationships/media" Target="../media/media4.mp3"/><Relationship Id="rId11" Type="http://schemas.openxmlformats.org/officeDocument/2006/relationships/audio" Target="../media/media6.mp3"/><Relationship Id="rId5" Type="http://schemas.openxmlformats.org/officeDocument/2006/relationships/audio" Target="../media/media3.mp3"/><Relationship Id="rId15" Type="http://schemas.openxmlformats.org/officeDocument/2006/relationships/image" Target="../media/image59.gif"/><Relationship Id="rId10" Type="http://schemas.microsoft.com/office/2007/relationships/media" Target="../media/media6.mp3"/><Relationship Id="rId19" Type="http://schemas.openxmlformats.org/officeDocument/2006/relationships/image" Target="../media/image62.gif"/><Relationship Id="rId4" Type="http://schemas.microsoft.com/office/2007/relationships/media" Target="../media/media3.mp3"/><Relationship Id="rId9" Type="http://schemas.openxmlformats.org/officeDocument/2006/relationships/audio" Target="../media/media5.mp3"/><Relationship Id="rId14" Type="http://schemas.openxmlformats.org/officeDocument/2006/relationships/image" Target="../media/image5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54152A-77FD-0A2B-5C1F-0F0CFEC5A2D7}"/>
              </a:ext>
            </a:extLst>
          </p:cNvPr>
          <p:cNvGrpSpPr/>
          <p:nvPr/>
        </p:nvGrpSpPr>
        <p:grpSpPr>
          <a:xfrm>
            <a:off x="2052245" y="824869"/>
            <a:ext cx="8087509" cy="5167092"/>
            <a:chOff x="2052245" y="824869"/>
            <a:chExt cx="8087509" cy="5167092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2052245" y="824869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47F4C0-0BC8-C838-B39C-5DA362DF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3440" y="1218379"/>
              <a:ext cx="5950212" cy="4773582"/>
            </a:xfrm>
            <a:prstGeom prst="rect">
              <a:avLst/>
            </a:prstGeom>
          </p:spPr>
        </p:pic>
      </p:grp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755FBD1-39BD-891D-95F2-DD964629B9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880" y="0"/>
            <a:ext cx="1615640" cy="16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BEFA160-3934-4188-842E-58F6991F374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1771" y="973674"/>
            <a:ext cx="3213258" cy="2317476"/>
          </a:xfrm>
          <a:prstGeom prst="rect">
            <a:avLst/>
          </a:prstGeom>
        </p:spPr>
      </p:pic>
      <p:pic>
        <p:nvPicPr>
          <p:cNvPr id="43" name="Picture 4" descr="Không có mô tả.">
            <a:extLst>
              <a:ext uri="{FF2B5EF4-FFF2-40B4-BE49-F238E27FC236}">
                <a16:creationId xmlns:a16="http://schemas.microsoft.com/office/drawing/2014/main" id="{ED96B3ED-8C2C-4952-8699-EBC1F14A8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898205" y="496784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7C25E5D3-3A3D-40CF-AE0C-44E3067DC187}"/>
              </a:ext>
            </a:extLst>
          </p:cNvPr>
          <p:cNvGrpSpPr/>
          <p:nvPr/>
        </p:nvGrpSpPr>
        <p:grpSpPr>
          <a:xfrm>
            <a:off x="6948269" y="468267"/>
            <a:ext cx="1760984" cy="1167449"/>
            <a:chOff x="2793877" y="927419"/>
            <a:chExt cx="1760984" cy="1167449"/>
          </a:xfrm>
        </p:grpSpPr>
        <p:sp>
          <p:nvSpPr>
            <p:cNvPr id="45" name="Speech Bubble: Oval 4">
              <a:extLst>
                <a:ext uri="{FF2B5EF4-FFF2-40B4-BE49-F238E27FC236}">
                  <a16:creationId xmlns:a16="http://schemas.microsoft.com/office/drawing/2014/main" id="{E121A5A1-DB69-45CA-940F-379104FDE559}"/>
                </a:ext>
              </a:extLst>
            </p:cNvPr>
            <p:cNvSpPr/>
            <p:nvPr/>
          </p:nvSpPr>
          <p:spPr>
            <a:xfrm>
              <a:off x="2793877" y="1127778"/>
              <a:ext cx="1747057" cy="967090"/>
            </a:xfrm>
            <a:prstGeom prst="wedgeEllipseCallout">
              <a:avLst>
                <a:gd name="adj1" fmla="val 37276"/>
                <a:gd name="adj2" fmla="val 83504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80D1965-2703-47F0-ACB3-9F499ECDA444}"/>
                </a:ext>
              </a:extLst>
            </p:cNvPr>
            <p:cNvSpPr txBox="1"/>
            <p:nvPr/>
          </p:nvSpPr>
          <p:spPr>
            <a:xfrm>
              <a:off x="2807804" y="927419"/>
              <a:ext cx="17470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Cháu có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36 cục pin.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D5A9145-2D49-4311-88B2-224873880D43}"/>
              </a:ext>
            </a:extLst>
          </p:cNvPr>
          <p:cNvGrpSpPr/>
          <p:nvPr/>
        </p:nvGrpSpPr>
        <p:grpSpPr>
          <a:xfrm>
            <a:off x="5682101" y="1681943"/>
            <a:ext cx="1867173" cy="1050323"/>
            <a:chOff x="3098395" y="2546599"/>
            <a:chExt cx="1867173" cy="1050323"/>
          </a:xfrm>
        </p:grpSpPr>
        <p:sp>
          <p:nvSpPr>
            <p:cNvPr id="48" name="Speech Bubble: Oval 7">
              <a:extLst>
                <a:ext uri="{FF2B5EF4-FFF2-40B4-BE49-F238E27FC236}">
                  <a16:creationId xmlns:a16="http://schemas.microsoft.com/office/drawing/2014/main" id="{114FFC00-F4CC-427E-AD93-53E3CB52CFBF}"/>
                </a:ext>
              </a:extLst>
            </p:cNvPr>
            <p:cNvSpPr/>
            <p:nvPr/>
          </p:nvSpPr>
          <p:spPr>
            <a:xfrm>
              <a:off x="3236907" y="2546599"/>
              <a:ext cx="1580338" cy="1050323"/>
            </a:xfrm>
            <a:prstGeom prst="wedgeEllipseCallout">
              <a:avLst>
                <a:gd name="adj1" fmla="val 63969"/>
                <a:gd name="adj2" fmla="val 298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88AC933-7077-4665-9FA1-6D917B1FE702}"/>
                </a:ext>
              </a:extLst>
            </p:cNvPr>
            <p:cNvSpPr txBox="1"/>
            <p:nvPr/>
          </p:nvSpPr>
          <p:spPr>
            <a:xfrm>
              <a:off x="3098395" y="2698386"/>
              <a:ext cx="18671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Cháu có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17 cục pin.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9386A60-02FC-40BE-B39A-220A678A28A4}"/>
              </a:ext>
            </a:extLst>
          </p:cNvPr>
          <p:cNvGrpSpPr/>
          <p:nvPr/>
        </p:nvGrpSpPr>
        <p:grpSpPr>
          <a:xfrm>
            <a:off x="9199101" y="518596"/>
            <a:ext cx="2393819" cy="1311002"/>
            <a:chOff x="4584831" y="394347"/>
            <a:chExt cx="2393819" cy="122146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1" name="Speech Bubble: Oval 10">
              <a:extLst>
                <a:ext uri="{FF2B5EF4-FFF2-40B4-BE49-F238E27FC236}">
                  <a16:creationId xmlns:a16="http://schemas.microsoft.com/office/drawing/2014/main" id="{A428E18A-0E3C-4206-9BCD-8241213C9EFD}"/>
                </a:ext>
              </a:extLst>
            </p:cNvPr>
            <p:cNvSpPr/>
            <p:nvPr/>
          </p:nvSpPr>
          <p:spPr>
            <a:xfrm>
              <a:off x="4687057" y="394347"/>
              <a:ext cx="2175644" cy="1221467"/>
            </a:xfrm>
            <a:prstGeom prst="wedgeEllipseCallout">
              <a:avLst>
                <a:gd name="adj1" fmla="val -29865"/>
                <a:gd name="adj2" fmla="val 6975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9390976-0765-4AF0-8482-0CDDCE99810E}"/>
                </a:ext>
              </a:extLst>
            </p:cNvPr>
            <p:cNvSpPr txBox="1"/>
            <p:nvPr/>
          </p:nvSpPr>
          <p:spPr>
            <a:xfrm>
              <a:off x="4584831" y="561512"/>
              <a:ext cx="2393819" cy="946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Cả hai cháu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 bao nhiêu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cục pin?</a:t>
              </a:r>
            </a:p>
          </p:txBody>
        </p:sp>
      </p:grpSp>
      <p:sp>
        <p:nvSpPr>
          <p:cNvPr id="53" name="Rectangle: Rounded Corners 12">
            <a:extLst>
              <a:ext uri="{FF2B5EF4-FFF2-40B4-BE49-F238E27FC236}">
                <a16:creationId xmlns:a16="http://schemas.microsoft.com/office/drawing/2014/main" id="{84888EBD-305C-4FE2-82C3-9241631FD807}"/>
              </a:ext>
            </a:extLst>
          </p:cNvPr>
          <p:cNvSpPr/>
          <p:nvPr/>
        </p:nvSpPr>
        <p:spPr>
          <a:xfrm>
            <a:off x="2072530" y="1481585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36 + 17 = ?</a:t>
            </a:r>
          </a:p>
        </p:txBody>
      </p:sp>
      <p:graphicFrame>
        <p:nvGraphicFramePr>
          <p:cNvPr id="54" name="Table 20">
            <a:extLst>
              <a:ext uri="{FF2B5EF4-FFF2-40B4-BE49-F238E27FC236}">
                <a16:creationId xmlns:a16="http://schemas.microsoft.com/office/drawing/2014/main" id="{B1656642-AFF5-461D-906F-E3C011D50752}"/>
              </a:ext>
            </a:extLst>
          </p:cNvPr>
          <p:cNvGraphicFramePr>
            <a:graphicFrameLocks noGrp="1"/>
          </p:cNvGraphicFramePr>
          <p:nvPr/>
        </p:nvGraphicFramePr>
        <p:xfrm>
          <a:off x="1024936" y="2330835"/>
          <a:ext cx="4455678" cy="4093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36359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CC4C8A2-C632-4971-B5A0-9DA0DBC04600}"/>
              </a:ext>
            </a:extLst>
          </p:cNvPr>
          <p:cNvCxnSpPr/>
          <p:nvPr/>
        </p:nvCxnSpPr>
        <p:spPr>
          <a:xfrm>
            <a:off x="1024936" y="4598346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AF25AFAA-1A5B-4F1F-A219-B6E15F05CC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8669" y="2951620"/>
            <a:ext cx="401802" cy="1171968"/>
          </a:xfrm>
          <a:prstGeom prst="rect">
            <a:avLst/>
          </a:prstGeom>
        </p:spPr>
      </p:pic>
      <p:sp>
        <p:nvSpPr>
          <p:cNvPr id="57" name="Can 33">
            <a:extLst>
              <a:ext uri="{FF2B5EF4-FFF2-40B4-BE49-F238E27FC236}">
                <a16:creationId xmlns:a16="http://schemas.microsoft.com/office/drawing/2014/main" id="{7647F78A-0CA6-4A00-B88D-47A477FBC7D4}"/>
              </a:ext>
            </a:extLst>
          </p:cNvPr>
          <p:cNvSpPr/>
          <p:nvPr/>
        </p:nvSpPr>
        <p:spPr>
          <a:xfrm>
            <a:off x="4067441" y="2971290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B2635A5F-8320-4629-9B27-7598557C3B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6968" y="2971290"/>
            <a:ext cx="401802" cy="11719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BADFEE4-CF3A-4151-BD8B-8B344EB870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0539" y="2971290"/>
            <a:ext cx="401802" cy="1171968"/>
          </a:xfrm>
          <a:prstGeom prst="rect">
            <a:avLst/>
          </a:prstGeom>
        </p:spPr>
      </p:pic>
      <p:sp>
        <p:nvSpPr>
          <p:cNvPr id="60" name="Can 33">
            <a:extLst>
              <a:ext uri="{FF2B5EF4-FFF2-40B4-BE49-F238E27FC236}">
                <a16:creationId xmlns:a16="http://schemas.microsoft.com/office/drawing/2014/main" id="{194C560D-2FC3-4454-BA6E-3341428DD651}"/>
              </a:ext>
            </a:extLst>
          </p:cNvPr>
          <p:cNvSpPr/>
          <p:nvPr/>
        </p:nvSpPr>
        <p:spPr>
          <a:xfrm>
            <a:off x="3860801" y="2970670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1" name="Can 33">
            <a:extLst>
              <a:ext uri="{FF2B5EF4-FFF2-40B4-BE49-F238E27FC236}">
                <a16:creationId xmlns:a16="http://schemas.microsoft.com/office/drawing/2014/main" id="{E9AFC598-789F-4C5E-83A8-452A76178078}"/>
              </a:ext>
            </a:extLst>
          </p:cNvPr>
          <p:cNvSpPr/>
          <p:nvPr/>
        </p:nvSpPr>
        <p:spPr>
          <a:xfrm>
            <a:off x="3647985" y="2970670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2" name="Can 33">
            <a:extLst>
              <a:ext uri="{FF2B5EF4-FFF2-40B4-BE49-F238E27FC236}">
                <a16:creationId xmlns:a16="http://schemas.microsoft.com/office/drawing/2014/main" id="{F662D3D9-38D8-458F-8912-B866AC48B961}"/>
              </a:ext>
            </a:extLst>
          </p:cNvPr>
          <p:cNvSpPr/>
          <p:nvPr/>
        </p:nvSpPr>
        <p:spPr>
          <a:xfrm>
            <a:off x="4282479" y="2970670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3" name="Can 33">
            <a:extLst>
              <a:ext uri="{FF2B5EF4-FFF2-40B4-BE49-F238E27FC236}">
                <a16:creationId xmlns:a16="http://schemas.microsoft.com/office/drawing/2014/main" id="{8E90B0D9-CBE0-4E5E-8E06-137082AC968F}"/>
              </a:ext>
            </a:extLst>
          </p:cNvPr>
          <p:cNvSpPr/>
          <p:nvPr/>
        </p:nvSpPr>
        <p:spPr>
          <a:xfrm>
            <a:off x="4497517" y="2970670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4" name="Rectangle: Rounded Corners 23">
            <a:extLst>
              <a:ext uri="{FF2B5EF4-FFF2-40B4-BE49-F238E27FC236}">
                <a16:creationId xmlns:a16="http://schemas.microsoft.com/office/drawing/2014/main" id="{2F83BC09-083F-4C81-B73F-B9732F90B5DD}"/>
              </a:ext>
            </a:extLst>
          </p:cNvPr>
          <p:cNvSpPr/>
          <p:nvPr/>
        </p:nvSpPr>
        <p:spPr>
          <a:xfrm>
            <a:off x="3554208" y="2872967"/>
            <a:ext cx="1362891" cy="3372931"/>
          </a:xfrm>
          <a:custGeom>
            <a:avLst/>
            <a:gdLst>
              <a:gd name="connsiteX0" fmla="*/ 0 w 1053340"/>
              <a:gd name="connsiteY0" fmla="*/ 175560 h 3352793"/>
              <a:gd name="connsiteX1" fmla="*/ 175560 w 1053340"/>
              <a:gd name="connsiteY1" fmla="*/ 0 h 3352793"/>
              <a:gd name="connsiteX2" fmla="*/ 877780 w 1053340"/>
              <a:gd name="connsiteY2" fmla="*/ 0 h 3352793"/>
              <a:gd name="connsiteX3" fmla="*/ 1053340 w 1053340"/>
              <a:gd name="connsiteY3" fmla="*/ 175560 h 3352793"/>
              <a:gd name="connsiteX4" fmla="*/ 1053340 w 1053340"/>
              <a:gd name="connsiteY4" fmla="*/ 3177233 h 3352793"/>
              <a:gd name="connsiteX5" fmla="*/ 877780 w 1053340"/>
              <a:gd name="connsiteY5" fmla="*/ 3352793 h 3352793"/>
              <a:gd name="connsiteX6" fmla="*/ 175560 w 1053340"/>
              <a:gd name="connsiteY6" fmla="*/ 3352793 h 3352793"/>
              <a:gd name="connsiteX7" fmla="*/ 0 w 1053340"/>
              <a:gd name="connsiteY7" fmla="*/ 3177233 h 3352793"/>
              <a:gd name="connsiteX8" fmla="*/ 0 w 1053340"/>
              <a:gd name="connsiteY8" fmla="*/ 175560 h 3352793"/>
              <a:gd name="connsiteX0" fmla="*/ 0 w 1320040"/>
              <a:gd name="connsiteY0" fmla="*/ 190960 h 3368193"/>
              <a:gd name="connsiteX1" fmla="*/ 175560 w 1320040"/>
              <a:gd name="connsiteY1" fmla="*/ 15400 h 3368193"/>
              <a:gd name="connsiteX2" fmla="*/ 877780 w 1320040"/>
              <a:gd name="connsiteY2" fmla="*/ 15400 h 3368193"/>
              <a:gd name="connsiteX3" fmla="*/ 1320040 w 1320040"/>
              <a:gd name="connsiteY3" fmla="*/ 57610 h 3368193"/>
              <a:gd name="connsiteX4" fmla="*/ 1053340 w 1320040"/>
              <a:gd name="connsiteY4" fmla="*/ 3192633 h 3368193"/>
              <a:gd name="connsiteX5" fmla="*/ 877780 w 1320040"/>
              <a:gd name="connsiteY5" fmla="*/ 3368193 h 3368193"/>
              <a:gd name="connsiteX6" fmla="*/ 175560 w 1320040"/>
              <a:gd name="connsiteY6" fmla="*/ 3368193 h 3368193"/>
              <a:gd name="connsiteX7" fmla="*/ 0 w 1320040"/>
              <a:gd name="connsiteY7" fmla="*/ 3192633 h 3368193"/>
              <a:gd name="connsiteX8" fmla="*/ 0 w 1320040"/>
              <a:gd name="connsiteY8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1053340 w 1350052"/>
              <a:gd name="connsiteY5" fmla="*/ 3192633 h 3368193"/>
              <a:gd name="connsiteX6" fmla="*/ 877780 w 1350052"/>
              <a:gd name="connsiteY6" fmla="*/ 3368193 h 3368193"/>
              <a:gd name="connsiteX7" fmla="*/ 175560 w 1350052"/>
              <a:gd name="connsiteY7" fmla="*/ 3368193 h 3368193"/>
              <a:gd name="connsiteX8" fmla="*/ 0 w 1350052"/>
              <a:gd name="connsiteY8" fmla="*/ 3192633 h 3368193"/>
              <a:gd name="connsiteX9" fmla="*/ 0 w 1350052"/>
              <a:gd name="connsiteY9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1053340 w 1350052"/>
              <a:gd name="connsiteY5" fmla="*/ 3192633 h 3368193"/>
              <a:gd name="connsiteX6" fmla="*/ 877780 w 1350052"/>
              <a:gd name="connsiteY6" fmla="*/ 3368193 h 3368193"/>
              <a:gd name="connsiteX7" fmla="*/ 175560 w 1350052"/>
              <a:gd name="connsiteY7" fmla="*/ 3368193 h 3368193"/>
              <a:gd name="connsiteX8" fmla="*/ 0 w 1350052"/>
              <a:gd name="connsiteY8" fmla="*/ 3192633 h 3368193"/>
              <a:gd name="connsiteX9" fmla="*/ 0 w 1350052"/>
              <a:gd name="connsiteY9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1053340 w 1350052"/>
              <a:gd name="connsiteY6" fmla="*/ 3192633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872365 w 1350052"/>
              <a:gd name="connsiteY6" fmla="*/ 3202158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872365 w 1350052"/>
              <a:gd name="connsiteY6" fmla="*/ 3202158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201030 h 3378263"/>
              <a:gd name="connsiteX1" fmla="*/ 175560 w 1350052"/>
              <a:gd name="connsiteY1" fmla="*/ 25470 h 3378263"/>
              <a:gd name="connsiteX2" fmla="*/ 877780 w 1350052"/>
              <a:gd name="connsiteY2" fmla="*/ 6420 h 3378263"/>
              <a:gd name="connsiteX3" fmla="*/ 1320040 w 1350052"/>
              <a:gd name="connsiteY3" fmla="*/ 67680 h 3378263"/>
              <a:gd name="connsiteX4" fmla="*/ 1303321 w 1350052"/>
              <a:gd name="connsiteY4" fmla="*/ 1487948 h 3378263"/>
              <a:gd name="connsiteX5" fmla="*/ 884221 w 1350052"/>
              <a:gd name="connsiteY5" fmla="*/ 2030873 h 3378263"/>
              <a:gd name="connsiteX6" fmla="*/ 872365 w 1350052"/>
              <a:gd name="connsiteY6" fmla="*/ 3212228 h 3378263"/>
              <a:gd name="connsiteX7" fmla="*/ 877780 w 1350052"/>
              <a:gd name="connsiteY7" fmla="*/ 3378263 h 3378263"/>
              <a:gd name="connsiteX8" fmla="*/ 175560 w 1350052"/>
              <a:gd name="connsiteY8" fmla="*/ 3378263 h 3378263"/>
              <a:gd name="connsiteX9" fmla="*/ 0 w 1350052"/>
              <a:gd name="connsiteY9" fmla="*/ 3202703 h 3378263"/>
              <a:gd name="connsiteX10" fmla="*/ 0 w 1350052"/>
              <a:gd name="connsiteY10" fmla="*/ 201030 h 3378263"/>
              <a:gd name="connsiteX0" fmla="*/ 0 w 1350052"/>
              <a:gd name="connsiteY0" fmla="*/ 201030 h 3378263"/>
              <a:gd name="connsiteX1" fmla="*/ 175560 w 1350052"/>
              <a:gd name="connsiteY1" fmla="*/ 25470 h 3378263"/>
              <a:gd name="connsiteX2" fmla="*/ 877780 w 1350052"/>
              <a:gd name="connsiteY2" fmla="*/ 6420 h 3378263"/>
              <a:gd name="connsiteX3" fmla="*/ 1320040 w 1350052"/>
              <a:gd name="connsiteY3" fmla="*/ 67680 h 3378263"/>
              <a:gd name="connsiteX4" fmla="*/ 1303321 w 1350052"/>
              <a:gd name="connsiteY4" fmla="*/ 1487948 h 3378263"/>
              <a:gd name="connsiteX5" fmla="*/ 884221 w 1350052"/>
              <a:gd name="connsiteY5" fmla="*/ 2030873 h 3378263"/>
              <a:gd name="connsiteX6" fmla="*/ 872365 w 1350052"/>
              <a:gd name="connsiteY6" fmla="*/ 3212228 h 3378263"/>
              <a:gd name="connsiteX7" fmla="*/ 753955 w 1350052"/>
              <a:gd name="connsiteY7" fmla="*/ 3378263 h 3378263"/>
              <a:gd name="connsiteX8" fmla="*/ 175560 w 1350052"/>
              <a:gd name="connsiteY8" fmla="*/ 3378263 h 3378263"/>
              <a:gd name="connsiteX9" fmla="*/ 0 w 1350052"/>
              <a:gd name="connsiteY9" fmla="*/ 3202703 h 3378263"/>
              <a:gd name="connsiteX10" fmla="*/ 0 w 1350052"/>
              <a:gd name="connsiteY10" fmla="*/ 201030 h 3378263"/>
              <a:gd name="connsiteX0" fmla="*/ 0 w 1350052"/>
              <a:gd name="connsiteY0" fmla="*/ 195698 h 3372931"/>
              <a:gd name="connsiteX1" fmla="*/ 175560 w 1350052"/>
              <a:gd name="connsiteY1" fmla="*/ 20138 h 3372931"/>
              <a:gd name="connsiteX2" fmla="*/ 877780 w 1350052"/>
              <a:gd name="connsiteY2" fmla="*/ 1088 h 3372931"/>
              <a:gd name="connsiteX3" fmla="*/ 1320040 w 1350052"/>
              <a:gd name="connsiteY3" fmla="*/ 81398 h 3372931"/>
              <a:gd name="connsiteX4" fmla="*/ 1303321 w 1350052"/>
              <a:gd name="connsiteY4" fmla="*/ 1482616 h 3372931"/>
              <a:gd name="connsiteX5" fmla="*/ 884221 w 1350052"/>
              <a:gd name="connsiteY5" fmla="*/ 2025541 h 3372931"/>
              <a:gd name="connsiteX6" fmla="*/ 872365 w 1350052"/>
              <a:gd name="connsiteY6" fmla="*/ 3206896 h 3372931"/>
              <a:gd name="connsiteX7" fmla="*/ 753955 w 1350052"/>
              <a:gd name="connsiteY7" fmla="*/ 3372931 h 3372931"/>
              <a:gd name="connsiteX8" fmla="*/ 175560 w 1350052"/>
              <a:gd name="connsiteY8" fmla="*/ 3372931 h 3372931"/>
              <a:gd name="connsiteX9" fmla="*/ 0 w 1350052"/>
              <a:gd name="connsiteY9" fmla="*/ 3197371 h 3372931"/>
              <a:gd name="connsiteX10" fmla="*/ 0 w 1350052"/>
              <a:gd name="connsiteY10" fmla="*/ 195698 h 3372931"/>
              <a:gd name="connsiteX0" fmla="*/ 0 w 1362891"/>
              <a:gd name="connsiteY0" fmla="*/ 195698 h 3372931"/>
              <a:gd name="connsiteX1" fmla="*/ 175560 w 1362891"/>
              <a:gd name="connsiteY1" fmla="*/ 20138 h 3372931"/>
              <a:gd name="connsiteX2" fmla="*/ 877780 w 1362891"/>
              <a:gd name="connsiteY2" fmla="*/ 1088 h 3372931"/>
              <a:gd name="connsiteX3" fmla="*/ 1320040 w 1362891"/>
              <a:gd name="connsiteY3" fmla="*/ 81398 h 3372931"/>
              <a:gd name="connsiteX4" fmla="*/ 1331896 w 1362891"/>
              <a:gd name="connsiteY4" fmla="*/ 1482616 h 3372931"/>
              <a:gd name="connsiteX5" fmla="*/ 884221 w 1362891"/>
              <a:gd name="connsiteY5" fmla="*/ 2025541 h 3372931"/>
              <a:gd name="connsiteX6" fmla="*/ 872365 w 1362891"/>
              <a:gd name="connsiteY6" fmla="*/ 3206896 h 3372931"/>
              <a:gd name="connsiteX7" fmla="*/ 753955 w 1362891"/>
              <a:gd name="connsiteY7" fmla="*/ 3372931 h 3372931"/>
              <a:gd name="connsiteX8" fmla="*/ 175560 w 1362891"/>
              <a:gd name="connsiteY8" fmla="*/ 3372931 h 3372931"/>
              <a:gd name="connsiteX9" fmla="*/ 0 w 1362891"/>
              <a:gd name="connsiteY9" fmla="*/ 3197371 h 3372931"/>
              <a:gd name="connsiteX10" fmla="*/ 0 w 1362891"/>
              <a:gd name="connsiteY10" fmla="*/ 195698 h 337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62891" h="3372931">
                <a:moveTo>
                  <a:pt x="0" y="195698"/>
                </a:moveTo>
                <a:cubicBezTo>
                  <a:pt x="0" y="98739"/>
                  <a:pt x="78601" y="20138"/>
                  <a:pt x="175560" y="20138"/>
                </a:cubicBezTo>
                <a:lnTo>
                  <a:pt x="877780" y="1088"/>
                </a:lnTo>
                <a:cubicBezTo>
                  <a:pt x="974739" y="1088"/>
                  <a:pt x="1320040" y="-15561"/>
                  <a:pt x="1320040" y="81398"/>
                </a:cubicBezTo>
                <a:cubicBezTo>
                  <a:pt x="1373501" y="321969"/>
                  <a:pt x="1376346" y="960112"/>
                  <a:pt x="1331896" y="1482616"/>
                </a:cubicBezTo>
                <a:cubicBezTo>
                  <a:pt x="1295772" y="1808227"/>
                  <a:pt x="925885" y="1739749"/>
                  <a:pt x="884221" y="2025541"/>
                </a:cubicBezTo>
                <a:cubicBezTo>
                  <a:pt x="842558" y="2311334"/>
                  <a:pt x="890901" y="2980744"/>
                  <a:pt x="872365" y="3206896"/>
                </a:cubicBezTo>
                <a:cubicBezTo>
                  <a:pt x="872365" y="3303855"/>
                  <a:pt x="850914" y="3372931"/>
                  <a:pt x="753955" y="3372931"/>
                </a:cubicBezTo>
                <a:lnTo>
                  <a:pt x="175560" y="3372931"/>
                </a:lnTo>
                <a:cubicBezTo>
                  <a:pt x="78601" y="3372931"/>
                  <a:pt x="0" y="3294330"/>
                  <a:pt x="0" y="3197371"/>
                </a:cubicBezTo>
                <a:lnTo>
                  <a:pt x="0" y="195698"/>
                </a:lnTo>
                <a:close/>
              </a:path>
            </a:pathLst>
          </a:cu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" name="Can 33">
            <a:extLst>
              <a:ext uri="{FF2B5EF4-FFF2-40B4-BE49-F238E27FC236}">
                <a16:creationId xmlns:a16="http://schemas.microsoft.com/office/drawing/2014/main" id="{8F0D4BF0-13EE-4A01-B0A8-E399720C27FD}"/>
              </a:ext>
            </a:extLst>
          </p:cNvPr>
          <p:cNvSpPr/>
          <p:nvPr/>
        </p:nvSpPr>
        <p:spPr>
          <a:xfrm>
            <a:off x="4073229" y="5028881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6" name="Can 33">
            <a:extLst>
              <a:ext uri="{FF2B5EF4-FFF2-40B4-BE49-F238E27FC236}">
                <a16:creationId xmlns:a16="http://schemas.microsoft.com/office/drawing/2014/main" id="{33C26AA1-87F5-468C-A126-017A5F8BE49F}"/>
              </a:ext>
            </a:extLst>
          </p:cNvPr>
          <p:cNvSpPr/>
          <p:nvPr/>
        </p:nvSpPr>
        <p:spPr>
          <a:xfrm>
            <a:off x="3866589" y="5028261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7" name="Can 33">
            <a:extLst>
              <a:ext uri="{FF2B5EF4-FFF2-40B4-BE49-F238E27FC236}">
                <a16:creationId xmlns:a16="http://schemas.microsoft.com/office/drawing/2014/main" id="{41C801BC-CB9F-40ED-974D-F63C0A5B29B7}"/>
              </a:ext>
            </a:extLst>
          </p:cNvPr>
          <p:cNvSpPr/>
          <p:nvPr/>
        </p:nvSpPr>
        <p:spPr>
          <a:xfrm>
            <a:off x="3653773" y="5028261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8" name="Can 33">
            <a:extLst>
              <a:ext uri="{FF2B5EF4-FFF2-40B4-BE49-F238E27FC236}">
                <a16:creationId xmlns:a16="http://schemas.microsoft.com/office/drawing/2014/main" id="{6BBE9753-A27F-484B-8350-B37322F0E86B}"/>
              </a:ext>
            </a:extLst>
          </p:cNvPr>
          <p:cNvSpPr/>
          <p:nvPr/>
        </p:nvSpPr>
        <p:spPr>
          <a:xfrm>
            <a:off x="4288267" y="5028261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9" name="Can 33">
            <a:extLst>
              <a:ext uri="{FF2B5EF4-FFF2-40B4-BE49-F238E27FC236}">
                <a16:creationId xmlns:a16="http://schemas.microsoft.com/office/drawing/2014/main" id="{5F07B45B-B92D-4EAA-991B-77D41869585A}"/>
              </a:ext>
            </a:extLst>
          </p:cNvPr>
          <p:cNvSpPr/>
          <p:nvPr/>
        </p:nvSpPr>
        <p:spPr>
          <a:xfrm>
            <a:off x="4503305" y="5028261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0" name="Can 33">
            <a:extLst>
              <a:ext uri="{FF2B5EF4-FFF2-40B4-BE49-F238E27FC236}">
                <a16:creationId xmlns:a16="http://schemas.microsoft.com/office/drawing/2014/main" id="{B4A41599-4048-48EB-9DDB-9627925CAC44}"/>
              </a:ext>
            </a:extLst>
          </p:cNvPr>
          <p:cNvSpPr/>
          <p:nvPr/>
        </p:nvSpPr>
        <p:spPr>
          <a:xfrm>
            <a:off x="4718343" y="5028261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1" name="Can 33">
            <a:extLst>
              <a:ext uri="{FF2B5EF4-FFF2-40B4-BE49-F238E27FC236}">
                <a16:creationId xmlns:a16="http://schemas.microsoft.com/office/drawing/2014/main" id="{508E9A11-681E-47CC-925D-EC3272DE4043}"/>
              </a:ext>
            </a:extLst>
          </p:cNvPr>
          <p:cNvSpPr/>
          <p:nvPr/>
        </p:nvSpPr>
        <p:spPr>
          <a:xfrm>
            <a:off x="4933381" y="5028261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17BC5F02-1C72-4AC9-AA5B-0A05ACF1BBCD}"/>
              </a:ext>
            </a:extLst>
          </p:cNvPr>
          <p:cNvCxnSpPr/>
          <p:nvPr/>
        </p:nvCxnSpPr>
        <p:spPr>
          <a:xfrm flipH="1" flipV="1">
            <a:off x="3112063" y="4143258"/>
            <a:ext cx="381000" cy="6458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7866D8E-EF79-4D0E-9106-2C7504351DC1}"/>
              </a:ext>
            </a:extLst>
          </p:cNvPr>
          <p:cNvGrpSpPr/>
          <p:nvPr/>
        </p:nvGrpSpPr>
        <p:grpSpPr>
          <a:xfrm>
            <a:off x="2575443" y="3189875"/>
            <a:ext cx="503059" cy="1328054"/>
            <a:chOff x="2394689" y="3072917"/>
            <a:chExt cx="503059" cy="1328054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CB6A7B9B-7D18-4EB6-8FE2-761E88318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39619" y="3151843"/>
              <a:ext cx="401802" cy="1171968"/>
            </a:xfrm>
            <a:prstGeom prst="rect">
              <a:avLst/>
            </a:prstGeom>
          </p:spPr>
        </p:pic>
        <p:sp>
          <p:nvSpPr>
            <p:cNvPr id="75" name="Rectangle: Rounded Corners 34">
              <a:extLst>
                <a:ext uri="{FF2B5EF4-FFF2-40B4-BE49-F238E27FC236}">
                  <a16:creationId xmlns:a16="http://schemas.microsoft.com/office/drawing/2014/main" id="{2FC54894-D321-4B73-92BF-8C5768E3B26A}"/>
                </a:ext>
              </a:extLst>
            </p:cNvPr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B40C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6" name="Rectangle: Rounded Corners 35">
            <a:extLst>
              <a:ext uri="{FF2B5EF4-FFF2-40B4-BE49-F238E27FC236}">
                <a16:creationId xmlns:a16="http://schemas.microsoft.com/office/drawing/2014/main" id="{29552F00-95D2-4E78-A64E-DECBDB62A4E8}"/>
              </a:ext>
            </a:extLst>
          </p:cNvPr>
          <p:cNvSpPr/>
          <p:nvPr/>
        </p:nvSpPr>
        <p:spPr>
          <a:xfrm>
            <a:off x="5830971" y="3457981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15CFE7D-26E3-4ECB-9E21-608AFFB82248}"/>
              </a:ext>
            </a:extLst>
          </p:cNvPr>
          <p:cNvSpPr/>
          <p:nvPr/>
        </p:nvSpPr>
        <p:spPr>
          <a:xfrm>
            <a:off x="6105298" y="3474835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36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5DF0292-F09F-44AF-85FD-1D6360FED030}"/>
              </a:ext>
            </a:extLst>
          </p:cNvPr>
          <p:cNvSpPr/>
          <p:nvPr/>
        </p:nvSpPr>
        <p:spPr>
          <a:xfrm>
            <a:off x="5853896" y="3985514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45962BE-EF93-4276-AF6C-84B52A2E6C62}"/>
              </a:ext>
            </a:extLst>
          </p:cNvPr>
          <p:cNvSpPr/>
          <p:nvPr/>
        </p:nvSpPr>
        <p:spPr>
          <a:xfrm>
            <a:off x="6076064" y="4337674"/>
            <a:ext cx="872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17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60C87187-F933-4B06-9D98-04AE6717460F}"/>
              </a:ext>
            </a:extLst>
          </p:cNvPr>
          <p:cNvCxnSpPr/>
          <p:nvPr/>
        </p:nvCxnSpPr>
        <p:spPr>
          <a:xfrm>
            <a:off x="5968134" y="5168671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62C1AC0C-A383-4723-9572-59245D7EFB7D}"/>
              </a:ext>
            </a:extLst>
          </p:cNvPr>
          <p:cNvSpPr/>
          <p:nvPr/>
        </p:nvSpPr>
        <p:spPr>
          <a:xfrm>
            <a:off x="6426420" y="5194707"/>
            <a:ext cx="5277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A5E4C7E-EC92-494B-81CF-902434BAE404}"/>
              </a:ext>
            </a:extLst>
          </p:cNvPr>
          <p:cNvSpPr/>
          <p:nvPr/>
        </p:nvSpPr>
        <p:spPr>
          <a:xfrm>
            <a:off x="6093188" y="518939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F7CEFD1-DA41-4CCD-A180-457F626880E7}"/>
              </a:ext>
            </a:extLst>
          </p:cNvPr>
          <p:cNvSpPr txBox="1"/>
          <p:nvPr/>
        </p:nvSpPr>
        <p:spPr>
          <a:xfrm>
            <a:off x="7433083" y="3469489"/>
            <a:ext cx="39407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cộng 7 bằng 13, viết 3 nhớ 1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thêm 1 bằng 4, 4 cộng 1 bằng 5, viết 5</a:t>
            </a:r>
          </a:p>
        </p:txBody>
      </p:sp>
      <p:sp>
        <p:nvSpPr>
          <p:cNvPr id="84" name="Rectangle: Rounded Corners 43">
            <a:extLst>
              <a:ext uri="{FF2B5EF4-FFF2-40B4-BE49-F238E27FC236}">
                <a16:creationId xmlns:a16="http://schemas.microsoft.com/office/drawing/2014/main" id="{01998863-052D-47EF-A004-18D1DD40768F}"/>
              </a:ext>
            </a:extLst>
          </p:cNvPr>
          <p:cNvSpPr/>
          <p:nvPr/>
        </p:nvSpPr>
        <p:spPr>
          <a:xfrm>
            <a:off x="8010180" y="5438565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36 + 17 =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53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068325BA-9022-4822-801C-94A64E6495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9666" y="4949718"/>
            <a:ext cx="401802" cy="1171968"/>
          </a:xfrm>
          <a:prstGeom prst="rect">
            <a:avLst/>
          </a:prstGeom>
        </p:spPr>
      </p:pic>
      <p:sp>
        <p:nvSpPr>
          <p:cNvPr id="86" name="Can 33">
            <a:extLst>
              <a:ext uri="{FF2B5EF4-FFF2-40B4-BE49-F238E27FC236}">
                <a16:creationId xmlns:a16="http://schemas.microsoft.com/office/drawing/2014/main" id="{E13FC2AE-3251-4E46-BEDE-12444551C1AA}"/>
              </a:ext>
            </a:extLst>
          </p:cNvPr>
          <p:cNvSpPr/>
          <p:nvPr/>
        </p:nvSpPr>
        <p:spPr>
          <a:xfrm>
            <a:off x="4718343" y="2970670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108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500"/>
                            </p:stCondLst>
                            <p:childTnLst>
                              <p:par>
                                <p:cTn id="1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7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6" grpId="0" animBg="1"/>
      <p:bldP spid="77" grpId="0"/>
      <p:bldP spid="78" grpId="0"/>
      <p:bldP spid="79" grpId="0"/>
      <p:bldP spid="81" grpId="0"/>
      <p:bldP spid="82" grpId="0"/>
      <p:bldP spid="83" grpId="0" uiExpand="1" build="p"/>
      <p:bldP spid="84" grpId="0" animBg="1"/>
      <p:bldP spid="8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4C7253-3117-D755-E099-F8F0BB13F1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5436" y="1754530"/>
            <a:ext cx="968128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3BC8A446-66B4-4CE2-B712-7305E5782E9D}"/>
              </a:ext>
            </a:extLst>
          </p:cNvPr>
          <p:cNvGrpSpPr/>
          <p:nvPr/>
        </p:nvGrpSpPr>
        <p:grpSpPr>
          <a:xfrm>
            <a:off x="2487920" y="1461449"/>
            <a:ext cx="8229600" cy="2343788"/>
            <a:chOff x="2487921" y="1421167"/>
            <a:chExt cx="8229600" cy="2343788"/>
          </a:xfrm>
        </p:grpSpPr>
        <p:sp>
          <p:nvSpPr>
            <p:cNvPr id="42" name="Rectangle: Rounded Corners 2">
              <a:extLst>
                <a:ext uri="{FF2B5EF4-FFF2-40B4-BE49-F238E27FC236}">
                  <a16:creationId xmlns:a16="http://schemas.microsoft.com/office/drawing/2014/main" id="{B62B1021-2131-4282-87F8-AF14A87E974A}"/>
                </a:ext>
              </a:extLst>
            </p:cNvPr>
            <p:cNvSpPr/>
            <p:nvPr/>
          </p:nvSpPr>
          <p:spPr>
            <a:xfrm>
              <a:off x="2487921" y="1565367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A8176CC-B6DA-4F77-8C20-4B7EDE7B7C4B}"/>
                </a:ext>
              </a:extLst>
            </p:cNvPr>
            <p:cNvGrpSpPr/>
            <p:nvPr/>
          </p:nvGrpSpPr>
          <p:grpSpPr>
            <a:xfrm>
              <a:off x="2630805" y="1421167"/>
              <a:ext cx="1545687" cy="1938992"/>
              <a:chOff x="2564544" y="1602691"/>
              <a:chExt cx="1545687" cy="1938992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8BFB680-FFCF-4240-9B83-D5C3167CDC7D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129069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17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24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55CFB20-6001-4DEE-B03F-DBB939E3DA45}"/>
                  </a:ext>
                </a:extLst>
              </p:cNvPr>
              <p:cNvSpPr txBox="1"/>
              <p:nvPr/>
            </p:nvSpPr>
            <p:spPr>
              <a:xfrm>
                <a:off x="2564544" y="2221189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+</a:t>
                </a:r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F81BDFEC-F859-42DE-807B-F5A73077A73D}"/>
                  </a:ext>
                </a:extLst>
              </p:cNvPr>
              <p:cNvCxnSpPr/>
              <p:nvPr/>
            </p:nvCxnSpPr>
            <p:spPr>
              <a:xfrm>
                <a:off x="2819538" y="3330542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BDFA997-555F-4F43-ADD7-9B4DC0D5848A}"/>
                </a:ext>
              </a:extLst>
            </p:cNvPr>
            <p:cNvGrpSpPr/>
            <p:nvPr/>
          </p:nvGrpSpPr>
          <p:grpSpPr>
            <a:xfrm>
              <a:off x="4863324" y="1421167"/>
              <a:ext cx="997549" cy="1938992"/>
              <a:chOff x="2577324" y="1602691"/>
              <a:chExt cx="997549" cy="1938992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5AC14FB-B3E2-4FEF-888B-714185AB67D4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37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36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0F35D20-A9FF-46DA-A37A-D1EE1FAA6038}"/>
                  </a:ext>
                </a:extLst>
              </p:cNvPr>
              <p:cNvSpPr txBox="1"/>
              <p:nvPr/>
            </p:nvSpPr>
            <p:spPr>
              <a:xfrm>
                <a:off x="2577324" y="2279386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+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63A9D0C9-E331-4CA1-9930-8B72D0EB8D48}"/>
                  </a:ext>
                </a:extLst>
              </p:cNvPr>
              <p:cNvCxnSpPr/>
              <p:nvPr/>
            </p:nvCxnSpPr>
            <p:spPr>
              <a:xfrm>
                <a:off x="2828887" y="3330542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CE6FFB0-C844-450A-AFAF-E624DE8B4BE7}"/>
                </a:ext>
              </a:extLst>
            </p:cNvPr>
            <p:cNvGrpSpPr/>
            <p:nvPr/>
          </p:nvGrpSpPr>
          <p:grpSpPr>
            <a:xfrm>
              <a:off x="7083063" y="1421167"/>
              <a:ext cx="997549" cy="1938992"/>
              <a:chOff x="2577324" y="1602691"/>
              <a:chExt cx="997549" cy="1938992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694AADB-3239-4D35-B9F9-D171F5DA270E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42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48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D382B7A-AA1A-4263-9D84-D3B82CD90BBF}"/>
                  </a:ext>
                </a:extLst>
              </p:cNvPr>
              <p:cNvSpPr txBox="1"/>
              <p:nvPr/>
            </p:nvSpPr>
            <p:spPr>
              <a:xfrm>
                <a:off x="2577324" y="2294360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+</a:t>
                </a:r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CD1A5AA2-C0DC-4369-8D73-37979971A58B}"/>
                  </a:ext>
                </a:extLst>
              </p:cNvPr>
              <p:cNvCxnSpPr/>
              <p:nvPr/>
            </p:nvCxnSpPr>
            <p:spPr>
              <a:xfrm>
                <a:off x="2809920" y="3330542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44697ED-5EA6-4F45-9E63-31ECC4CBC8F5}"/>
                </a:ext>
              </a:extLst>
            </p:cNvPr>
            <p:cNvGrpSpPr/>
            <p:nvPr/>
          </p:nvGrpSpPr>
          <p:grpSpPr>
            <a:xfrm>
              <a:off x="9245529" y="1421167"/>
              <a:ext cx="1054822" cy="1938992"/>
              <a:chOff x="2520051" y="1602691"/>
              <a:chExt cx="1054822" cy="1938992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83180B7-0CAB-4D82-AC02-844F20738730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59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25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30E0236-101E-4864-B254-D76EE3816BEA}"/>
                  </a:ext>
                </a:extLst>
              </p:cNvPr>
              <p:cNvSpPr txBox="1"/>
              <p:nvPr/>
            </p:nvSpPr>
            <p:spPr>
              <a:xfrm>
                <a:off x="2520051" y="2310391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+</a:t>
                </a:r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2B1264B-7E28-4A59-AD8C-BF68A5662722}"/>
                  </a:ext>
                </a:extLst>
              </p:cNvPr>
              <p:cNvCxnSpPr/>
              <p:nvPr/>
            </p:nvCxnSpPr>
            <p:spPr>
              <a:xfrm>
                <a:off x="2786770" y="3330542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9" name="Picture 4" descr="Không có mô tả.">
            <a:extLst>
              <a:ext uri="{FF2B5EF4-FFF2-40B4-BE49-F238E27FC236}">
                <a16:creationId xmlns:a16="http://schemas.microsoft.com/office/drawing/2014/main" id="{52CF1517-5E59-4C13-B1FD-FBFDDDD5E3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637127" y="37107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292C79D3-939D-43B5-B20C-95A097FB3F4F}"/>
              </a:ext>
            </a:extLst>
          </p:cNvPr>
          <p:cNvSpPr/>
          <p:nvPr/>
        </p:nvSpPr>
        <p:spPr>
          <a:xfrm>
            <a:off x="462567" y="1726859"/>
            <a:ext cx="751056" cy="70408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C0D5519-6D99-4C44-AEB9-C5DD6E65F3B1}"/>
              </a:ext>
            </a:extLst>
          </p:cNvPr>
          <p:cNvSpPr txBox="1"/>
          <p:nvPr/>
        </p:nvSpPr>
        <p:spPr>
          <a:xfrm>
            <a:off x="1188913" y="1724959"/>
            <a:ext cx="13532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Tính.</a:t>
            </a:r>
          </a:p>
        </p:txBody>
      </p:sp>
    </p:spTree>
    <p:extLst>
      <p:ext uri="{BB962C8B-B14F-4D97-AF65-F5344CB8AC3E}">
        <p14:creationId xmlns:p14="http://schemas.microsoft.com/office/powerpoint/2010/main" val="3938381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17 + 24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+ 4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37 + 36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+ 6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44453" y="419782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756" y="420129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592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424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42 + 48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 + 8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578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59 + 25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9 + 5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235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08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6E3A505-D848-42DA-BDFD-C868A1760395}"/>
              </a:ext>
            </a:extLst>
          </p:cNvPr>
          <p:cNvGrpSpPr/>
          <p:nvPr/>
        </p:nvGrpSpPr>
        <p:grpSpPr>
          <a:xfrm>
            <a:off x="1183086" y="842708"/>
            <a:ext cx="6344549" cy="1372775"/>
            <a:chOff x="4115164" y="4732269"/>
            <a:chExt cx="4742644" cy="1795793"/>
          </a:xfrm>
        </p:grpSpPr>
        <p:sp>
          <p:nvSpPr>
            <p:cNvPr id="19" name="Rounded Rectangular Callout 4">
              <a:extLst>
                <a:ext uri="{FF2B5EF4-FFF2-40B4-BE49-F238E27FC236}">
                  <a16:creationId xmlns:a16="http://schemas.microsoft.com/office/drawing/2014/main" id="{FE01C5C7-4A73-4992-A700-A7B78403DE67}"/>
                </a:ext>
              </a:extLst>
            </p:cNvPr>
            <p:cNvSpPr/>
            <p:nvPr/>
          </p:nvSpPr>
          <p:spPr>
            <a:xfrm>
              <a:off x="4115164" y="4732269"/>
              <a:ext cx="4372201" cy="89949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TextBox 37">
              <a:extLst>
                <a:ext uri="{FF2B5EF4-FFF2-40B4-BE49-F238E27FC236}">
                  <a16:creationId xmlns:a16="http://schemas.microsoft.com/office/drawing/2014/main" id="{F3BDFFB1-8EC4-4360-AB9E-5B60B11D2D95}"/>
                </a:ext>
              </a:extLst>
            </p:cNvPr>
            <p:cNvSpPr txBox="1"/>
            <p:nvPr/>
          </p:nvSpPr>
          <p:spPr>
            <a:xfrm>
              <a:off x="4485608" y="4796807"/>
              <a:ext cx="4372200" cy="1731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s-E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s-E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s-E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s-E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endPara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AD48ECA-8178-461A-AE0D-212051F92654}"/>
              </a:ext>
            </a:extLst>
          </p:cNvPr>
          <p:cNvGrpSpPr/>
          <p:nvPr/>
        </p:nvGrpSpPr>
        <p:grpSpPr>
          <a:xfrm>
            <a:off x="1553531" y="2706837"/>
            <a:ext cx="9548578" cy="1015666"/>
            <a:chOff x="1360350" y="3918823"/>
            <a:chExt cx="8601490" cy="101566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4D8E60C-1693-4750-8AAA-F650EC3B660A}"/>
                </a:ext>
              </a:extLst>
            </p:cNvPr>
            <p:cNvSpPr/>
            <p:nvPr/>
          </p:nvSpPr>
          <p:spPr>
            <a:xfrm>
              <a:off x="1360350" y="3918826"/>
              <a:ext cx="2232308" cy="10156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23 + 67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E8C9346-3149-4AF7-8AB7-24B42DC016BB}"/>
                </a:ext>
              </a:extLst>
            </p:cNvPr>
            <p:cNvSpPr/>
            <p:nvPr/>
          </p:nvSpPr>
          <p:spPr>
            <a:xfrm>
              <a:off x="3728819" y="3918825"/>
              <a:ext cx="2144008" cy="10156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48 + 18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310C066-BA6D-4B85-B70E-CB8555252CA6}"/>
                </a:ext>
              </a:extLst>
            </p:cNvPr>
            <p:cNvSpPr/>
            <p:nvPr/>
          </p:nvSpPr>
          <p:spPr>
            <a:xfrm>
              <a:off x="5978047" y="3918825"/>
              <a:ext cx="1954316" cy="10156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59 + 21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29E0EBF-F880-4C61-9615-F1EB67AC06AF}"/>
                </a:ext>
              </a:extLst>
            </p:cNvPr>
            <p:cNvSpPr/>
            <p:nvPr/>
          </p:nvSpPr>
          <p:spPr>
            <a:xfrm>
              <a:off x="8054958" y="3918823"/>
              <a:ext cx="1906882" cy="10156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+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19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9826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267629" y="277906"/>
            <a:ext cx="11719932" cy="630131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8508379" y="5617827"/>
            <a:ext cx="3650669" cy="124017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DF17D2A3-44C9-444B-9F86-E7080EA663B5}"/>
              </a:ext>
            </a:extLst>
          </p:cNvPr>
          <p:cNvSpPr/>
          <p:nvPr/>
        </p:nvSpPr>
        <p:spPr>
          <a:xfrm>
            <a:off x="6367231" y="5046413"/>
            <a:ext cx="1008000" cy="1008000"/>
          </a:xfrm>
          <a:prstGeom prst="ellipse">
            <a:avLst/>
          </a:prstGeom>
          <a:solidFill>
            <a:srgbClr val="FFFF00">
              <a:alpha val="6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矩形 1">
            <a:extLst>
              <a:ext uri="{FF2B5EF4-FFF2-40B4-BE49-F238E27FC236}">
                <a16:creationId xmlns:a16="http://schemas.microsoft.com/office/drawing/2014/main" id="{BD1FEE34-399B-4F33-9C90-4F694A4ABF66}"/>
              </a:ext>
            </a:extLst>
          </p:cNvPr>
          <p:cNvSpPr/>
          <p:nvPr/>
        </p:nvSpPr>
        <p:spPr>
          <a:xfrm>
            <a:off x="86219" y="134755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1" name="图片 35" descr="图片包含 镜子, 汽车, 室内, 反射&#10;&#10;已生成高可信度的说明">
            <a:extLst>
              <a:ext uri="{FF2B5EF4-FFF2-40B4-BE49-F238E27FC236}">
                <a16:creationId xmlns:a16="http://schemas.microsoft.com/office/drawing/2014/main" id="{9CC3913F-8088-4A5D-A98B-E6ECB9F383F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9" b="25293"/>
          <a:stretch/>
        </p:blipFill>
        <p:spPr>
          <a:xfrm>
            <a:off x="-87215" y="1442588"/>
            <a:ext cx="4625160" cy="2022588"/>
          </a:xfrm>
          <a:prstGeom prst="rect">
            <a:avLst/>
          </a:prstGeom>
        </p:spPr>
      </p:pic>
      <p:grpSp>
        <p:nvGrpSpPr>
          <p:cNvPr id="62" name="组合 23">
            <a:extLst>
              <a:ext uri="{FF2B5EF4-FFF2-40B4-BE49-F238E27FC236}">
                <a16:creationId xmlns:a16="http://schemas.microsoft.com/office/drawing/2014/main" id="{674BFD14-6A6F-4D90-86C8-16FF6A83DBF0}"/>
              </a:ext>
            </a:extLst>
          </p:cNvPr>
          <p:cNvGrpSpPr/>
          <p:nvPr/>
        </p:nvGrpSpPr>
        <p:grpSpPr>
          <a:xfrm>
            <a:off x="906090" y="421883"/>
            <a:ext cx="2511828" cy="1296581"/>
            <a:chOff x="9645" y="1829"/>
            <a:chExt cx="5630" cy="2646"/>
          </a:xfrm>
        </p:grpSpPr>
        <p:pic>
          <p:nvPicPr>
            <p:cNvPr id="63" name="图片 14" descr="1d28833ffe786f95cc25281202a15b48">
              <a:extLst>
                <a:ext uri="{FF2B5EF4-FFF2-40B4-BE49-F238E27FC236}">
                  <a16:creationId xmlns:a16="http://schemas.microsoft.com/office/drawing/2014/main" id="{6C64CCD5-B159-43B4-A94A-4C8307DB5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5" y="1829"/>
              <a:ext cx="5630" cy="2515"/>
            </a:xfrm>
            <a:prstGeom prst="rect">
              <a:avLst/>
            </a:prstGeom>
          </p:spPr>
        </p:pic>
        <p:sp>
          <p:nvSpPr>
            <p:cNvPr id="64" name="文本框 15">
              <a:extLst>
                <a:ext uri="{FF2B5EF4-FFF2-40B4-BE49-F238E27FC236}">
                  <a16:creationId xmlns:a16="http://schemas.microsoft.com/office/drawing/2014/main" id="{8458C1F2-B74B-445D-8875-F773F318B06D}"/>
                </a:ext>
              </a:extLst>
            </p:cNvPr>
            <p:cNvSpPr txBox="1"/>
            <p:nvPr/>
          </p:nvSpPr>
          <p:spPr>
            <a:xfrm>
              <a:off x="10925" y="3407"/>
              <a:ext cx="3848" cy="1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E4EBA51-2887-46C7-93DF-E1B630EBBFC8}"/>
              </a:ext>
            </a:extLst>
          </p:cNvPr>
          <p:cNvSpPr txBox="1"/>
          <p:nvPr/>
        </p:nvSpPr>
        <p:spPr>
          <a:xfrm>
            <a:off x="490033" y="1931864"/>
            <a:ext cx="3753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Truyền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điện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Wave 65">
            <a:extLst>
              <a:ext uri="{FF2B5EF4-FFF2-40B4-BE49-F238E27FC236}">
                <a16:creationId xmlns:a16="http://schemas.microsoft.com/office/drawing/2014/main" id="{A5B3DE1C-64D1-43DE-BBC0-5F3097A6EF41}"/>
              </a:ext>
            </a:extLst>
          </p:cNvPr>
          <p:cNvSpPr/>
          <p:nvPr/>
        </p:nvSpPr>
        <p:spPr>
          <a:xfrm>
            <a:off x="381857" y="1869439"/>
            <a:ext cx="3691379" cy="1097755"/>
          </a:xfrm>
          <a:prstGeom prst="wav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7" name="图片 2">
            <a:extLst>
              <a:ext uri="{FF2B5EF4-FFF2-40B4-BE49-F238E27FC236}">
                <a16:creationId xmlns:a16="http://schemas.microsoft.com/office/drawing/2014/main" id="{5ECCB9EA-9989-4E4F-93EB-A32A0893514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31881" y="1840677"/>
            <a:ext cx="2104944" cy="1098643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83BDEA25-0D27-43C9-805F-3DA4C596F949}"/>
              </a:ext>
            </a:extLst>
          </p:cNvPr>
          <p:cNvSpPr txBox="1"/>
          <p:nvPr/>
        </p:nvSpPr>
        <p:spPr>
          <a:xfrm>
            <a:off x="5397285" y="516405"/>
            <a:ext cx="1427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0" name="Picture 2" descr="Light Bulb Free Stock Photo - Public Domain Pictures">
            <a:extLst>
              <a:ext uri="{FF2B5EF4-FFF2-40B4-BE49-F238E27FC236}">
                <a16:creationId xmlns:a16="http://schemas.microsoft.com/office/drawing/2014/main" id="{6FB11EC5-4772-434E-B828-2B3B2AE26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100000" l="9970" r="8997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48" t="16273" r="19386"/>
          <a:stretch/>
        </p:blipFill>
        <p:spPr bwMode="auto">
          <a:xfrm>
            <a:off x="6389341" y="4963491"/>
            <a:ext cx="898579" cy="139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Light Bulb Free Stock Photo - Public Domain Pictures">
            <a:extLst>
              <a:ext uri="{FF2B5EF4-FFF2-40B4-BE49-F238E27FC236}">
                <a16:creationId xmlns:a16="http://schemas.microsoft.com/office/drawing/2014/main" id="{1E0BFC69-2FFB-4CC7-9A52-12E1A54AE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60" r="97946">
                        <a14:foregroundMark x1="24773" y1="20885" x2="14260" y2="13073"/>
                        <a14:foregroundMark x1="37764" y1="16458" x2="34441" y2="10990"/>
                        <a14:foregroundMark x1="50151" y1="12552" x2="48943" y2="104"/>
                        <a14:foregroundMark x1="63686" y1="15417" x2="66103" y2="9948"/>
                        <a14:foregroundMark x1="74562" y1="20104" x2="83565" y2="13854"/>
                        <a14:foregroundMark x1="77583" y1="31510" x2="85076" y2="29740"/>
                        <a14:foregroundMark x1="84773" y1="42969" x2="97462" y2="43750"/>
                        <a14:foregroundMark x1="81208" y1="49479" x2="87492" y2="51823"/>
                        <a14:foregroundMark x1="79698" y1="59062" x2="89607" y2="67135"/>
                        <a14:foregroundMark x1="71541" y1="64271" x2="74864" y2="66094"/>
                        <a14:foregroundMark x1="17583" y1="31302" x2="10030" y2="28698"/>
                        <a14:foregroundMark x1="16073" y1="41927" x2="60" y2="41667"/>
                        <a14:foregroundMark x1="18792" y1="51563" x2="11239" y2="53646"/>
                        <a14:foregroundMark x1="21752" y1="60885" x2="11541" y2="69479"/>
                        <a14:foregroundMark x1="28701" y1="65573" x2="24471" y2="71042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42" t="-2252" r="1028"/>
          <a:stretch/>
        </p:blipFill>
        <p:spPr bwMode="auto">
          <a:xfrm>
            <a:off x="6072349" y="4623515"/>
            <a:ext cx="1459378" cy="170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EDE2E3E-79A5-461B-AC3F-A74801945E10}"/>
              </a:ext>
            </a:extLst>
          </p:cNvPr>
          <p:cNvCxnSpPr/>
          <p:nvPr/>
        </p:nvCxnSpPr>
        <p:spPr>
          <a:xfrm>
            <a:off x="3433758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2F8DF75-D1AA-42FB-ADBB-B499E6705A8A}"/>
              </a:ext>
            </a:extLst>
          </p:cNvPr>
          <p:cNvCxnSpPr/>
          <p:nvPr/>
        </p:nvCxnSpPr>
        <p:spPr>
          <a:xfrm>
            <a:off x="4506074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D44CABE-3F43-4582-9666-27A5DF070597}"/>
              </a:ext>
            </a:extLst>
          </p:cNvPr>
          <p:cNvCxnSpPr/>
          <p:nvPr/>
        </p:nvCxnSpPr>
        <p:spPr>
          <a:xfrm>
            <a:off x="5578260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7" name="Picture 6" descr="AC power plugs and sockets Electricity Electrical Wires &amp; Cable Network  socket, electronics, electrical Wires Cable png | PNGEgg">
            <a:extLst>
              <a:ext uri="{FF2B5EF4-FFF2-40B4-BE49-F238E27FC236}">
                <a16:creationId xmlns:a16="http://schemas.microsoft.com/office/drawing/2014/main" id="{5717B496-D696-465F-9541-5C0CCF0F5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641" b="79297" l="21444" r="78000">
                        <a14:foregroundMark x1="28667" y1="26367" x2="46444" y2="52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48" t="11659" r="21987" b="26043"/>
          <a:stretch/>
        </p:blipFill>
        <p:spPr bwMode="auto">
          <a:xfrm>
            <a:off x="1891768" y="4030535"/>
            <a:ext cx="2247095" cy="119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B6D8C89-37E0-4CA5-8A44-4AA1B0882FF3}"/>
              </a:ext>
            </a:extLst>
          </p:cNvPr>
          <p:cNvCxnSpPr/>
          <p:nvPr/>
        </p:nvCxnSpPr>
        <p:spPr>
          <a:xfrm rot="5400000">
            <a:off x="2927035" y="5755022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35321D9A-E915-49EA-911A-80C8B0AD1A12}"/>
              </a:ext>
            </a:extLst>
          </p:cNvPr>
          <p:cNvSpPr/>
          <p:nvPr/>
        </p:nvSpPr>
        <p:spPr>
          <a:xfrm>
            <a:off x="4291719" y="3814769"/>
            <a:ext cx="51812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Hoan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thật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tuyệt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vời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10867BA2-CABD-42FE-9841-AEE35CC004BB}"/>
              </a:ext>
            </a:extLst>
          </p:cNvPr>
          <p:cNvSpPr/>
          <p:nvPr/>
        </p:nvSpPr>
        <p:spPr>
          <a:xfrm>
            <a:off x="976797" y="991330"/>
            <a:ext cx="2511828" cy="649188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6923136-5E5C-4ECF-912F-CBE35F9C0A88}"/>
              </a:ext>
            </a:extLst>
          </p:cNvPr>
          <p:cNvSpPr/>
          <p:nvPr/>
        </p:nvSpPr>
        <p:spPr>
          <a:xfrm>
            <a:off x="5721119" y="164051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7F45F6F-6E32-4216-BD45-8E926949CEF0}"/>
              </a:ext>
            </a:extLst>
          </p:cNvPr>
          <p:cNvSpPr/>
          <p:nvPr/>
        </p:nvSpPr>
        <p:spPr>
          <a:xfrm>
            <a:off x="7185556" y="165663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9ED7E9E-0B96-4239-9EEC-4E3160E3DC22}"/>
              </a:ext>
            </a:extLst>
          </p:cNvPr>
          <p:cNvSpPr/>
          <p:nvPr/>
        </p:nvSpPr>
        <p:spPr>
          <a:xfrm>
            <a:off x="8429660" y="164486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F475F6E-7273-4AA4-AC3C-0907FA1D06D4}"/>
              </a:ext>
            </a:extLst>
          </p:cNvPr>
          <p:cNvSpPr/>
          <p:nvPr/>
        </p:nvSpPr>
        <p:spPr>
          <a:xfrm>
            <a:off x="9806004" y="165348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8" name="win">
            <a:hlinkClick r:id="" action="ppaction://media"/>
            <a:extLst>
              <a:ext uri="{FF2B5EF4-FFF2-40B4-BE49-F238E27FC236}">
                <a16:creationId xmlns:a16="http://schemas.microsoft.com/office/drawing/2014/main" id="{992838C8-ACD0-4218-9923-7CFCB225F57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948318" y="-781994"/>
            <a:ext cx="487363" cy="48736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A98DE55-E7A3-4475-AEF8-E6AC4033CAA0}"/>
              </a:ext>
            </a:extLst>
          </p:cNvPr>
          <p:cNvCxnSpPr/>
          <p:nvPr/>
        </p:nvCxnSpPr>
        <p:spPr>
          <a:xfrm>
            <a:off x="5472028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3CFAF03A-D63C-4859-A1AA-C918949EFCB9}"/>
              </a:ext>
            </a:extLst>
          </p:cNvPr>
          <p:cNvSpPr txBox="1"/>
          <p:nvPr/>
        </p:nvSpPr>
        <p:spPr>
          <a:xfrm>
            <a:off x="6915272" y="472449"/>
            <a:ext cx="7679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46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D2CC68A-F397-496D-82A0-3652CAEC9802}"/>
              </a:ext>
            </a:extLst>
          </p:cNvPr>
          <p:cNvCxnSpPr/>
          <p:nvPr/>
        </p:nvCxnSpPr>
        <p:spPr>
          <a:xfrm>
            <a:off x="6951946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F26D29A4-B596-49E7-AF96-BFF8014BD64D}"/>
              </a:ext>
            </a:extLst>
          </p:cNvPr>
          <p:cNvSpPr txBox="1"/>
          <p:nvPr/>
        </p:nvSpPr>
        <p:spPr>
          <a:xfrm>
            <a:off x="8157873" y="500575"/>
            <a:ext cx="10028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59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A5AD4A5-4768-4841-ACAE-751A9F4991FA}"/>
              </a:ext>
            </a:extLst>
          </p:cNvPr>
          <p:cNvSpPr txBox="1"/>
          <p:nvPr/>
        </p:nvSpPr>
        <p:spPr>
          <a:xfrm>
            <a:off x="9508766" y="505103"/>
            <a:ext cx="2099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5F2EF097-607C-4BCD-8318-3385A42215C6}"/>
              </a:ext>
            </a:extLst>
          </p:cNvPr>
          <p:cNvCxnSpPr/>
          <p:nvPr/>
        </p:nvCxnSpPr>
        <p:spPr>
          <a:xfrm>
            <a:off x="8172405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24186772-50B0-4614-9568-8572F50BAEAB}"/>
              </a:ext>
            </a:extLst>
          </p:cNvPr>
          <p:cNvCxnSpPr/>
          <p:nvPr/>
        </p:nvCxnSpPr>
        <p:spPr>
          <a:xfrm>
            <a:off x="9566822" y="1752148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1203A621-E521-4656-AD29-156FC158E37D}"/>
              </a:ext>
            </a:extLst>
          </p:cNvPr>
          <p:cNvSpPr/>
          <p:nvPr/>
        </p:nvSpPr>
        <p:spPr>
          <a:xfrm>
            <a:off x="5382996" y="164051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FBC6692-13A3-4E29-995E-27CF6D21C569}"/>
              </a:ext>
            </a:extLst>
          </p:cNvPr>
          <p:cNvSpPr/>
          <p:nvPr/>
        </p:nvSpPr>
        <p:spPr>
          <a:xfrm>
            <a:off x="6851762" y="164051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BB4D3CE-21B9-41B9-8C5F-F77F67124603}"/>
              </a:ext>
            </a:extLst>
          </p:cNvPr>
          <p:cNvSpPr/>
          <p:nvPr/>
        </p:nvSpPr>
        <p:spPr>
          <a:xfrm>
            <a:off x="8116837" y="1647322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F8B3661-3B4D-4BDD-AC57-B0495F3B27B1}"/>
              </a:ext>
            </a:extLst>
          </p:cNvPr>
          <p:cNvSpPr/>
          <p:nvPr/>
        </p:nvSpPr>
        <p:spPr>
          <a:xfrm>
            <a:off x="9466253" y="1654272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7ABC2C-C70A-4E84-BB92-74CCD02B2C9B}"/>
              </a:ext>
            </a:extLst>
          </p:cNvPr>
          <p:cNvSpPr txBox="1"/>
          <p:nvPr/>
        </p:nvSpPr>
        <p:spPr>
          <a:xfrm>
            <a:off x="5012615" y="822127"/>
            <a:ext cx="527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FAF7F22-68C8-47BE-9C65-87AD46D20C0A}"/>
              </a:ext>
            </a:extLst>
          </p:cNvPr>
          <p:cNvSpPr txBox="1"/>
          <p:nvPr/>
        </p:nvSpPr>
        <p:spPr>
          <a:xfrm>
            <a:off x="6644987" y="857170"/>
            <a:ext cx="527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C1CD6D2-76CD-48E8-AB4C-FA088C13BE55}"/>
              </a:ext>
            </a:extLst>
          </p:cNvPr>
          <p:cNvSpPr txBox="1"/>
          <p:nvPr/>
        </p:nvSpPr>
        <p:spPr>
          <a:xfrm>
            <a:off x="7929281" y="842057"/>
            <a:ext cx="527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EE22213-4D82-4C36-8B9F-22E9C38B9EC6}"/>
              </a:ext>
            </a:extLst>
          </p:cNvPr>
          <p:cNvSpPr txBox="1"/>
          <p:nvPr/>
        </p:nvSpPr>
        <p:spPr>
          <a:xfrm>
            <a:off x="9209091" y="823766"/>
            <a:ext cx="527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545450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0.98594 0.01342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97" y="67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0.73867 -0.02454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-122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1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5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5276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59" grpId="0" animBg="1"/>
      <p:bldP spid="59" grpId="1" animBg="1"/>
      <p:bldP spid="66" grpId="0" animBg="1"/>
      <p:bldP spid="68" grpId="0"/>
      <p:bldP spid="79" grpId="0"/>
      <p:bldP spid="81" grpId="0"/>
      <p:bldP spid="82" grpId="0"/>
      <p:bldP spid="83" grpId="0"/>
      <p:bldP spid="85" grpId="0"/>
      <p:bldP spid="89" grpId="0"/>
      <p:bldP spid="91" grpId="0"/>
      <p:bldP spid="92" grpId="0"/>
      <p:bldP spid="36" grpId="0"/>
      <p:bldP spid="37" grpId="0"/>
      <p:bldP spid="38" grpId="0"/>
      <p:bldP spid="39" grpId="0"/>
      <p:bldP spid="2" grpId="0"/>
      <p:bldP spid="41" grpId="0"/>
      <p:bldP spid="42" grpId="0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9" y="277906"/>
            <a:ext cx="11719932" cy="630131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60" name="矩形 1">
            <a:extLst>
              <a:ext uri="{FF2B5EF4-FFF2-40B4-BE49-F238E27FC236}">
                <a16:creationId xmlns:a16="http://schemas.microsoft.com/office/drawing/2014/main" id="{BD1FEE34-399B-4F33-9C90-4F694A4ABF66}"/>
              </a:ext>
            </a:extLst>
          </p:cNvPr>
          <p:cNvSpPr/>
          <p:nvPr/>
        </p:nvSpPr>
        <p:spPr>
          <a:xfrm>
            <a:off x="86219" y="134755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0" name="Picture 4" descr="Không có mô tả.">
            <a:extLst>
              <a:ext uri="{FF2B5EF4-FFF2-40B4-BE49-F238E27FC236}">
                <a16:creationId xmlns:a16="http://schemas.microsoft.com/office/drawing/2014/main" id="{F7030E7A-E843-46CE-B4D8-C1A788C68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06496" y="33830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65F54E26-39D0-4D01-8246-967EB6C16E06}"/>
              </a:ext>
            </a:extLst>
          </p:cNvPr>
          <p:cNvSpPr/>
          <p:nvPr/>
        </p:nvSpPr>
        <p:spPr>
          <a:xfrm>
            <a:off x="1037979" y="12744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B02309A-9DF9-48DD-8562-BF39601F9A3C}"/>
              </a:ext>
            </a:extLst>
          </p:cNvPr>
          <p:cNvSpPr txBox="1"/>
          <p:nvPr/>
        </p:nvSpPr>
        <p:spPr>
          <a:xfrm>
            <a:off x="1475534" y="1274497"/>
            <a:ext cx="10025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Mỗi hình có 1 que tính đặt sai vị trí. Em hãy đặt lại cho đúng. Biết rằng: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B08CEAD-28D3-452E-8A0E-9B4F5529F6AB}"/>
              </a:ext>
            </a:extLst>
          </p:cNvPr>
          <p:cNvSpPr txBox="1"/>
          <p:nvPr/>
        </p:nvSpPr>
        <p:spPr>
          <a:xfrm>
            <a:off x="947546" y="1908318"/>
            <a:ext cx="4589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 Que tính ở kết quả đặt sai.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F484F37-379E-40D3-96AB-680C7A622047}"/>
              </a:ext>
            </a:extLst>
          </p:cNvPr>
          <p:cNvGrpSpPr/>
          <p:nvPr/>
        </p:nvGrpSpPr>
        <p:grpSpPr>
          <a:xfrm>
            <a:off x="985119" y="2571474"/>
            <a:ext cx="4551941" cy="857526"/>
            <a:chOff x="921323" y="2660374"/>
            <a:chExt cx="4929420" cy="866696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0115DA3-827B-4518-9C5C-43D45AC76838}"/>
                </a:ext>
              </a:extLst>
            </p:cNvPr>
            <p:cNvCxnSpPr/>
            <p:nvPr/>
          </p:nvCxnSpPr>
          <p:spPr>
            <a:xfrm>
              <a:off x="921323" y="2663687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10A3299-5FE5-4543-8478-334869DECAD7}"/>
                </a:ext>
              </a:extLst>
            </p:cNvPr>
            <p:cNvCxnSpPr/>
            <p:nvPr/>
          </p:nvCxnSpPr>
          <p:spPr>
            <a:xfrm>
              <a:off x="921323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33449B4-6D46-4553-B921-3FB2298437EE}"/>
                </a:ext>
              </a:extLst>
            </p:cNvPr>
            <p:cNvCxnSpPr/>
            <p:nvPr/>
          </p:nvCxnSpPr>
          <p:spPr>
            <a:xfrm>
              <a:off x="921323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960C7A6-EA67-4FC8-B9A8-B0B272FCFE82}"/>
                </a:ext>
              </a:extLst>
            </p:cNvPr>
            <p:cNvCxnSpPr>
              <a:cxnSpLocks/>
            </p:cNvCxnSpPr>
            <p:nvPr/>
          </p:nvCxnSpPr>
          <p:spPr>
            <a:xfrm>
              <a:off x="1411505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24CAF08-800E-43D4-8BF2-EB8ACE1F5A80}"/>
                </a:ext>
              </a:extLst>
            </p:cNvPr>
            <p:cNvCxnSpPr>
              <a:cxnSpLocks/>
            </p:cNvCxnSpPr>
            <p:nvPr/>
          </p:nvCxnSpPr>
          <p:spPr>
            <a:xfrm>
              <a:off x="1411505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2A32A72-3CEC-4350-BE83-5E679AE85C01}"/>
                </a:ext>
              </a:extLst>
            </p:cNvPr>
            <p:cNvCxnSpPr/>
            <p:nvPr/>
          </p:nvCxnSpPr>
          <p:spPr>
            <a:xfrm>
              <a:off x="1602360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7826CAD-677E-4636-8EA3-013CED48135C}"/>
                </a:ext>
              </a:extLst>
            </p:cNvPr>
            <p:cNvCxnSpPr/>
            <p:nvPr/>
          </p:nvCxnSpPr>
          <p:spPr>
            <a:xfrm>
              <a:off x="1602360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F01C4C5-1C87-4BC1-869C-E2EED5AEC8BF}"/>
                </a:ext>
              </a:extLst>
            </p:cNvPr>
            <p:cNvCxnSpPr>
              <a:cxnSpLocks/>
            </p:cNvCxnSpPr>
            <p:nvPr/>
          </p:nvCxnSpPr>
          <p:spPr>
            <a:xfrm>
              <a:off x="2092542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1895FBF-D000-41E4-AEB7-12719D3F4B15}"/>
                </a:ext>
              </a:extLst>
            </p:cNvPr>
            <p:cNvCxnSpPr>
              <a:cxnSpLocks/>
            </p:cNvCxnSpPr>
            <p:nvPr/>
          </p:nvCxnSpPr>
          <p:spPr>
            <a:xfrm>
              <a:off x="1612447" y="3099756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056FBEE-8AFA-46E9-89D1-40FF56B6A84B}"/>
                </a:ext>
              </a:extLst>
            </p:cNvPr>
            <p:cNvCxnSpPr>
              <a:cxnSpLocks/>
            </p:cNvCxnSpPr>
            <p:nvPr/>
          </p:nvCxnSpPr>
          <p:spPr>
            <a:xfrm>
              <a:off x="1616853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01C25E9-9FDB-4C12-B859-F3D54BB28EC1}"/>
                </a:ext>
              </a:extLst>
            </p:cNvPr>
            <p:cNvCxnSpPr/>
            <p:nvPr/>
          </p:nvCxnSpPr>
          <p:spPr>
            <a:xfrm>
              <a:off x="1612447" y="2660374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1B6BC7A-2C4E-466B-B2A5-AEE89DFF46A6}"/>
                </a:ext>
              </a:extLst>
            </p:cNvPr>
            <p:cNvCxnSpPr>
              <a:cxnSpLocks/>
            </p:cNvCxnSpPr>
            <p:nvPr/>
          </p:nvCxnSpPr>
          <p:spPr>
            <a:xfrm>
              <a:off x="2336347" y="3091858"/>
              <a:ext cx="2747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6506082-587F-4FBC-A4F3-FF76C5515A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3719" y="2971802"/>
              <a:ext cx="0" cy="24438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C339D98-FF6C-403E-9075-2933FFE5062F}"/>
                </a:ext>
              </a:extLst>
            </p:cNvPr>
            <p:cNvCxnSpPr/>
            <p:nvPr/>
          </p:nvCxnSpPr>
          <p:spPr>
            <a:xfrm>
              <a:off x="2772061" y="3089955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CB6F001-AB97-4737-A10F-D656F4391807}"/>
                </a:ext>
              </a:extLst>
            </p:cNvPr>
            <p:cNvCxnSpPr>
              <a:cxnSpLocks/>
            </p:cNvCxnSpPr>
            <p:nvPr/>
          </p:nvCxnSpPr>
          <p:spPr>
            <a:xfrm>
              <a:off x="3262243" y="2664505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D4C3726-0B74-4134-818E-75E454227758}"/>
                </a:ext>
              </a:extLst>
            </p:cNvPr>
            <p:cNvCxnSpPr>
              <a:cxnSpLocks/>
            </p:cNvCxnSpPr>
            <p:nvPr/>
          </p:nvCxnSpPr>
          <p:spPr>
            <a:xfrm>
              <a:off x="3262243" y="3089955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6B739F6-1D69-4BB1-8CB0-62DEFC87FD3F}"/>
                </a:ext>
              </a:extLst>
            </p:cNvPr>
            <p:cNvCxnSpPr>
              <a:cxnSpLocks/>
            </p:cNvCxnSpPr>
            <p:nvPr/>
          </p:nvCxnSpPr>
          <p:spPr>
            <a:xfrm>
              <a:off x="2774458" y="2660374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53A28DF2-6576-433F-8B81-505A3A5385F9}"/>
                </a:ext>
              </a:extLst>
            </p:cNvPr>
            <p:cNvCxnSpPr/>
            <p:nvPr/>
          </p:nvCxnSpPr>
          <p:spPr>
            <a:xfrm>
              <a:off x="3450210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28726C7-AD73-4392-B453-8CEA68E3BB80}"/>
                </a:ext>
              </a:extLst>
            </p:cNvPr>
            <p:cNvCxnSpPr/>
            <p:nvPr/>
          </p:nvCxnSpPr>
          <p:spPr>
            <a:xfrm>
              <a:off x="3450210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B41AD3B-FC8E-4B01-BAC7-BCB04DF889AD}"/>
                </a:ext>
              </a:extLst>
            </p:cNvPr>
            <p:cNvCxnSpPr>
              <a:cxnSpLocks/>
            </p:cNvCxnSpPr>
            <p:nvPr/>
          </p:nvCxnSpPr>
          <p:spPr>
            <a:xfrm>
              <a:off x="3940392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C05F24D3-C249-41CB-8398-15D7A605F35A}"/>
                </a:ext>
              </a:extLst>
            </p:cNvPr>
            <p:cNvCxnSpPr>
              <a:cxnSpLocks/>
            </p:cNvCxnSpPr>
            <p:nvPr/>
          </p:nvCxnSpPr>
          <p:spPr>
            <a:xfrm>
              <a:off x="3456452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E75F5AF-BF86-4E86-A2E7-ED737BABCE3C}"/>
                </a:ext>
              </a:extLst>
            </p:cNvPr>
            <p:cNvCxnSpPr/>
            <p:nvPr/>
          </p:nvCxnSpPr>
          <p:spPr>
            <a:xfrm>
              <a:off x="3460297" y="2660374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C0016CF-96AA-4680-A1FB-984377225F89}"/>
                </a:ext>
              </a:extLst>
            </p:cNvPr>
            <p:cNvCxnSpPr>
              <a:cxnSpLocks/>
            </p:cNvCxnSpPr>
            <p:nvPr/>
          </p:nvCxnSpPr>
          <p:spPr>
            <a:xfrm>
              <a:off x="4179434" y="3025183"/>
              <a:ext cx="42714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0F66313-6126-44B0-B19B-387DF26CCC3B}"/>
                </a:ext>
              </a:extLst>
            </p:cNvPr>
            <p:cNvCxnSpPr>
              <a:cxnSpLocks/>
            </p:cNvCxnSpPr>
            <p:nvPr/>
          </p:nvCxnSpPr>
          <p:spPr>
            <a:xfrm>
              <a:off x="4179434" y="3216182"/>
              <a:ext cx="42714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6351B45-2F42-4980-9167-79DCFC7E8F79}"/>
                </a:ext>
              </a:extLst>
            </p:cNvPr>
            <p:cNvCxnSpPr/>
            <p:nvPr/>
          </p:nvCxnSpPr>
          <p:spPr>
            <a:xfrm>
              <a:off x="4774212" y="3101620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253DEBAE-4C81-4E85-8C99-A713CF46C919}"/>
                </a:ext>
              </a:extLst>
            </p:cNvPr>
            <p:cNvCxnSpPr/>
            <p:nvPr/>
          </p:nvCxnSpPr>
          <p:spPr>
            <a:xfrm>
              <a:off x="4774212" y="3527070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B3E81B4E-A552-4A24-BD33-4A256DFC0824}"/>
                </a:ext>
              </a:extLst>
            </p:cNvPr>
            <p:cNvCxnSpPr>
              <a:cxnSpLocks/>
            </p:cNvCxnSpPr>
            <p:nvPr/>
          </p:nvCxnSpPr>
          <p:spPr>
            <a:xfrm>
              <a:off x="5264394" y="310162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43E79BAF-BC2B-4A30-ADAC-DC74B0A1C6EF}"/>
                </a:ext>
              </a:extLst>
            </p:cNvPr>
            <p:cNvCxnSpPr>
              <a:cxnSpLocks/>
            </p:cNvCxnSpPr>
            <p:nvPr/>
          </p:nvCxnSpPr>
          <p:spPr>
            <a:xfrm>
              <a:off x="4780454" y="267617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2784E38A-DAD8-4305-BDB1-0ECA77823072}"/>
                </a:ext>
              </a:extLst>
            </p:cNvPr>
            <p:cNvCxnSpPr/>
            <p:nvPr/>
          </p:nvCxnSpPr>
          <p:spPr>
            <a:xfrm>
              <a:off x="4784299" y="26682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3869EBB-6476-4131-BA57-27970DB06AEF}"/>
                </a:ext>
              </a:extLst>
            </p:cNvPr>
            <p:cNvCxnSpPr>
              <a:cxnSpLocks/>
            </p:cNvCxnSpPr>
            <p:nvPr/>
          </p:nvCxnSpPr>
          <p:spPr>
            <a:xfrm>
              <a:off x="5265266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B9C81CA0-8621-41D3-A49B-DD42A5AC4E66}"/>
                </a:ext>
              </a:extLst>
            </p:cNvPr>
            <p:cNvCxnSpPr>
              <a:cxnSpLocks/>
            </p:cNvCxnSpPr>
            <p:nvPr/>
          </p:nvCxnSpPr>
          <p:spPr>
            <a:xfrm>
              <a:off x="5848405" y="310162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45550545-3C93-4679-803D-11506F7EAC65}"/>
                </a:ext>
              </a:extLst>
            </p:cNvPr>
            <p:cNvCxnSpPr/>
            <p:nvPr/>
          </p:nvCxnSpPr>
          <p:spPr>
            <a:xfrm>
              <a:off x="5360561" y="26682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FDA1994-D2A6-486E-A3A0-2AC1BC6D20D4}"/>
                </a:ext>
              </a:extLst>
            </p:cNvPr>
            <p:cNvCxnSpPr>
              <a:cxnSpLocks/>
            </p:cNvCxnSpPr>
            <p:nvPr/>
          </p:nvCxnSpPr>
          <p:spPr>
            <a:xfrm>
              <a:off x="5848405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: Rounded Corners 40">
            <a:extLst>
              <a:ext uri="{FF2B5EF4-FFF2-40B4-BE49-F238E27FC236}">
                <a16:creationId xmlns:a16="http://schemas.microsoft.com/office/drawing/2014/main" id="{B739CDD9-C2C5-4EB9-9ABF-40F33EA4A630}"/>
              </a:ext>
            </a:extLst>
          </p:cNvPr>
          <p:cNvSpPr/>
          <p:nvPr/>
        </p:nvSpPr>
        <p:spPr>
          <a:xfrm>
            <a:off x="1956027" y="3624680"/>
            <a:ext cx="2414592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36 + 45 = 81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7535BD64-5617-4431-AD01-E8C8E928ADA2}"/>
              </a:ext>
            </a:extLst>
          </p:cNvPr>
          <p:cNvGrpSpPr/>
          <p:nvPr/>
        </p:nvGrpSpPr>
        <p:grpSpPr>
          <a:xfrm>
            <a:off x="947546" y="4500005"/>
            <a:ext cx="3403052" cy="855682"/>
            <a:chOff x="883750" y="4588905"/>
            <a:chExt cx="3403052" cy="855682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7E779C2D-D678-42A0-B255-57F3D570C9C9}"/>
                </a:ext>
              </a:extLst>
            </p:cNvPr>
            <p:cNvCxnSpPr/>
            <p:nvPr/>
          </p:nvCxnSpPr>
          <p:spPr>
            <a:xfrm>
              <a:off x="883750" y="459218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464AA30E-8B6B-4E30-AA14-ECF80754224D}"/>
                </a:ext>
              </a:extLst>
            </p:cNvPr>
            <p:cNvCxnSpPr/>
            <p:nvPr/>
          </p:nvCxnSpPr>
          <p:spPr>
            <a:xfrm>
              <a:off x="883750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AA874316-F429-4AF8-8A7A-9A8EF8B25198}"/>
                </a:ext>
              </a:extLst>
            </p:cNvPr>
            <p:cNvCxnSpPr/>
            <p:nvPr/>
          </p:nvCxnSpPr>
          <p:spPr>
            <a:xfrm>
              <a:off x="883750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7C9B12BA-F995-4E39-9304-E9460886DA8F}"/>
                </a:ext>
              </a:extLst>
            </p:cNvPr>
            <p:cNvCxnSpPr>
              <a:cxnSpLocks/>
            </p:cNvCxnSpPr>
            <p:nvPr/>
          </p:nvCxnSpPr>
          <p:spPr>
            <a:xfrm>
              <a:off x="1336395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9202E85-D190-4DDC-9817-C352EAEA40BD}"/>
                </a:ext>
              </a:extLst>
            </p:cNvPr>
            <p:cNvCxnSpPr>
              <a:cxnSpLocks/>
            </p:cNvCxnSpPr>
            <p:nvPr/>
          </p:nvCxnSpPr>
          <p:spPr>
            <a:xfrm>
              <a:off x="1336395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588D8D54-1676-431E-8F4B-7B1EE57E1812}"/>
                </a:ext>
              </a:extLst>
            </p:cNvPr>
            <p:cNvCxnSpPr/>
            <p:nvPr/>
          </p:nvCxnSpPr>
          <p:spPr>
            <a:xfrm>
              <a:off x="1512635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4E243F0-48EF-4894-9EAC-55EAD699BD51}"/>
                </a:ext>
              </a:extLst>
            </p:cNvPr>
            <p:cNvCxnSpPr/>
            <p:nvPr/>
          </p:nvCxnSpPr>
          <p:spPr>
            <a:xfrm>
              <a:off x="1512635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AA50211C-CCA0-4209-AD68-CC74BA9C3322}"/>
                </a:ext>
              </a:extLst>
            </p:cNvPr>
            <p:cNvCxnSpPr>
              <a:cxnSpLocks/>
            </p:cNvCxnSpPr>
            <p:nvPr/>
          </p:nvCxnSpPr>
          <p:spPr>
            <a:xfrm>
              <a:off x="1965281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9BC0E93-AEF5-4B62-9FF4-183EE2FB5E42}"/>
                </a:ext>
              </a:extLst>
            </p:cNvPr>
            <p:cNvCxnSpPr>
              <a:cxnSpLocks/>
            </p:cNvCxnSpPr>
            <p:nvPr/>
          </p:nvCxnSpPr>
          <p:spPr>
            <a:xfrm>
              <a:off x="1521950" y="502363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FA07AF38-40FF-4560-AB54-8D51A60305A1}"/>
                </a:ext>
              </a:extLst>
            </p:cNvPr>
            <p:cNvCxnSpPr>
              <a:cxnSpLocks/>
            </p:cNvCxnSpPr>
            <p:nvPr/>
          </p:nvCxnSpPr>
          <p:spPr>
            <a:xfrm>
              <a:off x="1526019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B9A9BB73-C24B-4E79-A671-7FB8394FDD48}"/>
                </a:ext>
              </a:extLst>
            </p:cNvPr>
            <p:cNvCxnSpPr/>
            <p:nvPr/>
          </p:nvCxnSpPr>
          <p:spPr>
            <a:xfrm>
              <a:off x="1521950" y="4588905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9588E54-3BE5-401F-BF84-97C425882E3B}"/>
                </a:ext>
              </a:extLst>
            </p:cNvPr>
            <p:cNvCxnSpPr>
              <a:cxnSpLocks/>
            </p:cNvCxnSpPr>
            <p:nvPr/>
          </p:nvCxnSpPr>
          <p:spPr>
            <a:xfrm>
              <a:off x="2190416" y="5015824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55DCD22D-F96D-46C2-8C8F-AA8A3113DC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7269" y="4897038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7F405186-7954-497F-87C0-E32A80CA8612}"/>
                </a:ext>
              </a:extLst>
            </p:cNvPr>
            <p:cNvCxnSpPr/>
            <p:nvPr/>
          </p:nvCxnSpPr>
          <p:spPr>
            <a:xfrm>
              <a:off x="2592764" y="5013941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24258796-F9B9-43B1-B7C2-1D037D85A39D}"/>
                </a:ext>
              </a:extLst>
            </p:cNvPr>
            <p:cNvCxnSpPr>
              <a:cxnSpLocks/>
            </p:cNvCxnSpPr>
            <p:nvPr/>
          </p:nvCxnSpPr>
          <p:spPr>
            <a:xfrm>
              <a:off x="3045410" y="4592992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D34C599-F60D-4DBD-B006-015199FB6089}"/>
                </a:ext>
              </a:extLst>
            </p:cNvPr>
            <p:cNvCxnSpPr>
              <a:cxnSpLocks/>
            </p:cNvCxnSpPr>
            <p:nvPr/>
          </p:nvCxnSpPr>
          <p:spPr>
            <a:xfrm>
              <a:off x="3045410" y="5013941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F5D874AF-51D4-4E4F-9639-BC4BC5F6946B}"/>
                </a:ext>
              </a:extLst>
            </p:cNvPr>
            <p:cNvCxnSpPr>
              <a:cxnSpLocks/>
            </p:cNvCxnSpPr>
            <p:nvPr/>
          </p:nvCxnSpPr>
          <p:spPr>
            <a:xfrm>
              <a:off x="2594978" y="458890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4E92CEE1-867F-4A7C-9268-7BE0A8F1E76A}"/>
                </a:ext>
              </a:extLst>
            </p:cNvPr>
            <p:cNvCxnSpPr/>
            <p:nvPr/>
          </p:nvCxnSpPr>
          <p:spPr>
            <a:xfrm>
              <a:off x="3218983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DBDC1828-5BE1-4ED4-AA72-705CB4611D8B}"/>
                </a:ext>
              </a:extLst>
            </p:cNvPr>
            <p:cNvCxnSpPr/>
            <p:nvPr/>
          </p:nvCxnSpPr>
          <p:spPr>
            <a:xfrm>
              <a:off x="3218983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7DC502E7-677C-441A-82C1-57CFD45E3572}"/>
                </a:ext>
              </a:extLst>
            </p:cNvPr>
            <p:cNvCxnSpPr>
              <a:cxnSpLocks/>
            </p:cNvCxnSpPr>
            <p:nvPr/>
          </p:nvCxnSpPr>
          <p:spPr>
            <a:xfrm>
              <a:off x="3671628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44FEFD17-F55B-4665-9089-244658DE74C2}"/>
                </a:ext>
              </a:extLst>
            </p:cNvPr>
            <p:cNvCxnSpPr>
              <a:cxnSpLocks/>
            </p:cNvCxnSpPr>
            <p:nvPr/>
          </p:nvCxnSpPr>
          <p:spPr>
            <a:xfrm>
              <a:off x="3224747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34CCDF0C-CF38-473D-9E5D-25CEEBC18F84}"/>
                </a:ext>
              </a:extLst>
            </p:cNvPr>
            <p:cNvCxnSpPr/>
            <p:nvPr/>
          </p:nvCxnSpPr>
          <p:spPr>
            <a:xfrm>
              <a:off x="3228298" y="4588905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111B08C8-A10B-4569-83FB-113C7AB28A12}"/>
                </a:ext>
              </a:extLst>
            </p:cNvPr>
            <p:cNvCxnSpPr>
              <a:cxnSpLocks/>
            </p:cNvCxnSpPr>
            <p:nvPr/>
          </p:nvCxnSpPr>
          <p:spPr>
            <a:xfrm>
              <a:off x="3892365" y="4949854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CA008E4-6788-42C0-8E78-BCEBC7299918}"/>
                </a:ext>
              </a:extLst>
            </p:cNvPr>
            <p:cNvCxnSpPr>
              <a:cxnSpLocks/>
            </p:cNvCxnSpPr>
            <p:nvPr/>
          </p:nvCxnSpPr>
          <p:spPr>
            <a:xfrm>
              <a:off x="3892365" y="5138832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9AC51649-FD55-4F78-A5E3-690C060FC807}"/>
              </a:ext>
            </a:extLst>
          </p:cNvPr>
          <p:cNvCxnSpPr/>
          <p:nvPr/>
        </p:nvCxnSpPr>
        <p:spPr>
          <a:xfrm>
            <a:off x="4505393" y="4936582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7B3369F8-CCC7-4B9F-ABC0-58D594C871F8}"/>
              </a:ext>
            </a:extLst>
          </p:cNvPr>
          <p:cNvCxnSpPr/>
          <p:nvPr/>
        </p:nvCxnSpPr>
        <p:spPr>
          <a:xfrm>
            <a:off x="4505393" y="5357531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D31950CD-C3FF-4DBD-A097-9944B80162AA}"/>
              </a:ext>
            </a:extLst>
          </p:cNvPr>
          <p:cNvCxnSpPr>
            <a:cxnSpLocks/>
          </p:cNvCxnSpPr>
          <p:nvPr/>
        </p:nvCxnSpPr>
        <p:spPr>
          <a:xfrm>
            <a:off x="4958039" y="4936582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5A4FA638-4D6E-4D1E-9E42-C44D0887756B}"/>
              </a:ext>
            </a:extLst>
          </p:cNvPr>
          <p:cNvCxnSpPr>
            <a:cxnSpLocks/>
          </p:cNvCxnSpPr>
          <p:nvPr/>
        </p:nvCxnSpPr>
        <p:spPr>
          <a:xfrm>
            <a:off x="4511157" y="4515634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44AD773-83CB-4052-8F80-2EF14FC9D7F5}"/>
              </a:ext>
            </a:extLst>
          </p:cNvPr>
          <p:cNvCxnSpPr/>
          <p:nvPr/>
        </p:nvCxnSpPr>
        <p:spPr>
          <a:xfrm>
            <a:off x="4514708" y="4507819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2F4C7BB9-AF0B-43DD-A274-23B03128BF95}"/>
              </a:ext>
            </a:extLst>
          </p:cNvPr>
          <p:cNvCxnSpPr>
            <a:cxnSpLocks/>
          </p:cNvCxnSpPr>
          <p:nvPr/>
        </p:nvCxnSpPr>
        <p:spPr>
          <a:xfrm>
            <a:off x="4958844" y="4507819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ADB7194E-21FF-4B13-9F37-6C43BB751E43}"/>
              </a:ext>
            </a:extLst>
          </p:cNvPr>
          <p:cNvCxnSpPr>
            <a:cxnSpLocks/>
          </p:cNvCxnSpPr>
          <p:nvPr/>
        </p:nvCxnSpPr>
        <p:spPr>
          <a:xfrm>
            <a:off x="5497328" y="4936582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43EBB74A-DBC8-4510-A282-C8B913574C8C}"/>
              </a:ext>
            </a:extLst>
          </p:cNvPr>
          <p:cNvCxnSpPr/>
          <p:nvPr/>
        </p:nvCxnSpPr>
        <p:spPr>
          <a:xfrm>
            <a:off x="5046842" y="4507819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96DD9B9F-A661-4F34-B2A5-3E4BBDA17495}"/>
              </a:ext>
            </a:extLst>
          </p:cNvPr>
          <p:cNvCxnSpPr>
            <a:cxnSpLocks/>
          </p:cNvCxnSpPr>
          <p:nvPr/>
        </p:nvCxnSpPr>
        <p:spPr>
          <a:xfrm>
            <a:off x="5497328" y="4507819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>
            <a:extLst>
              <a:ext uri="{FF2B5EF4-FFF2-40B4-BE49-F238E27FC236}">
                <a16:creationId xmlns:a16="http://schemas.microsoft.com/office/drawing/2014/main" id="{2DF708DC-DB9D-4F64-AE06-6031A93B6957}"/>
              </a:ext>
            </a:extLst>
          </p:cNvPr>
          <p:cNvSpPr txBox="1"/>
          <p:nvPr/>
        </p:nvSpPr>
        <p:spPr>
          <a:xfrm>
            <a:off x="6073385" y="1906474"/>
            <a:ext cx="529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Que tính ở số hạng thứ hai đặt sai.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5" name="Rectangle: Rounded Corners 76">
            <a:extLst>
              <a:ext uri="{FF2B5EF4-FFF2-40B4-BE49-F238E27FC236}">
                <a16:creationId xmlns:a16="http://schemas.microsoft.com/office/drawing/2014/main" id="{0F8E035D-5634-44F0-BF33-048828F0B834}"/>
              </a:ext>
            </a:extLst>
          </p:cNvPr>
          <p:cNvSpPr/>
          <p:nvPr/>
        </p:nvSpPr>
        <p:spPr>
          <a:xfrm>
            <a:off x="7441449" y="3622836"/>
            <a:ext cx="2414592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74 + 10 = 84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8CFA1CAA-435B-4970-95CD-864BCD9B2D07}"/>
              </a:ext>
            </a:extLst>
          </p:cNvPr>
          <p:cNvCxnSpPr>
            <a:cxnSpLocks/>
          </p:cNvCxnSpPr>
          <p:nvPr/>
        </p:nvCxnSpPr>
        <p:spPr>
          <a:xfrm>
            <a:off x="5961013" y="1906474"/>
            <a:ext cx="0" cy="4140383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1784FFC3-CE21-46AF-BE59-8C6044ED1AC7}"/>
              </a:ext>
            </a:extLst>
          </p:cNvPr>
          <p:cNvGrpSpPr/>
          <p:nvPr/>
        </p:nvGrpSpPr>
        <p:grpSpPr>
          <a:xfrm>
            <a:off x="6441915" y="2553623"/>
            <a:ext cx="4548011" cy="883729"/>
            <a:chOff x="6421721" y="2641791"/>
            <a:chExt cx="4548011" cy="883729"/>
          </a:xfrm>
        </p:grpSpPr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D0EA7649-EA25-4803-BC6F-2DE1BD077250}"/>
                </a:ext>
              </a:extLst>
            </p:cNvPr>
            <p:cNvCxnSpPr/>
            <p:nvPr/>
          </p:nvCxnSpPr>
          <p:spPr>
            <a:xfrm>
              <a:off x="7035630" y="308729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BA5203B-86F7-4708-8E82-58ED8D4D5D6A}"/>
                </a:ext>
              </a:extLst>
            </p:cNvPr>
            <p:cNvCxnSpPr>
              <a:cxnSpLocks/>
            </p:cNvCxnSpPr>
            <p:nvPr/>
          </p:nvCxnSpPr>
          <p:spPr>
            <a:xfrm>
              <a:off x="7488276" y="3087293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F43C842A-B2F1-4DE8-981C-96A3532F3EBB}"/>
                </a:ext>
              </a:extLst>
            </p:cNvPr>
            <p:cNvCxnSpPr>
              <a:cxnSpLocks/>
            </p:cNvCxnSpPr>
            <p:nvPr/>
          </p:nvCxnSpPr>
          <p:spPr>
            <a:xfrm>
              <a:off x="7489970" y="266653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0F7DA8DC-7E71-4C85-B97B-41EF203120B4}"/>
                </a:ext>
              </a:extLst>
            </p:cNvPr>
            <p:cNvCxnSpPr>
              <a:cxnSpLocks/>
            </p:cNvCxnSpPr>
            <p:nvPr/>
          </p:nvCxnSpPr>
          <p:spPr>
            <a:xfrm>
              <a:off x="7049014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A00E47F5-5402-4183-ABD3-95097A238753}"/>
                </a:ext>
              </a:extLst>
            </p:cNvPr>
            <p:cNvCxnSpPr>
              <a:cxnSpLocks/>
            </p:cNvCxnSpPr>
            <p:nvPr/>
          </p:nvCxnSpPr>
          <p:spPr>
            <a:xfrm>
              <a:off x="7713411" y="3085449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0E2E5F6-1AE1-4BBC-978D-846A5E0113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0264" y="2966663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2EEEFEFF-930A-4362-9862-A7D5964541A4}"/>
                </a:ext>
              </a:extLst>
            </p:cNvPr>
            <p:cNvCxnSpPr>
              <a:cxnSpLocks/>
            </p:cNvCxnSpPr>
            <p:nvPr/>
          </p:nvCxnSpPr>
          <p:spPr>
            <a:xfrm>
              <a:off x="8402061" y="264587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F28A9AA-C05E-47B0-AA0D-12A08DC9B77C}"/>
                </a:ext>
              </a:extLst>
            </p:cNvPr>
            <p:cNvCxnSpPr>
              <a:cxnSpLocks/>
            </p:cNvCxnSpPr>
            <p:nvPr/>
          </p:nvCxnSpPr>
          <p:spPr>
            <a:xfrm>
              <a:off x="8402061" y="30668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3AEAFEE6-4E8E-44D1-94D1-53E913412EF8}"/>
                </a:ext>
              </a:extLst>
            </p:cNvPr>
            <p:cNvCxnSpPr>
              <a:cxnSpLocks/>
            </p:cNvCxnSpPr>
            <p:nvPr/>
          </p:nvCxnSpPr>
          <p:spPr>
            <a:xfrm>
              <a:off x="8584949" y="306458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517B7146-A40E-414F-BE7B-30629047A5B5}"/>
                </a:ext>
              </a:extLst>
            </p:cNvPr>
            <p:cNvCxnSpPr/>
            <p:nvPr/>
          </p:nvCxnSpPr>
          <p:spPr>
            <a:xfrm>
              <a:off x="8575634" y="307055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0772055F-94DC-40CF-9F70-4424BB21EC70}"/>
                </a:ext>
              </a:extLst>
            </p:cNvPr>
            <p:cNvCxnSpPr/>
            <p:nvPr/>
          </p:nvCxnSpPr>
          <p:spPr>
            <a:xfrm>
              <a:off x="8575634" y="349150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82804ED8-C70A-40F7-B652-93006F9AA420}"/>
                </a:ext>
              </a:extLst>
            </p:cNvPr>
            <p:cNvCxnSpPr>
              <a:cxnSpLocks/>
            </p:cNvCxnSpPr>
            <p:nvPr/>
          </p:nvCxnSpPr>
          <p:spPr>
            <a:xfrm>
              <a:off x="9028279" y="307055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2FAB175F-23B8-4DE3-B805-B581F336D998}"/>
                </a:ext>
              </a:extLst>
            </p:cNvPr>
            <p:cNvCxnSpPr>
              <a:cxnSpLocks/>
            </p:cNvCxnSpPr>
            <p:nvPr/>
          </p:nvCxnSpPr>
          <p:spPr>
            <a:xfrm>
              <a:off x="8584255" y="264960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EC00B3E1-679D-43C7-9D07-E2A9BB06B8D0}"/>
                </a:ext>
              </a:extLst>
            </p:cNvPr>
            <p:cNvCxnSpPr/>
            <p:nvPr/>
          </p:nvCxnSpPr>
          <p:spPr>
            <a:xfrm>
              <a:off x="8584949" y="2641791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00D736D3-DB3F-4827-8418-4DBC89E52335}"/>
                </a:ext>
              </a:extLst>
            </p:cNvPr>
            <p:cNvCxnSpPr>
              <a:cxnSpLocks/>
            </p:cNvCxnSpPr>
            <p:nvPr/>
          </p:nvCxnSpPr>
          <p:spPr>
            <a:xfrm>
              <a:off x="9301060" y="3021323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85CFDA2C-BCB3-4094-B25E-E348264E17FE}"/>
                </a:ext>
              </a:extLst>
            </p:cNvPr>
            <p:cNvCxnSpPr>
              <a:cxnSpLocks/>
            </p:cNvCxnSpPr>
            <p:nvPr/>
          </p:nvCxnSpPr>
          <p:spPr>
            <a:xfrm>
              <a:off x="9301060" y="3210301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8E23D4C7-BF86-4B14-9D00-09F4528F8FEF}"/>
                </a:ext>
              </a:extLst>
            </p:cNvPr>
            <p:cNvCxnSpPr/>
            <p:nvPr/>
          </p:nvCxnSpPr>
          <p:spPr>
            <a:xfrm>
              <a:off x="9964592" y="309510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98D5249C-580F-4D80-A871-422FA5005C91}"/>
                </a:ext>
              </a:extLst>
            </p:cNvPr>
            <p:cNvCxnSpPr/>
            <p:nvPr/>
          </p:nvCxnSpPr>
          <p:spPr>
            <a:xfrm>
              <a:off x="9964592" y="3516056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CECDA245-5AFF-49D1-B5CC-004CEF9081D2}"/>
                </a:ext>
              </a:extLst>
            </p:cNvPr>
            <p:cNvCxnSpPr>
              <a:cxnSpLocks/>
            </p:cNvCxnSpPr>
            <p:nvPr/>
          </p:nvCxnSpPr>
          <p:spPr>
            <a:xfrm>
              <a:off x="10417238" y="309510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758C8593-0420-4E07-8643-39340A6F13DE}"/>
                </a:ext>
              </a:extLst>
            </p:cNvPr>
            <p:cNvCxnSpPr>
              <a:cxnSpLocks/>
            </p:cNvCxnSpPr>
            <p:nvPr/>
          </p:nvCxnSpPr>
          <p:spPr>
            <a:xfrm>
              <a:off x="9975119" y="267415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903E0ED6-FF7B-44F7-A557-88F519FD292B}"/>
                </a:ext>
              </a:extLst>
            </p:cNvPr>
            <p:cNvCxnSpPr/>
            <p:nvPr/>
          </p:nvCxnSpPr>
          <p:spPr>
            <a:xfrm>
              <a:off x="9973907" y="266634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6E43F296-4678-401C-88AA-A0C2EA02C42F}"/>
                </a:ext>
              </a:extLst>
            </p:cNvPr>
            <p:cNvCxnSpPr>
              <a:cxnSpLocks/>
            </p:cNvCxnSpPr>
            <p:nvPr/>
          </p:nvCxnSpPr>
          <p:spPr>
            <a:xfrm>
              <a:off x="10413280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E9911300-E8CE-4337-9FB8-F002BB40469C}"/>
                </a:ext>
              </a:extLst>
            </p:cNvPr>
            <p:cNvCxnSpPr>
              <a:cxnSpLocks/>
            </p:cNvCxnSpPr>
            <p:nvPr/>
          </p:nvCxnSpPr>
          <p:spPr>
            <a:xfrm>
              <a:off x="6872207" y="309510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B57752FA-63E4-42D0-AB1F-860749B9ECE7}"/>
                </a:ext>
              </a:extLst>
            </p:cNvPr>
            <p:cNvCxnSpPr/>
            <p:nvPr/>
          </p:nvCxnSpPr>
          <p:spPr>
            <a:xfrm>
              <a:off x="6421721" y="266634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58586B32-DAEF-4850-805C-0FC78373AE7B}"/>
                </a:ext>
              </a:extLst>
            </p:cNvPr>
            <p:cNvCxnSpPr>
              <a:cxnSpLocks/>
            </p:cNvCxnSpPr>
            <p:nvPr/>
          </p:nvCxnSpPr>
          <p:spPr>
            <a:xfrm>
              <a:off x="6872207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5A6BC499-9938-4640-B50D-EAA1BF5F8F33}"/>
                </a:ext>
              </a:extLst>
            </p:cNvPr>
            <p:cNvCxnSpPr>
              <a:cxnSpLocks/>
            </p:cNvCxnSpPr>
            <p:nvPr/>
          </p:nvCxnSpPr>
          <p:spPr>
            <a:xfrm>
              <a:off x="9972212" y="3104571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E0D20349-B296-4BCA-812A-4D4791DE022F}"/>
                </a:ext>
              </a:extLst>
            </p:cNvPr>
            <p:cNvCxnSpPr/>
            <p:nvPr/>
          </p:nvCxnSpPr>
          <p:spPr>
            <a:xfrm>
              <a:off x="10515392" y="307528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4F06F4E5-45E7-452C-BF7B-0EEA25964582}"/>
                </a:ext>
              </a:extLst>
            </p:cNvPr>
            <p:cNvCxnSpPr>
              <a:cxnSpLocks/>
            </p:cNvCxnSpPr>
            <p:nvPr/>
          </p:nvCxnSpPr>
          <p:spPr>
            <a:xfrm>
              <a:off x="10968038" y="307528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32D55868-6674-4B23-A60F-D697812AFF96}"/>
                </a:ext>
              </a:extLst>
            </p:cNvPr>
            <p:cNvCxnSpPr>
              <a:cxnSpLocks/>
            </p:cNvCxnSpPr>
            <p:nvPr/>
          </p:nvCxnSpPr>
          <p:spPr>
            <a:xfrm>
              <a:off x="10969732" y="2654530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1A8F0E21-DD0B-444B-A491-92E890A821C6}"/>
                </a:ext>
              </a:extLst>
            </p:cNvPr>
            <p:cNvCxnSpPr>
              <a:cxnSpLocks/>
            </p:cNvCxnSpPr>
            <p:nvPr/>
          </p:nvCxnSpPr>
          <p:spPr>
            <a:xfrm>
              <a:off x="10528776" y="265433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0578BF90-9C38-4F1A-8BFC-C01262EF6702}"/>
              </a:ext>
            </a:extLst>
          </p:cNvPr>
          <p:cNvCxnSpPr>
            <a:cxnSpLocks/>
          </p:cNvCxnSpPr>
          <p:nvPr/>
        </p:nvCxnSpPr>
        <p:spPr>
          <a:xfrm>
            <a:off x="8537799" y="4526061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C9277A23-C5DB-4265-991D-8493B566A577}"/>
              </a:ext>
            </a:extLst>
          </p:cNvPr>
          <p:cNvCxnSpPr>
            <a:cxnSpLocks/>
          </p:cNvCxnSpPr>
          <p:nvPr/>
        </p:nvCxnSpPr>
        <p:spPr>
          <a:xfrm>
            <a:off x="8537799" y="4947010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F321393D-1F38-4CB9-A353-38E5F4599657}"/>
              </a:ext>
            </a:extLst>
          </p:cNvPr>
          <p:cNvCxnSpPr>
            <a:cxnSpLocks/>
          </p:cNvCxnSpPr>
          <p:nvPr/>
        </p:nvCxnSpPr>
        <p:spPr>
          <a:xfrm>
            <a:off x="8728307" y="4944767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CB60572F-1957-4725-BBC4-39082C353C35}"/>
              </a:ext>
            </a:extLst>
          </p:cNvPr>
          <p:cNvCxnSpPr/>
          <p:nvPr/>
        </p:nvCxnSpPr>
        <p:spPr>
          <a:xfrm>
            <a:off x="8711372" y="4950737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E49D2330-CC66-4F04-8329-77C92C83CE35}"/>
              </a:ext>
            </a:extLst>
          </p:cNvPr>
          <p:cNvCxnSpPr/>
          <p:nvPr/>
        </p:nvCxnSpPr>
        <p:spPr>
          <a:xfrm>
            <a:off x="8711372" y="5371686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491BA70D-707D-4F35-A1B7-1A437A9E6F39}"/>
              </a:ext>
            </a:extLst>
          </p:cNvPr>
          <p:cNvCxnSpPr>
            <a:cxnSpLocks/>
          </p:cNvCxnSpPr>
          <p:nvPr/>
        </p:nvCxnSpPr>
        <p:spPr>
          <a:xfrm>
            <a:off x="9164017" y="4950737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0EA15D5A-7B2B-4AB0-9A83-31D236450541}"/>
              </a:ext>
            </a:extLst>
          </p:cNvPr>
          <p:cNvCxnSpPr>
            <a:cxnSpLocks/>
          </p:cNvCxnSpPr>
          <p:nvPr/>
        </p:nvCxnSpPr>
        <p:spPr>
          <a:xfrm>
            <a:off x="8724756" y="4529788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461F2144-5F5D-4940-9394-4393B1B5024C}"/>
              </a:ext>
            </a:extLst>
          </p:cNvPr>
          <p:cNvCxnSpPr/>
          <p:nvPr/>
        </p:nvCxnSpPr>
        <p:spPr>
          <a:xfrm>
            <a:off x="8720687" y="4521974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EEAF4FE8-F547-46F4-9C53-A1CC908920B9}"/>
              </a:ext>
            </a:extLst>
          </p:cNvPr>
          <p:cNvGrpSpPr/>
          <p:nvPr/>
        </p:nvGrpSpPr>
        <p:grpSpPr>
          <a:xfrm>
            <a:off x="6557459" y="4534518"/>
            <a:ext cx="4548011" cy="871185"/>
            <a:chOff x="6493663" y="4623418"/>
            <a:chExt cx="4548011" cy="871185"/>
          </a:xfrm>
        </p:grpSpPr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09655937-6CCC-4BE0-AAB2-74AC0AB02480}"/>
                </a:ext>
              </a:extLst>
            </p:cNvPr>
            <p:cNvCxnSpPr/>
            <p:nvPr/>
          </p:nvCxnSpPr>
          <p:spPr>
            <a:xfrm>
              <a:off x="7107572" y="5056376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679377FC-C8BE-48CF-A5F5-AD1B1BE26A0B}"/>
                </a:ext>
              </a:extLst>
            </p:cNvPr>
            <p:cNvCxnSpPr>
              <a:cxnSpLocks/>
            </p:cNvCxnSpPr>
            <p:nvPr/>
          </p:nvCxnSpPr>
          <p:spPr>
            <a:xfrm>
              <a:off x="7560218" y="5056376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B86CCFAB-60FA-4B30-B7FE-7837A8FD1811}"/>
                </a:ext>
              </a:extLst>
            </p:cNvPr>
            <p:cNvCxnSpPr>
              <a:cxnSpLocks/>
            </p:cNvCxnSpPr>
            <p:nvPr/>
          </p:nvCxnSpPr>
          <p:spPr>
            <a:xfrm>
              <a:off x="7560217" y="4643241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9C85536A-7716-4AB3-891D-C069AB1D9C41}"/>
                </a:ext>
              </a:extLst>
            </p:cNvPr>
            <p:cNvCxnSpPr>
              <a:cxnSpLocks/>
            </p:cNvCxnSpPr>
            <p:nvPr/>
          </p:nvCxnSpPr>
          <p:spPr>
            <a:xfrm>
              <a:off x="7120956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E649328F-557D-4D2C-82C5-22F2FCA6B033}"/>
                </a:ext>
              </a:extLst>
            </p:cNvPr>
            <p:cNvCxnSpPr>
              <a:cxnSpLocks/>
            </p:cNvCxnSpPr>
            <p:nvPr/>
          </p:nvCxnSpPr>
          <p:spPr>
            <a:xfrm>
              <a:off x="7785353" y="5054532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E6514DB9-953F-4030-8648-EC21FFA6F9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12206" y="4935746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552A0C88-CC10-42D2-975B-1AC5B0001A93}"/>
                </a:ext>
              </a:extLst>
            </p:cNvPr>
            <p:cNvCxnSpPr>
              <a:cxnSpLocks/>
            </p:cNvCxnSpPr>
            <p:nvPr/>
          </p:nvCxnSpPr>
          <p:spPr>
            <a:xfrm>
              <a:off x="9373002" y="4990406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0865ED02-86F3-4F00-A424-30379396B4E0}"/>
                </a:ext>
              </a:extLst>
            </p:cNvPr>
            <p:cNvCxnSpPr>
              <a:cxnSpLocks/>
            </p:cNvCxnSpPr>
            <p:nvPr/>
          </p:nvCxnSpPr>
          <p:spPr>
            <a:xfrm>
              <a:off x="9373002" y="5179384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67C304E1-5994-4D7A-9C5D-41520795391C}"/>
                </a:ext>
              </a:extLst>
            </p:cNvPr>
            <p:cNvCxnSpPr/>
            <p:nvPr/>
          </p:nvCxnSpPr>
          <p:spPr>
            <a:xfrm>
              <a:off x="10036534" y="5064190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03734F7E-1D57-4AB0-9289-570A9D9E2608}"/>
                </a:ext>
              </a:extLst>
            </p:cNvPr>
            <p:cNvCxnSpPr/>
            <p:nvPr/>
          </p:nvCxnSpPr>
          <p:spPr>
            <a:xfrm>
              <a:off x="10036534" y="5485139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770DA0E4-E44F-432F-96B5-BCC01A4B8EC4}"/>
                </a:ext>
              </a:extLst>
            </p:cNvPr>
            <p:cNvCxnSpPr>
              <a:cxnSpLocks/>
            </p:cNvCxnSpPr>
            <p:nvPr/>
          </p:nvCxnSpPr>
          <p:spPr>
            <a:xfrm>
              <a:off x="10489180" y="5064190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E617D879-B026-4D88-B679-9FFFF542A23B}"/>
                </a:ext>
              </a:extLst>
            </p:cNvPr>
            <p:cNvCxnSpPr>
              <a:cxnSpLocks/>
            </p:cNvCxnSpPr>
            <p:nvPr/>
          </p:nvCxnSpPr>
          <p:spPr>
            <a:xfrm>
              <a:off x="10036534" y="4643241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E3077181-7C4A-4A90-B805-CD004082CC99}"/>
                </a:ext>
              </a:extLst>
            </p:cNvPr>
            <p:cNvCxnSpPr/>
            <p:nvPr/>
          </p:nvCxnSpPr>
          <p:spPr>
            <a:xfrm>
              <a:off x="10045849" y="463542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083559A1-3513-44FF-A83F-30E8FB0F3813}"/>
                </a:ext>
              </a:extLst>
            </p:cNvPr>
            <p:cNvCxnSpPr>
              <a:cxnSpLocks/>
            </p:cNvCxnSpPr>
            <p:nvPr/>
          </p:nvCxnSpPr>
          <p:spPr>
            <a:xfrm>
              <a:off x="10489985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C3C5BACF-05BF-43A9-9D77-95B626578436}"/>
                </a:ext>
              </a:extLst>
            </p:cNvPr>
            <p:cNvCxnSpPr>
              <a:cxnSpLocks/>
            </p:cNvCxnSpPr>
            <p:nvPr/>
          </p:nvCxnSpPr>
          <p:spPr>
            <a:xfrm>
              <a:off x="6944149" y="5064190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17751EA2-994A-461B-A0A8-AB347979CD45}"/>
                </a:ext>
              </a:extLst>
            </p:cNvPr>
            <p:cNvCxnSpPr/>
            <p:nvPr/>
          </p:nvCxnSpPr>
          <p:spPr>
            <a:xfrm>
              <a:off x="6493663" y="463542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848D0D72-E451-4A0C-8017-5100AC72EC82}"/>
                </a:ext>
              </a:extLst>
            </p:cNvPr>
            <p:cNvCxnSpPr>
              <a:cxnSpLocks/>
            </p:cNvCxnSpPr>
            <p:nvPr/>
          </p:nvCxnSpPr>
          <p:spPr>
            <a:xfrm>
              <a:off x="6944149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8202B709-DB2A-44C2-BA91-D0FE43C0E537}"/>
                </a:ext>
              </a:extLst>
            </p:cNvPr>
            <p:cNvCxnSpPr>
              <a:cxnSpLocks/>
            </p:cNvCxnSpPr>
            <p:nvPr/>
          </p:nvCxnSpPr>
          <p:spPr>
            <a:xfrm>
              <a:off x="10044154" y="507365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1AC23792-5725-4C7F-B067-DD74B5D1633F}"/>
                </a:ext>
              </a:extLst>
            </p:cNvPr>
            <p:cNvCxnSpPr/>
            <p:nvPr/>
          </p:nvCxnSpPr>
          <p:spPr>
            <a:xfrm>
              <a:off x="10587334" y="504436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4D3F0A6C-BC63-400A-8C42-AADA82DBEEFC}"/>
                </a:ext>
              </a:extLst>
            </p:cNvPr>
            <p:cNvCxnSpPr>
              <a:cxnSpLocks/>
            </p:cNvCxnSpPr>
            <p:nvPr/>
          </p:nvCxnSpPr>
          <p:spPr>
            <a:xfrm>
              <a:off x="11039980" y="504436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FA7FAB20-55A2-4E7E-B829-9154DE47C9C4}"/>
                </a:ext>
              </a:extLst>
            </p:cNvPr>
            <p:cNvCxnSpPr>
              <a:cxnSpLocks/>
            </p:cNvCxnSpPr>
            <p:nvPr/>
          </p:nvCxnSpPr>
          <p:spPr>
            <a:xfrm>
              <a:off x="11041674" y="4623613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AA57F826-8A23-48A3-B4C0-ED155C2D248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0718" y="462341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9552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06315 0.091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1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1836 -0.0287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-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4" grpId="0"/>
      <p:bldP spid="109" grpId="0" animBg="1"/>
      <p:bldP spid="144" grpId="0"/>
      <p:bldP spid="1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C82B39E-BF95-4842-BEE8-7570969D4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2663"/>
            <a:ext cx="12187615" cy="12187615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E6D82690-1FC5-43DE-A467-A9240EDD05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355" y="1156624"/>
            <a:ext cx="3017520" cy="301752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97F3140-1EE7-44BF-9FFB-74AA220F79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79" y="1123382"/>
            <a:ext cx="3017520" cy="3017520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12BEA7D2-1A57-4427-A93C-39D3DAC568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125" y="972598"/>
            <a:ext cx="3017520" cy="3017520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014631E5-D7FE-4F1B-922E-E295D6233D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85" y="1156624"/>
            <a:ext cx="3017520" cy="3017520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  <a:extLst>
              <a:ext uri="{FF2B5EF4-FFF2-40B4-BE49-F238E27FC236}">
                <a16:creationId xmlns:a16="http://schemas.microsoft.com/office/drawing/2014/main" id="{3490CC93-6FBA-47DC-864E-471BF2708B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03544" y="1444124"/>
            <a:ext cx="2804403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70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DE6B14-593F-AA00-9DFA-B1AF6E8639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1697" y="1637681"/>
            <a:ext cx="736460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1914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19199"/>
            <a:ext cx="17272000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2921000"/>
            <a:ext cx="1157813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668" y="2569211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6" y="2514601"/>
            <a:ext cx="2075363" cy="179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2209801"/>
            <a:ext cx="2324284" cy="220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46713" y="4831036"/>
            <a:ext cx="1407525" cy="146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ADMIN\Desktop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38" y="4831036"/>
            <a:ext cx="1727200" cy="15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2934527"/>
            <a:ext cx="2739264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763404"/>
            <a:ext cx="2032000" cy="197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choi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062" y="5867400"/>
            <a:ext cx="233061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42000" y1="88732" x2="45333" y2="93662"/>
                        <a14:foregroundMark x1="36000" y1="91549" x2="38000" y2="93662"/>
                        <a14:foregroundMark x1="32667" y1="83803" x2="36000" y2="87324"/>
                        <a14:backgroundMark x1="35333" y1="88732" x2="40000" y2="92254"/>
                        <a14:backgroundMark x1="33333" y1="80986" x2="36667" y2="86620"/>
                        <a14:backgroundMark x1="42000" y1="97887" x2="44000" y2="99296"/>
                        <a14:backgroundMark x1="30667" y1="80986" x2="32667" y2="8309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1" y="519573"/>
            <a:ext cx="1783097" cy="169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78078" y="922101"/>
            <a:ext cx="1656223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THÚ CƯNG</a:t>
            </a:r>
          </a:p>
        </p:txBody>
      </p:sp>
    </p:spTree>
    <p:extLst>
      <p:ext uri="{BB962C8B-B14F-4D97-AF65-F5344CB8AC3E}">
        <p14:creationId xmlns:p14="http://schemas.microsoft.com/office/powerpoint/2010/main" val="231981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19199"/>
            <a:ext cx="17272000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3718061"/>
            <a:ext cx="996367" cy="96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1" y="3462316"/>
            <a:ext cx="1450824" cy="12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7" y="3406664"/>
            <a:ext cx="1785972" cy="15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696" y="3000637"/>
            <a:ext cx="2000183" cy="189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0133" y="5519194"/>
            <a:ext cx="1211259" cy="126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5244318"/>
            <a:ext cx="1449029" cy="117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5089358"/>
            <a:ext cx="1684944" cy="146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3481941"/>
            <a:ext cx="2357299" cy="14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4343108"/>
            <a:ext cx="1748656" cy="169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-2621363"/>
            <a:ext cx="8675733" cy="523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2117" y="484267"/>
            <a:ext cx="7404284" cy="18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cún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bị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bắt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cóc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bị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nhốt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chiếc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chuồng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lúc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kẻ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xấu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đang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say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ngủ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cố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gắng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câu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cún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trốn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thoát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1026" name="Picture 2" descr="C:\Users\ADMIN\Desktop\Untitleda (2)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2211" y="371806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86" y="5384733"/>
            <a:ext cx="1486359" cy="129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14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20314" y="629058"/>
            <a:ext cx="1006087" cy="97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C:\Users\ADMIN\Desktop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91" y="303051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87093" y="1586728"/>
            <a:ext cx="1631951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636" y="1302914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857" y="5388070"/>
            <a:ext cx="1191683" cy="96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C:\Users\ADMIN\Desktop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795" y="5229618"/>
            <a:ext cx="1472605" cy="12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Untitleda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920" y="75549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4545623" y="1576754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7112000" y="482600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4470400" y="5188437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3" name="Right Arrow 12">
            <a:hlinkClick r:id="rId17" action="ppaction://hlinksldjump"/>
          </p:cNvPr>
          <p:cNvSpPr/>
          <p:nvPr/>
        </p:nvSpPr>
        <p:spPr>
          <a:xfrm>
            <a:off x="10721025" y="235389"/>
            <a:ext cx="1403287" cy="5251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8" action="ppaction://hlinksldjump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54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7.40741E-7 L 0.0599 -0.15617 C 0.0724 -0.18982 0.09149 -0.20957 0.11094 -0.20957 C 0.13351 -0.20957 0.15139 -0.18982 0.16406 -0.15617 L 0.225 7.40741E-7 " pathEditMode="relative" rAng="0" ptsTypes="FffFF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 -4.44444E-6 L 0.50834 -4.44444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32487 0.0120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87 0.01204 L 0.37604 -0.11968 C 0.38698 -0.14884 0.40299 -0.16481 0.41979 -0.16481 C 0.43893 -0.16481 0.45416 -0.14884 0.4651 -0.11968 L 0.51653 0.01204 " pathEditMode="relative" rAng="0" ptsTypes="AAAAA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82 -7.40741E-7 L 0.7582 -7.40741E-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25 2.96296E-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2.96296E-6 L 0.29896 -0.09514 C 0.30925 -0.11574 0.32461 -0.12685 0.34063 -0.12685 C 0.35899 -0.12685 0.37383 -0.11574 0.38399 -0.09514 L 0.43334 2.96296E-6 " pathEditMode="relative" rAng="0" ptsTypes="AAAAA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644 2.96296E-6 L 0.67644 2.96296E-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8" y="-29643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438400" y="1769484"/>
            <a:ext cx="70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           36 + 25 = ?</a:t>
            </a:r>
          </a:p>
        </p:txBody>
      </p:sp>
      <p:pic>
        <p:nvPicPr>
          <p:cNvPr id="22" name="Picture 3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860800" y="4919583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61</a:t>
            </a:r>
          </a:p>
        </p:txBody>
      </p:sp>
    </p:spTree>
    <p:extLst>
      <p:ext uri="{BB962C8B-B14F-4D97-AF65-F5344CB8AC3E}">
        <p14:creationId xmlns:p14="http://schemas.microsoft.com/office/powerpoint/2010/main" val="192059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8" y="-29643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393135" y="1705200"/>
            <a:ext cx="70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2: 60 + ... = 73</a:t>
            </a:r>
          </a:p>
        </p:txBody>
      </p:sp>
      <p:pic>
        <p:nvPicPr>
          <p:cNvPr id="22" name="Picture 3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860800" y="4919583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75247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8" y="-29643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552037" y="1769485"/>
            <a:ext cx="70999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2..... + 34 = 62.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22" name="Picture 3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860800" y="4919583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</a:t>
            </a:r>
          </a:p>
        </p:txBody>
      </p:sp>
    </p:spTree>
    <p:extLst>
      <p:ext uri="{BB962C8B-B14F-4D97-AF65-F5344CB8AC3E}">
        <p14:creationId xmlns:p14="http://schemas.microsoft.com/office/powerpoint/2010/main" val="110633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1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74" y="1036462"/>
            <a:ext cx="4785076" cy="4785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5938108" y="1008144"/>
                <a:ext cx="4612160" cy="1200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7200" b="0" i="1" u="none" strike="noStrike" kern="1200" cap="none" spc="0" normalizeH="0" baseline="0" noProof="0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38+6= ?</m:t>
                      </m:r>
                    </m:oMath>
                  </m:oMathPara>
                </a14:m>
                <a:endParaRPr kumimoji="0" lang="en-US" sz="7200" b="0" i="0" u="none" strike="noStrike" kern="1200" cap="none" spc="0" normalizeH="0" baseline="0" noProof="0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8108" y="1008144"/>
                <a:ext cx="4612160" cy="12003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587187" y="3429000"/>
                <a:ext cx="2036135" cy="156966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9600" b="1" i="1" u="none" strike="noStrike" kern="1200" cap="none" spc="0" normalizeH="0" baseline="0" noProof="0" smtClean="0">
                          <a:ln w="0"/>
                          <a:solidFill>
                            <a:srgbClr val="6096E6">
                              <a:lumMod val="50000"/>
                            </a:srgbClr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𝟒𝟒</m:t>
                      </m:r>
                    </m:oMath>
                  </m:oMathPara>
                </a14:m>
                <a:endParaRPr kumimoji="0" lang="en-US" sz="9600" b="1" i="0" u="none" strike="noStrike" kern="1200" cap="none" spc="0" normalizeH="0" baseline="0" noProof="0" dirty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7187" y="3429000"/>
                <a:ext cx="2036135" cy="15696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F2ECC4E4-6958-4FC9-89EC-5B059ED60A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454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9" y="738534"/>
            <a:ext cx="6119466" cy="6119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6311064" y="1107390"/>
                <a:ext cx="4612160" cy="1200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7200" b="0" i="1" u="none" strike="noStrike" kern="1200" cap="none" spc="0" normalizeH="0" baseline="0" noProof="0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82+9= ?</m:t>
                      </m:r>
                    </m:oMath>
                  </m:oMathPara>
                </a14:m>
                <a:endParaRPr kumimoji="0" lang="en-US" sz="7200" b="0" i="0" u="none" strike="noStrike" kern="1200" cap="none" spc="0" normalizeH="0" baseline="0" noProof="0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1064" y="1107390"/>
                <a:ext cx="4612160" cy="12003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664130" y="3429000"/>
                <a:ext cx="1882247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8800" b="1" i="1" u="none" strike="noStrike" kern="1200" cap="none" spc="0" normalizeH="0" baseline="0" noProof="0" smtClean="0">
                          <a:ln w="0"/>
                          <a:solidFill>
                            <a:srgbClr val="6096E6">
                              <a:lumMod val="50000"/>
                            </a:srgbClr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微软雅黑"/>
                          <a:cs typeface="+mn-cs"/>
                        </a:rPr>
                        <m:t>𝟗𝟏</m:t>
                      </m:r>
                    </m:oMath>
                  </m:oMathPara>
                </a14:m>
                <a:endParaRPr kumimoji="0" lang="en-US" sz="8800" b="1" i="0" u="none" strike="noStrike" kern="1200" cap="none" spc="0" normalizeH="0" baseline="0" noProof="0" dirty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4130" y="3429000"/>
                <a:ext cx="1882247" cy="144655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66AE06B0-060D-4736-B751-D291331948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848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04" y="738534"/>
            <a:ext cx="6119466" cy="6119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6311064" y="1107390"/>
                <a:ext cx="4612160" cy="1200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7200" b="0" i="1" u="none" strike="noStrike" kern="1200" cap="none" spc="0" normalizeH="0" baseline="0" noProof="0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47+9= ?</m:t>
                      </m:r>
                    </m:oMath>
                  </m:oMathPara>
                </a14:m>
                <a:endParaRPr kumimoji="0" lang="en-US" sz="7200" b="0" i="0" u="none" strike="noStrike" kern="1200" cap="none" spc="0" normalizeH="0" baseline="0" noProof="0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1064" y="1107390"/>
                <a:ext cx="4612160" cy="12003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513210" y="2958130"/>
                <a:ext cx="2499402" cy="193899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2000" b="1" i="1" u="none" strike="noStrike" kern="1200" cap="none" spc="0" normalizeH="0" baseline="0" noProof="0" smtClean="0">
                          <a:ln w="0"/>
                          <a:solidFill>
                            <a:srgbClr val="6096E6">
                              <a:lumMod val="50000"/>
                            </a:srgbClr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𝟓𝟔</m:t>
                      </m:r>
                    </m:oMath>
                  </m:oMathPara>
                </a14:m>
                <a:endParaRPr kumimoji="0" lang="en-US" sz="12000" b="1" i="0" u="none" strike="noStrike" kern="1200" cap="none" spc="0" normalizeH="0" baseline="0" noProof="0" dirty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3210" y="2958130"/>
                <a:ext cx="2499402" cy="19389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042ECE57-AA03-4C59-9531-F23BC1D12C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880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14" y="880757"/>
            <a:ext cx="5096486" cy="5096486"/>
          </a:xfrm>
          <a:prstGeom prst="rect">
            <a:avLst/>
          </a:prstGeom>
        </p:spPr>
      </p:pic>
      <p:pic>
        <p:nvPicPr>
          <p:cNvPr id="4" name="KhanQuangThapSangBinhMinh-V.A-3116259">
            <a:hlinkClick r:id="" action="ppaction://media"/>
            <a:extLst>
              <a:ext uri="{FF2B5EF4-FFF2-40B4-BE49-F238E27FC236}">
                <a16:creationId xmlns:a16="http://schemas.microsoft.com/office/drawing/2014/main" id="{EB759575-C35E-48BB-9B3B-0C0E839EDB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10" end="94421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7080" y="2436456"/>
            <a:ext cx="3124200" cy="3124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E90535-ACAB-42D1-9327-D55514D88ED2}"/>
              </a:ext>
            </a:extLst>
          </p:cNvPr>
          <p:cNvSpPr/>
          <p:nvPr/>
        </p:nvSpPr>
        <p:spPr>
          <a:xfrm>
            <a:off x="4802595" y="1049694"/>
            <a:ext cx="63898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6096E6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Cùng nghe nhạc!</a:t>
            </a:r>
          </a:p>
        </p:txBody>
      </p:sp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F200024A-89FF-4543-9F71-E0FCA84A51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488" y="4372240"/>
            <a:ext cx="2376832" cy="237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812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5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23134"/>
            <a:ext cx="12192000" cy="2557220"/>
          </a:xfrm>
          <a:prstGeom prst="rect">
            <a:avLst/>
          </a:prstGeom>
        </p:spPr>
      </p:pic>
      <p:pic>
        <p:nvPicPr>
          <p:cNvPr id="14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9550" y="1219802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ultiplication Sign Png Background Image - Multiplication Clipart Black And  White, Transparent Png - 666x567 PNG - DLF.PT">
            <a:extLst>
              <a:ext uri="{FF2B5EF4-FFF2-40B4-BE49-F238E27FC236}">
                <a16:creationId xmlns:a16="http://schemas.microsoft.com/office/drawing/2014/main" id="{3EBB6694-9287-2A45-C039-8E2DEFFD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1250" y="2454517"/>
            <a:ext cx="1428436" cy="10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8F088C-7BD2-E5BB-3579-2AC3A2FC978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7" t="73972" r="24005"/>
          <a:stretch/>
        </p:blipFill>
        <p:spPr>
          <a:xfrm>
            <a:off x="929747" y="2837085"/>
            <a:ext cx="1141651" cy="1069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DEC6BD-4C98-0793-5456-EAA2CBF421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5" t="72364" r="-533" b="-1551"/>
          <a:stretch/>
        </p:blipFill>
        <p:spPr>
          <a:xfrm rot="1173953">
            <a:off x="10469695" y="1095283"/>
            <a:ext cx="1156812" cy="1215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401DD6-B0CB-0705-D35B-492548DF4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505294" y="574289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0037490" y="3866740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3384" y="3877958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8D4398-7E63-DCFF-69ED-69DEED8E0DE7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F9167-A841-6DBE-5E15-13662DCAC1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23A97EE-0740-6799-5999-6762D115B1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9494" y="1683537"/>
            <a:ext cx="9650804" cy="35603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5A1517B-9533-AA52-EB14-8DA6B86616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98054" y="537243"/>
            <a:ext cx="2377646" cy="1390008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0DEB697-DD7B-E025-CA60-E505468273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880" y="0"/>
            <a:ext cx="1615640" cy="16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9026DF1-3F86-9630-01B4-FFA8E165CD39}"/>
              </a:ext>
            </a:extLst>
          </p:cNvPr>
          <p:cNvGrpSpPr/>
          <p:nvPr/>
        </p:nvGrpSpPr>
        <p:grpSpPr>
          <a:xfrm>
            <a:off x="-3461657" y="3026227"/>
            <a:ext cx="2177143" cy="3292929"/>
            <a:chOff x="908957" y="2578462"/>
            <a:chExt cx="2574472" cy="39475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4B150BD-E0F1-E120-726B-0698D57BC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957" y="2578462"/>
              <a:ext cx="2574472" cy="3947524"/>
            </a:xfrm>
            <a:prstGeom prst="rect">
              <a:avLst/>
            </a:prstGeom>
          </p:spPr>
        </p:pic>
        <p:pic>
          <p:nvPicPr>
            <p:cNvPr id="5" name="Picture 2" descr="Eyes Look Movement - Free GIF on Pixabay">
              <a:extLst>
                <a:ext uri="{FF2B5EF4-FFF2-40B4-BE49-F238E27FC236}">
                  <a16:creationId xmlns:a16="http://schemas.microsoft.com/office/drawing/2014/main" id="{8C32FED6-90A9-6C31-351A-8697612EB6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84836">
              <a:off x="1803401" y="2942771"/>
              <a:ext cx="950686" cy="570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172C2B4-B39A-4BFF-4BB0-7E5ED843BDF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46077" y="2699658"/>
            <a:ext cx="2549682" cy="35487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A38B3C-3D61-2C2C-4A05-26B79D1F5BC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61419" y="639391"/>
            <a:ext cx="4682134" cy="5840474"/>
          </a:xfrm>
          <a:prstGeom prst="rect">
            <a:avLst/>
          </a:prstGeom>
        </p:spPr>
      </p:pic>
      <p:pic>
        <p:nvPicPr>
          <p:cNvPr id="14" name="J2TEAM-TTS-1731738197811">
            <a:hlinkClick r:id="" action="ppaction://media"/>
            <a:extLst>
              <a:ext uri="{FF2B5EF4-FFF2-40B4-BE49-F238E27FC236}">
                <a16:creationId xmlns:a16="http://schemas.microsoft.com/office/drawing/2014/main" id="{21FE2885-25F2-260B-545A-1A4F01ABF8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45458" y="177800"/>
            <a:ext cx="406400" cy="406400"/>
          </a:xfrm>
          <a:prstGeom prst="rect">
            <a:avLst/>
          </a:prstGeom>
        </p:spPr>
      </p:pic>
      <p:pic>
        <p:nvPicPr>
          <p:cNvPr id="15" name="2">
            <a:hlinkClick r:id="" action="ppaction://media"/>
            <a:extLst>
              <a:ext uri="{FF2B5EF4-FFF2-40B4-BE49-F238E27FC236}">
                <a16:creationId xmlns:a16="http://schemas.microsoft.com/office/drawing/2014/main" id="{1101E3BA-FA99-B659-B76C-1B25339A94D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35115" y="275772"/>
            <a:ext cx="406400" cy="40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211440-C21F-966C-B8B0-5B3CDFAE523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5454" flipH="1">
            <a:off x="7751249" y="1754447"/>
            <a:ext cx="270528" cy="103612"/>
          </a:xfrm>
          <a:prstGeom prst="rect">
            <a:avLst/>
          </a:prstGeom>
        </p:spPr>
      </p:pic>
      <p:pic>
        <p:nvPicPr>
          <p:cNvPr id="18" name="3">
            <a:hlinkClick r:id="" action="ppaction://media"/>
            <a:extLst>
              <a:ext uri="{FF2B5EF4-FFF2-40B4-BE49-F238E27FC236}">
                <a16:creationId xmlns:a16="http://schemas.microsoft.com/office/drawing/2014/main" id="{F8977119-68BB-4C12-4EE9-958AABD22DF7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91028" y="798286"/>
            <a:ext cx="406400" cy="406400"/>
          </a:xfrm>
          <a:prstGeom prst="rect">
            <a:avLst/>
          </a:prstGeom>
        </p:spPr>
      </p:pic>
      <p:pic>
        <p:nvPicPr>
          <p:cNvPr id="19" name="4">
            <a:hlinkClick r:id="" action="ppaction://media"/>
            <a:extLst>
              <a:ext uri="{FF2B5EF4-FFF2-40B4-BE49-F238E27FC236}">
                <a16:creationId xmlns:a16="http://schemas.microsoft.com/office/drawing/2014/main" id="{391025E9-C1AA-FCD9-E95B-D1326A75AF32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80143" y="1375229"/>
            <a:ext cx="406400" cy="406400"/>
          </a:xfrm>
          <a:prstGeom prst="rect">
            <a:avLst/>
          </a:prstGeom>
        </p:spPr>
      </p:pic>
      <p:pic>
        <p:nvPicPr>
          <p:cNvPr id="20" name="4">
            <a:hlinkClick r:id="" action="ppaction://media"/>
            <a:extLst>
              <a:ext uri="{FF2B5EF4-FFF2-40B4-BE49-F238E27FC236}">
                <a16:creationId xmlns:a16="http://schemas.microsoft.com/office/drawing/2014/main" id="{F0CEE2DF-F306-5AE3-84E1-AFA3599EED68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56343" y="1984829"/>
            <a:ext cx="406400" cy="406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FF657B-154A-3B01-0222-44ECD10849E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5454" flipH="1">
            <a:off x="7758683" y="1761881"/>
            <a:ext cx="270528" cy="103612"/>
          </a:xfrm>
          <a:prstGeom prst="rect">
            <a:avLst/>
          </a:prstGeom>
        </p:spPr>
      </p:pic>
      <p:pic>
        <p:nvPicPr>
          <p:cNvPr id="22" name="Picture 2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E5BAAAD-27F9-B11C-C6D3-E2196B93B6F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880" y="0"/>
            <a:ext cx="1615640" cy="16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2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L 0.49023 -0.0067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05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0.48581 0.01274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84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35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6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498</Words>
  <Application>Microsoft Office PowerPoint</Application>
  <PresentationFormat>Widescreen</PresentationFormat>
  <Paragraphs>151</Paragraphs>
  <Slides>27</Slides>
  <Notes>12</Notes>
  <HiddenSlides>0</HiddenSlides>
  <MMClips>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48" baseType="lpstr">
      <vt:lpstr>等线</vt:lpstr>
      <vt:lpstr>微软雅黑</vt:lpstr>
      <vt:lpstr>微软雅黑</vt:lpstr>
      <vt:lpstr>字魂59号-创粗黑</vt:lpstr>
      <vt:lpstr>#9Slide07 HoneyCream</vt:lpstr>
      <vt:lpstr>Arial</vt:lpstr>
      <vt:lpstr>Calibri</vt:lpstr>
      <vt:lpstr>Calibri Light</vt:lpstr>
      <vt:lpstr>Cambria Math</vt:lpstr>
      <vt:lpstr>SVN-Newton</vt:lpstr>
      <vt:lpstr>SVN-Ready</vt:lpstr>
      <vt:lpstr>Times New Roman</vt:lpstr>
      <vt:lpstr>UTM Avo</vt:lpstr>
      <vt:lpstr>Wingdings</vt:lpstr>
      <vt:lpstr>5_Office Theme</vt:lpstr>
      <vt:lpstr>1_Office 主题​​</vt:lpstr>
      <vt:lpstr>2_Office Theme</vt:lpstr>
      <vt:lpstr>3_Office 主题​​</vt:lpstr>
      <vt:lpstr>4_Office 主题​​</vt:lpstr>
      <vt:lpstr>5_Office 主题​​</vt:lpstr>
      <vt:lpstr>12_Office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34</cp:revision>
  <dcterms:created xsi:type="dcterms:W3CDTF">2021-07-24T01:07:49Z</dcterms:created>
  <dcterms:modified xsi:type="dcterms:W3CDTF">2024-11-16T06:29:47Z</dcterms:modified>
</cp:coreProperties>
</file>