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2" r:id="rId2"/>
    <p:sldMasterId id="2147483735" r:id="rId3"/>
    <p:sldMasterId id="2147483757" r:id="rId4"/>
    <p:sldMasterId id="2147483767" r:id="rId5"/>
    <p:sldMasterId id="2147483797" r:id="rId6"/>
    <p:sldMasterId id="2147483822" r:id="rId7"/>
    <p:sldMasterId id="2147483869" r:id="rId8"/>
    <p:sldMasterId id="2147483871" r:id="rId9"/>
    <p:sldMasterId id="2147483884" r:id="rId10"/>
    <p:sldMasterId id="2147483897" r:id="rId11"/>
    <p:sldMasterId id="2147483910" r:id="rId12"/>
  </p:sldMasterIdLst>
  <p:notesMasterIdLst>
    <p:notesMasterId r:id="rId41"/>
  </p:notesMasterIdLst>
  <p:sldIdLst>
    <p:sldId id="2007577128" r:id="rId13"/>
    <p:sldId id="258" r:id="rId14"/>
    <p:sldId id="291" r:id="rId15"/>
    <p:sldId id="292" r:id="rId16"/>
    <p:sldId id="293" r:id="rId17"/>
    <p:sldId id="2007577115" r:id="rId18"/>
    <p:sldId id="256" r:id="rId19"/>
    <p:sldId id="2007577129" r:id="rId20"/>
    <p:sldId id="2007577134" r:id="rId21"/>
    <p:sldId id="2007577133" r:id="rId22"/>
    <p:sldId id="298" r:id="rId23"/>
    <p:sldId id="2007577117" r:id="rId24"/>
    <p:sldId id="2007577120" r:id="rId25"/>
    <p:sldId id="2007577118" r:id="rId26"/>
    <p:sldId id="2007577119" r:id="rId27"/>
    <p:sldId id="284" r:id="rId28"/>
    <p:sldId id="2007577122" r:id="rId29"/>
    <p:sldId id="2007577123" r:id="rId30"/>
    <p:sldId id="2007577135" r:id="rId31"/>
    <p:sldId id="2007577125" r:id="rId32"/>
    <p:sldId id="2007577126" r:id="rId33"/>
    <p:sldId id="2007577131" r:id="rId34"/>
    <p:sldId id="2007577130" r:id="rId35"/>
    <p:sldId id="273" r:id="rId36"/>
    <p:sldId id="2007577132" r:id="rId37"/>
    <p:sldId id="279" r:id="rId38"/>
    <p:sldId id="304" r:id="rId39"/>
    <p:sldId id="29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p:scale>
          <a:sx n="60" d="100"/>
          <a:sy n="60" d="100"/>
        </p:scale>
        <p:origin x="908" y="1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0F92FB-9045-4BC8-A247-37B984F58ADC}" type="datetimeFigureOut">
              <a:rPr lang="en-US" smtClean="0"/>
              <a:t>10/26/2024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102C00-2226-48A6-846B-3AD63BD2AA31}" type="slidenum">
              <a:rPr lang="en-US" smtClean="0"/>
              <a:t>‹#›</a:t>
            </a:fld>
            <a:endParaRPr lang="en-US"/>
          </a:p>
        </p:txBody>
      </p:sp>
    </p:spTree>
    <p:extLst>
      <p:ext uri="{BB962C8B-B14F-4D97-AF65-F5344CB8AC3E}">
        <p14:creationId xmlns:p14="http://schemas.microsoft.com/office/powerpoint/2010/main" val="4210833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6" name="Google Shape;85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-GV </a:t>
            </a:r>
            <a:r>
              <a:rPr lang="en-US" dirty="0" err="1"/>
              <a:t>phổ</a:t>
            </a:r>
            <a:r>
              <a:rPr lang="en-US" baseline="0" dirty="0"/>
              <a:t> </a:t>
            </a:r>
            <a:r>
              <a:rPr lang="en-US" baseline="0" dirty="0" err="1"/>
              <a:t>biến</a:t>
            </a:r>
            <a:r>
              <a:rPr lang="en-US" baseline="0" dirty="0"/>
              <a:t> </a:t>
            </a:r>
            <a:r>
              <a:rPr lang="en-US" baseline="0" dirty="0" err="1"/>
              <a:t>trò</a:t>
            </a:r>
            <a:r>
              <a:rPr lang="en-US" baseline="0" dirty="0"/>
              <a:t> </a:t>
            </a:r>
            <a:r>
              <a:rPr lang="en-US" baseline="0" dirty="0" err="1"/>
              <a:t>chơi</a:t>
            </a:r>
            <a:r>
              <a:rPr lang="en-US" baseline="0" dirty="0"/>
              <a:t>: </a:t>
            </a:r>
            <a:r>
              <a:rPr lang="en-US" baseline="0" dirty="0" err="1"/>
              <a:t>Hãy</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để</a:t>
            </a:r>
            <a:r>
              <a:rPr lang="en-US" baseline="0" dirty="0"/>
              <a:t> </a:t>
            </a:r>
            <a:r>
              <a:rPr lang="en-US" baseline="0" dirty="0" err="1"/>
              <a:t>các</a:t>
            </a:r>
            <a:r>
              <a:rPr lang="en-US" baseline="0" dirty="0"/>
              <a:t> </a:t>
            </a:r>
            <a:r>
              <a:rPr lang="en-US" baseline="0" dirty="0" err="1"/>
              <a:t>bạn</a:t>
            </a:r>
            <a:r>
              <a:rPr lang="en-US" baseline="0" dirty="0"/>
              <a:t> </a:t>
            </a:r>
            <a:r>
              <a:rPr lang="en-US" baseline="0" dirty="0" err="1"/>
              <a:t>được</a:t>
            </a:r>
            <a:r>
              <a:rPr lang="en-US" baseline="0" dirty="0"/>
              <a:t> </a:t>
            </a:r>
            <a:r>
              <a:rPr lang="en-US" baseline="0" dirty="0" err="1"/>
              <a:t>lên</a:t>
            </a:r>
            <a:r>
              <a:rPr lang="en-US" baseline="0" dirty="0"/>
              <a:t> </a:t>
            </a:r>
            <a:r>
              <a:rPr lang="en-US" baseline="0" dirty="0" err="1"/>
              <a:t>xe</a:t>
            </a:r>
            <a:r>
              <a:rPr lang="en-US" baseline="0" dirty="0"/>
              <a:t> </a:t>
            </a:r>
            <a:r>
              <a:rPr lang="en-US" baseline="0" dirty="0" err="1"/>
              <a:t>buýt</a:t>
            </a:r>
            <a:endParaRPr dirty="0"/>
          </a:p>
        </p:txBody>
      </p:sp>
      <p:sp>
        <p:nvSpPr>
          <p:cNvPr id="857" name="Google Shape;85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804793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348712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1" name="Google Shape;126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endParaRPr dirty="0"/>
          </a:p>
        </p:txBody>
      </p:sp>
      <p:sp>
        <p:nvSpPr>
          <p:cNvPr id="1262" name="Google Shape;1262;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16</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8357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3" name="Google Shape;1153;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54" name="Google Shape;1154;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18</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291948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3" name="Google Shape;1153;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54" name="Google Shape;1154;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20</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029493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1" name="Google Shape;126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endParaRPr dirty="0"/>
          </a:p>
        </p:txBody>
      </p:sp>
      <p:sp>
        <p:nvSpPr>
          <p:cNvPr id="1262" name="Google Shape;1262;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21</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936978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5" name="Google Shape;116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6" name="Google Shape;116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26</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fld id="{B8102C00-2226-48A6-846B-3AD63BD2AA31}" type="slidenum">
              <a:rPr lang="en-US" smtClean="0"/>
              <a:t>27</a:t>
            </a:fld>
            <a:endParaRPr lang="en-US"/>
          </a:p>
        </p:txBody>
      </p:sp>
    </p:spTree>
    <p:extLst>
      <p:ext uri="{BB962C8B-B14F-4D97-AF65-F5344CB8AC3E}">
        <p14:creationId xmlns:p14="http://schemas.microsoft.com/office/powerpoint/2010/main" val="8248302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2CD908-B056-4B80-8112-888AE7EE60A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Arial"/>
              <a:sym typeface="Arial"/>
            </a:endParaRPr>
          </a:p>
        </p:txBody>
      </p:sp>
    </p:spTree>
    <p:extLst>
      <p:ext uri="{BB962C8B-B14F-4D97-AF65-F5344CB8AC3E}">
        <p14:creationId xmlns:p14="http://schemas.microsoft.com/office/powerpoint/2010/main" val="3358650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US" baseline="0" dirty="0"/>
              <a:t>GV </a:t>
            </a:r>
            <a:r>
              <a:rPr lang="en-US" baseline="0" dirty="0" err="1"/>
              <a:t>đợi</a:t>
            </a:r>
            <a:r>
              <a:rPr lang="en-US" baseline="0" dirty="0"/>
              <a:t> </a:t>
            </a:r>
            <a:r>
              <a:rPr lang="en-US" baseline="0" dirty="0" err="1"/>
              <a:t>xe</a:t>
            </a:r>
            <a:r>
              <a:rPr lang="en-US" baseline="0" dirty="0"/>
              <a:t> </a:t>
            </a:r>
            <a:r>
              <a:rPr lang="en-US" baseline="0" dirty="0" err="1"/>
              <a:t>buýt</a:t>
            </a:r>
            <a:r>
              <a:rPr lang="en-US" baseline="0" dirty="0"/>
              <a:t> </a:t>
            </a:r>
            <a:r>
              <a:rPr lang="en-US" baseline="0" dirty="0" err="1"/>
              <a:t>chạy</a:t>
            </a:r>
            <a:r>
              <a:rPr lang="en-US" baseline="0" dirty="0"/>
              <a:t> </a:t>
            </a:r>
            <a:r>
              <a:rPr lang="en-US" baseline="0" dirty="0" err="1"/>
              <a:t>ra</a:t>
            </a:r>
            <a:r>
              <a:rPr lang="en-US" baseline="0" dirty="0"/>
              <a:t> </a:t>
            </a:r>
            <a:r>
              <a:rPr lang="en-US" baseline="0" dirty="0" err="1"/>
              <a:t>và</a:t>
            </a:r>
            <a:r>
              <a:rPr lang="en-US" baseline="0" dirty="0"/>
              <a:t> </a:t>
            </a:r>
            <a:r>
              <a:rPr lang="en-US" baseline="0" dirty="0" err="1"/>
              <a:t>xuất</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hỏi</a:t>
            </a:r>
            <a:r>
              <a:rPr lang="en-US" baseline="0" dirty="0"/>
              <a:t>. </a:t>
            </a:r>
          </a:p>
          <a:p>
            <a:pPr>
              <a:buFontTx/>
              <a:buChar char="-"/>
            </a:pPr>
            <a:r>
              <a:rPr lang="en-US" baseline="0" dirty="0"/>
              <a:t>HS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GV </a:t>
            </a:r>
            <a:r>
              <a:rPr lang="en-US" baseline="0" dirty="0" err="1"/>
              <a:t>bấm</a:t>
            </a:r>
            <a:r>
              <a:rPr lang="en-US" baseline="0" dirty="0"/>
              <a:t> </a:t>
            </a:r>
            <a:r>
              <a:rPr lang="en-US" baseline="0" dirty="0" err="1"/>
              <a:t>chuột</a:t>
            </a:r>
            <a:r>
              <a:rPr lang="en-US" baseline="0" dirty="0"/>
              <a:t> 1 </a:t>
            </a:r>
            <a:r>
              <a:rPr lang="en-US" baseline="0" dirty="0" err="1"/>
              <a:t>lần</a:t>
            </a:r>
            <a:r>
              <a:rPr lang="en-US" baseline="0" dirty="0"/>
              <a:t> </a:t>
            </a:r>
            <a:r>
              <a:rPr lang="en-US" baseline="0" dirty="0" err="1"/>
              <a:t>sẽ</a:t>
            </a:r>
            <a:r>
              <a:rPr lang="en-US" baseline="0" dirty="0"/>
              <a:t> </a:t>
            </a:r>
            <a:r>
              <a:rPr lang="en-US" baseline="0" dirty="0" err="1"/>
              <a:t>xuất</a:t>
            </a:r>
            <a:r>
              <a:rPr lang="en-US" baseline="0" dirty="0"/>
              <a:t> </a:t>
            </a:r>
            <a:r>
              <a:rPr lang="en-US" baseline="0" dirty="0" err="1"/>
              <a:t>hiện</a:t>
            </a:r>
            <a:r>
              <a:rPr lang="en-US" baseline="0" dirty="0"/>
              <a:t> </a:t>
            </a:r>
            <a:r>
              <a:rPr lang="en-US" baseline="0" dirty="0" err="1"/>
              <a:t>đáp</a:t>
            </a:r>
            <a:r>
              <a:rPr lang="en-US" baseline="0" dirty="0"/>
              <a:t> </a:t>
            </a:r>
            <a:r>
              <a:rPr lang="en-US" baseline="0" dirty="0" err="1"/>
              <a:t>án</a:t>
            </a:r>
            <a:r>
              <a:rPr lang="en-US" baseline="0" dirty="0"/>
              <a:t>. </a:t>
            </a:r>
          </a:p>
          <a:p>
            <a:pPr>
              <a:buFontTx/>
              <a:buChar char="-"/>
            </a:pPr>
            <a:r>
              <a:rPr lang="en-US" baseline="0" dirty="0" err="1"/>
              <a:t>Khi</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thì</a:t>
            </a:r>
            <a:r>
              <a:rPr lang="en-US" baseline="0" dirty="0"/>
              <a:t> </a:t>
            </a:r>
            <a:r>
              <a:rPr lang="en-US" baseline="0" dirty="0" err="1"/>
              <a:t>bấm</a:t>
            </a:r>
            <a:r>
              <a:rPr lang="en-US" baseline="0" dirty="0"/>
              <a:t> </a:t>
            </a:r>
            <a:r>
              <a:rPr lang="en-US" baseline="0" dirty="0" err="1"/>
              <a:t>vào</a:t>
            </a:r>
            <a:r>
              <a:rPr lang="en-US" baseline="0" dirty="0"/>
              <a:t> ô “</a:t>
            </a:r>
            <a:r>
              <a:rPr lang="en-US" baseline="0" dirty="0" err="1"/>
              <a:t>đúng</a:t>
            </a:r>
            <a:r>
              <a:rPr lang="en-US" baseline="0" dirty="0"/>
              <a:t>” </a:t>
            </a:r>
            <a:r>
              <a:rPr lang="en-US" baseline="0" dirty="0" err="1"/>
              <a:t>để</a:t>
            </a:r>
            <a:r>
              <a:rPr lang="en-US" baseline="0" dirty="0"/>
              <a:t> </a:t>
            </a:r>
            <a:r>
              <a:rPr lang="en-US" baseline="0" dirty="0" err="1"/>
              <a:t>bạn</a:t>
            </a:r>
            <a:r>
              <a:rPr lang="en-US" baseline="0" dirty="0"/>
              <a:t> </a:t>
            </a:r>
            <a:r>
              <a:rPr lang="en-US" baseline="0" dirty="0" err="1"/>
              <a:t>nhỏ</a:t>
            </a:r>
            <a:r>
              <a:rPr lang="en-US" baseline="0" dirty="0"/>
              <a:t> </a:t>
            </a:r>
            <a:r>
              <a:rPr lang="en-US" baseline="0" dirty="0" err="1"/>
              <a:t>được</a:t>
            </a:r>
            <a:r>
              <a:rPr lang="en-US" baseline="0" dirty="0"/>
              <a:t> </a:t>
            </a:r>
            <a:r>
              <a:rPr lang="en-US" baseline="0" dirty="0" err="1"/>
              <a:t>lên</a:t>
            </a:r>
            <a:r>
              <a:rPr lang="en-US" baseline="0" dirty="0"/>
              <a:t> </a:t>
            </a:r>
            <a:r>
              <a:rPr lang="en-US" baseline="0" dirty="0" err="1"/>
              <a:t>xe</a:t>
            </a:r>
            <a:r>
              <a:rPr lang="en-US" baseline="0" dirty="0"/>
              <a:t> (Sai </a:t>
            </a:r>
            <a:r>
              <a:rPr lang="en-US" baseline="0" dirty="0" err="1"/>
              <a:t>thì</a:t>
            </a:r>
            <a:r>
              <a:rPr lang="en-US" baseline="0" dirty="0"/>
              <a:t> </a:t>
            </a:r>
            <a:r>
              <a:rPr lang="en-US" baseline="0" dirty="0" err="1"/>
              <a:t>làm</a:t>
            </a:r>
            <a:r>
              <a:rPr lang="en-US" baseline="0" dirty="0"/>
              <a:t> </a:t>
            </a:r>
            <a:r>
              <a:rPr lang="en-US" baseline="0" dirty="0" err="1"/>
              <a:t>ngược</a:t>
            </a:r>
            <a:r>
              <a:rPr lang="en-US" baseline="0" dirty="0"/>
              <a:t> </a:t>
            </a:r>
            <a:r>
              <a:rPr lang="en-US" baseline="0" dirty="0" err="1"/>
              <a:t>lại</a:t>
            </a:r>
            <a:r>
              <a:rPr lang="en-US" baseline="0" dirty="0"/>
              <a:t>)</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96939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US" baseline="0" dirty="0"/>
              <a:t>GV </a:t>
            </a:r>
            <a:r>
              <a:rPr lang="en-US" baseline="0" dirty="0" err="1"/>
              <a:t>đợi</a:t>
            </a:r>
            <a:r>
              <a:rPr lang="en-US" baseline="0" dirty="0"/>
              <a:t> </a:t>
            </a:r>
            <a:r>
              <a:rPr lang="en-US" baseline="0" dirty="0" err="1"/>
              <a:t>xe</a:t>
            </a:r>
            <a:r>
              <a:rPr lang="en-US" baseline="0" dirty="0"/>
              <a:t> </a:t>
            </a:r>
            <a:r>
              <a:rPr lang="en-US" baseline="0" dirty="0" err="1"/>
              <a:t>buýt</a:t>
            </a:r>
            <a:r>
              <a:rPr lang="en-US" baseline="0" dirty="0"/>
              <a:t> </a:t>
            </a:r>
            <a:r>
              <a:rPr lang="en-US" baseline="0" dirty="0" err="1"/>
              <a:t>chạy</a:t>
            </a:r>
            <a:r>
              <a:rPr lang="en-US" baseline="0" dirty="0"/>
              <a:t> </a:t>
            </a:r>
            <a:r>
              <a:rPr lang="en-US" baseline="0" dirty="0" err="1"/>
              <a:t>ra</a:t>
            </a:r>
            <a:r>
              <a:rPr lang="en-US" baseline="0" dirty="0"/>
              <a:t> </a:t>
            </a:r>
            <a:r>
              <a:rPr lang="en-US" baseline="0" dirty="0" err="1"/>
              <a:t>và</a:t>
            </a:r>
            <a:r>
              <a:rPr lang="en-US" baseline="0" dirty="0"/>
              <a:t> </a:t>
            </a:r>
            <a:r>
              <a:rPr lang="en-US" baseline="0" dirty="0" err="1"/>
              <a:t>xuất</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hỏi</a:t>
            </a:r>
            <a:r>
              <a:rPr lang="en-US" baseline="0" dirty="0"/>
              <a:t>. </a:t>
            </a:r>
          </a:p>
          <a:p>
            <a:pPr>
              <a:buFontTx/>
              <a:buChar char="-"/>
            </a:pPr>
            <a:r>
              <a:rPr lang="en-US" baseline="0" dirty="0"/>
              <a:t>HS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GV </a:t>
            </a:r>
            <a:r>
              <a:rPr lang="en-US" baseline="0" dirty="0" err="1"/>
              <a:t>bấm</a:t>
            </a:r>
            <a:r>
              <a:rPr lang="en-US" baseline="0" dirty="0"/>
              <a:t> </a:t>
            </a:r>
            <a:r>
              <a:rPr lang="en-US" baseline="0" dirty="0" err="1"/>
              <a:t>chuột</a:t>
            </a:r>
            <a:r>
              <a:rPr lang="en-US" baseline="0" dirty="0"/>
              <a:t> 1 </a:t>
            </a:r>
            <a:r>
              <a:rPr lang="en-US" baseline="0" dirty="0" err="1"/>
              <a:t>lần</a:t>
            </a:r>
            <a:r>
              <a:rPr lang="en-US" baseline="0" dirty="0"/>
              <a:t> </a:t>
            </a:r>
            <a:r>
              <a:rPr lang="en-US" baseline="0" dirty="0" err="1"/>
              <a:t>sẽ</a:t>
            </a:r>
            <a:r>
              <a:rPr lang="en-US" baseline="0" dirty="0"/>
              <a:t> </a:t>
            </a:r>
            <a:r>
              <a:rPr lang="en-US" baseline="0" dirty="0" err="1"/>
              <a:t>xuất</a:t>
            </a:r>
            <a:r>
              <a:rPr lang="en-US" baseline="0" dirty="0"/>
              <a:t> </a:t>
            </a:r>
            <a:r>
              <a:rPr lang="en-US" baseline="0" dirty="0" err="1"/>
              <a:t>hiện</a:t>
            </a:r>
            <a:r>
              <a:rPr lang="en-US" baseline="0" dirty="0"/>
              <a:t> </a:t>
            </a:r>
            <a:r>
              <a:rPr lang="en-US" baseline="0" dirty="0" err="1"/>
              <a:t>đáp</a:t>
            </a:r>
            <a:r>
              <a:rPr lang="en-US" baseline="0" dirty="0"/>
              <a:t> </a:t>
            </a:r>
            <a:r>
              <a:rPr lang="en-US" baseline="0" dirty="0" err="1"/>
              <a:t>án</a:t>
            </a:r>
            <a:r>
              <a:rPr lang="en-US" baseline="0" dirty="0"/>
              <a:t>. </a:t>
            </a:r>
          </a:p>
          <a:p>
            <a:pPr>
              <a:buFontTx/>
              <a:buChar char="-"/>
            </a:pPr>
            <a:r>
              <a:rPr lang="en-US" baseline="0" dirty="0" err="1"/>
              <a:t>Khi</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thì</a:t>
            </a:r>
            <a:r>
              <a:rPr lang="en-US" baseline="0" dirty="0"/>
              <a:t> </a:t>
            </a:r>
            <a:r>
              <a:rPr lang="en-US" baseline="0" dirty="0" err="1"/>
              <a:t>bấm</a:t>
            </a:r>
            <a:r>
              <a:rPr lang="en-US" baseline="0" dirty="0"/>
              <a:t> </a:t>
            </a:r>
            <a:r>
              <a:rPr lang="en-US" baseline="0" dirty="0" err="1"/>
              <a:t>vào</a:t>
            </a:r>
            <a:r>
              <a:rPr lang="en-US" baseline="0" dirty="0"/>
              <a:t> ô “</a:t>
            </a:r>
            <a:r>
              <a:rPr lang="en-US" baseline="0" dirty="0" err="1"/>
              <a:t>đúng</a:t>
            </a:r>
            <a:r>
              <a:rPr lang="en-US" baseline="0" dirty="0"/>
              <a:t>” </a:t>
            </a:r>
            <a:r>
              <a:rPr lang="en-US" baseline="0" dirty="0" err="1"/>
              <a:t>để</a:t>
            </a:r>
            <a:r>
              <a:rPr lang="en-US" baseline="0" dirty="0"/>
              <a:t> </a:t>
            </a:r>
            <a:r>
              <a:rPr lang="en-US" baseline="0" dirty="0" err="1"/>
              <a:t>bạn</a:t>
            </a:r>
            <a:r>
              <a:rPr lang="en-US" baseline="0" dirty="0"/>
              <a:t> </a:t>
            </a:r>
            <a:r>
              <a:rPr lang="en-US" baseline="0" dirty="0" err="1"/>
              <a:t>nhỏ</a:t>
            </a:r>
            <a:r>
              <a:rPr lang="en-US" baseline="0" dirty="0"/>
              <a:t> </a:t>
            </a:r>
            <a:r>
              <a:rPr lang="en-US" baseline="0" dirty="0" err="1"/>
              <a:t>được</a:t>
            </a:r>
            <a:r>
              <a:rPr lang="en-US" baseline="0" dirty="0"/>
              <a:t> </a:t>
            </a:r>
            <a:r>
              <a:rPr lang="en-US" baseline="0" dirty="0" err="1"/>
              <a:t>lên</a:t>
            </a:r>
            <a:r>
              <a:rPr lang="en-US" baseline="0" dirty="0"/>
              <a:t> </a:t>
            </a:r>
            <a:r>
              <a:rPr lang="en-US" baseline="0" dirty="0" err="1"/>
              <a:t>xe</a:t>
            </a:r>
            <a:r>
              <a:rPr lang="en-US" baseline="0" dirty="0"/>
              <a:t> (Sai </a:t>
            </a:r>
            <a:r>
              <a:rPr lang="en-US" baseline="0" dirty="0" err="1"/>
              <a:t>thì</a:t>
            </a:r>
            <a:r>
              <a:rPr lang="en-US" baseline="0" dirty="0"/>
              <a:t> </a:t>
            </a:r>
            <a:r>
              <a:rPr lang="en-US" baseline="0" dirty="0" err="1"/>
              <a:t>làm</a:t>
            </a:r>
            <a:r>
              <a:rPr lang="en-US" baseline="0" dirty="0"/>
              <a:t> </a:t>
            </a:r>
            <a:r>
              <a:rPr lang="en-US" baseline="0" dirty="0" err="1"/>
              <a:t>ngược</a:t>
            </a:r>
            <a:r>
              <a:rPr lang="en-US" baseline="0" dirty="0"/>
              <a:t> </a:t>
            </a:r>
            <a:r>
              <a:rPr lang="en-US" baseline="0" dirty="0" err="1"/>
              <a:t>lại</a:t>
            </a:r>
            <a:r>
              <a:rPr lang="en-US" baseline="0" dirty="0"/>
              <a:t>)</a:t>
            </a:r>
            <a:endParaRPr lang="en-US" dirty="0"/>
          </a:p>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20288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US" baseline="0" dirty="0"/>
              <a:t>GV </a:t>
            </a:r>
            <a:r>
              <a:rPr lang="en-US" baseline="0" dirty="0" err="1"/>
              <a:t>đợi</a:t>
            </a:r>
            <a:r>
              <a:rPr lang="en-US" baseline="0" dirty="0"/>
              <a:t> </a:t>
            </a:r>
            <a:r>
              <a:rPr lang="en-US" baseline="0" dirty="0" err="1"/>
              <a:t>xe</a:t>
            </a:r>
            <a:r>
              <a:rPr lang="en-US" baseline="0" dirty="0"/>
              <a:t> </a:t>
            </a:r>
            <a:r>
              <a:rPr lang="en-US" baseline="0" dirty="0" err="1"/>
              <a:t>buýt</a:t>
            </a:r>
            <a:r>
              <a:rPr lang="en-US" baseline="0" dirty="0"/>
              <a:t> </a:t>
            </a:r>
            <a:r>
              <a:rPr lang="en-US" baseline="0" dirty="0" err="1"/>
              <a:t>chạy</a:t>
            </a:r>
            <a:r>
              <a:rPr lang="en-US" baseline="0" dirty="0"/>
              <a:t> </a:t>
            </a:r>
            <a:r>
              <a:rPr lang="en-US" baseline="0" dirty="0" err="1"/>
              <a:t>ra</a:t>
            </a:r>
            <a:r>
              <a:rPr lang="en-US" baseline="0" dirty="0"/>
              <a:t> </a:t>
            </a:r>
            <a:r>
              <a:rPr lang="en-US" baseline="0" dirty="0" err="1"/>
              <a:t>và</a:t>
            </a:r>
            <a:r>
              <a:rPr lang="en-US" baseline="0" dirty="0"/>
              <a:t> </a:t>
            </a:r>
            <a:r>
              <a:rPr lang="en-US" baseline="0" dirty="0" err="1"/>
              <a:t>xuất</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hỏi</a:t>
            </a:r>
            <a:r>
              <a:rPr lang="en-US" baseline="0" dirty="0"/>
              <a:t>. </a:t>
            </a:r>
          </a:p>
          <a:p>
            <a:pPr>
              <a:buFontTx/>
              <a:buChar char="-"/>
            </a:pPr>
            <a:r>
              <a:rPr lang="en-US" baseline="0" dirty="0"/>
              <a:t>HS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GV </a:t>
            </a:r>
            <a:r>
              <a:rPr lang="en-US" baseline="0" dirty="0" err="1"/>
              <a:t>bấm</a:t>
            </a:r>
            <a:r>
              <a:rPr lang="en-US" baseline="0" dirty="0"/>
              <a:t> </a:t>
            </a:r>
            <a:r>
              <a:rPr lang="en-US" baseline="0" dirty="0" err="1"/>
              <a:t>chuột</a:t>
            </a:r>
            <a:r>
              <a:rPr lang="en-US" baseline="0" dirty="0"/>
              <a:t> 1 </a:t>
            </a:r>
            <a:r>
              <a:rPr lang="en-US" baseline="0" dirty="0" err="1"/>
              <a:t>lần</a:t>
            </a:r>
            <a:r>
              <a:rPr lang="en-US" baseline="0" dirty="0"/>
              <a:t> </a:t>
            </a:r>
            <a:r>
              <a:rPr lang="en-US" baseline="0" dirty="0" err="1"/>
              <a:t>sẽ</a:t>
            </a:r>
            <a:r>
              <a:rPr lang="en-US" baseline="0" dirty="0"/>
              <a:t> </a:t>
            </a:r>
            <a:r>
              <a:rPr lang="en-US" baseline="0" dirty="0" err="1"/>
              <a:t>xuất</a:t>
            </a:r>
            <a:r>
              <a:rPr lang="en-US" baseline="0" dirty="0"/>
              <a:t> </a:t>
            </a:r>
            <a:r>
              <a:rPr lang="en-US" baseline="0" dirty="0" err="1"/>
              <a:t>hiện</a:t>
            </a:r>
            <a:r>
              <a:rPr lang="en-US" baseline="0" dirty="0"/>
              <a:t> </a:t>
            </a:r>
            <a:r>
              <a:rPr lang="en-US" baseline="0" dirty="0" err="1"/>
              <a:t>đáp</a:t>
            </a:r>
            <a:r>
              <a:rPr lang="en-US" baseline="0" dirty="0"/>
              <a:t> </a:t>
            </a:r>
            <a:r>
              <a:rPr lang="en-US" baseline="0" dirty="0" err="1"/>
              <a:t>án</a:t>
            </a:r>
            <a:r>
              <a:rPr lang="en-US" baseline="0" dirty="0"/>
              <a:t>. </a:t>
            </a:r>
          </a:p>
          <a:p>
            <a:pPr>
              <a:buFontTx/>
              <a:buChar char="-"/>
            </a:pPr>
            <a:r>
              <a:rPr lang="en-US" baseline="0" dirty="0" err="1"/>
              <a:t>Khi</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thì</a:t>
            </a:r>
            <a:r>
              <a:rPr lang="en-US" baseline="0" dirty="0"/>
              <a:t> </a:t>
            </a:r>
            <a:r>
              <a:rPr lang="en-US" baseline="0" dirty="0" err="1"/>
              <a:t>bấm</a:t>
            </a:r>
            <a:r>
              <a:rPr lang="en-US" baseline="0" dirty="0"/>
              <a:t> </a:t>
            </a:r>
            <a:r>
              <a:rPr lang="en-US" baseline="0" dirty="0" err="1"/>
              <a:t>vào</a:t>
            </a:r>
            <a:r>
              <a:rPr lang="en-US" baseline="0" dirty="0"/>
              <a:t> ô “</a:t>
            </a:r>
            <a:r>
              <a:rPr lang="en-US" baseline="0" dirty="0" err="1"/>
              <a:t>đúng</a:t>
            </a:r>
            <a:r>
              <a:rPr lang="en-US" baseline="0" dirty="0"/>
              <a:t>” </a:t>
            </a:r>
            <a:r>
              <a:rPr lang="en-US" baseline="0" dirty="0" err="1"/>
              <a:t>để</a:t>
            </a:r>
            <a:r>
              <a:rPr lang="en-US" baseline="0" dirty="0"/>
              <a:t> </a:t>
            </a:r>
            <a:r>
              <a:rPr lang="en-US" baseline="0" dirty="0" err="1"/>
              <a:t>bạn</a:t>
            </a:r>
            <a:r>
              <a:rPr lang="en-US" baseline="0" dirty="0"/>
              <a:t> </a:t>
            </a:r>
            <a:r>
              <a:rPr lang="en-US" baseline="0" dirty="0" err="1"/>
              <a:t>nhỏ</a:t>
            </a:r>
            <a:r>
              <a:rPr lang="en-US" baseline="0" dirty="0"/>
              <a:t> </a:t>
            </a:r>
            <a:r>
              <a:rPr lang="en-US" baseline="0" dirty="0" err="1"/>
              <a:t>được</a:t>
            </a:r>
            <a:r>
              <a:rPr lang="en-US" baseline="0" dirty="0"/>
              <a:t> </a:t>
            </a:r>
            <a:r>
              <a:rPr lang="en-US" baseline="0" dirty="0" err="1"/>
              <a:t>lên</a:t>
            </a:r>
            <a:r>
              <a:rPr lang="en-US" baseline="0" dirty="0"/>
              <a:t> </a:t>
            </a:r>
            <a:r>
              <a:rPr lang="en-US" baseline="0" dirty="0" err="1"/>
              <a:t>xe</a:t>
            </a:r>
            <a:r>
              <a:rPr lang="en-US" baseline="0" dirty="0"/>
              <a:t> (Sai </a:t>
            </a:r>
            <a:r>
              <a:rPr lang="en-US" baseline="0" dirty="0" err="1"/>
              <a:t>thì</a:t>
            </a:r>
            <a:r>
              <a:rPr lang="en-US" baseline="0" dirty="0"/>
              <a:t> </a:t>
            </a:r>
            <a:r>
              <a:rPr lang="en-US" baseline="0" dirty="0" err="1"/>
              <a:t>làm</a:t>
            </a:r>
            <a:r>
              <a:rPr lang="en-US" baseline="0" dirty="0"/>
              <a:t> </a:t>
            </a:r>
            <a:r>
              <a:rPr lang="en-US" baseline="0" dirty="0" err="1"/>
              <a:t>ngược</a:t>
            </a:r>
            <a:r>
              <a:rPr lang="en-US" baseline="0" dirty="0"/>
              <a:t> </a:t>
            </a:r>
            <a:r>
              <a:rPr lang="en-US" baseline="0" dirty="0" err="1"/>
              <a:t>lại</a:t>
            </a:r>
            <a:r>
              <a:rPr lang="en-US" baseline="0" dirty="0"/>
              <a:t>)</a:t>
            </a:r>
            <a:endParaRPr lang="en-US" dirty="0"/>
          </a:p>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31094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US" baseline="0" dirty="0"/>
              <a:t>GV </a:t>
            </a:r>
            <a:r>
              <a:rPr lang="en-US" baseline="0" dirty="0" err="1"/>
              <a:t>đợi</a:t>
            </a:r>
            <a:r>
              <a:rPr lang="en-US" baseline="0" dirty="0"/>
              <a:t> </a:t>
            </a:r>
            <a:r>
              <a:rPr lang="en-US" baseline="0" dirty="0" err="1"/>
              <a:t>xe</a:t>
            </a:r>
            <a:r>
              <a:rPr lang="en-US" baseline="0" dirty="0"/>
              <a:t> </a:t>
            </a:r>
            <a:r>
              <a:rPr lang="en-US" baseline="0" dirty="0" err="1"/>
              <a:t>buýt</a:t>
            </a:r>
            <a:r>
              <a:rPr lang="en-US" baseline="0" dirty="0"/>
              <a:t> </a:t>
            </a:r>
            <a:r>
              <a:rPr lang="en-US" baseline="0" dirty="0" err="1"/>
              <a:t>chạy</a:t>
            </a:r>
            <a:r>
              <a:rPr lang="en-US" baseline="0" dirty="0"/>
              <a:t> </a:t>
            </a:r>
            <a:r>
              <a:rPr lang="en-US" baseline="0" dirty="0" err="1"/>
              <a:t>ra</a:t>
            </a:r>
            <a:r>
              <a:rPr lang="en-US" baseline="0" dirty="0"/>
              <a:t> </a:t>
            </a:r>
            <a:r>
              <a:rPr lang="en-US" baseline="0" dirty="0" err="1"/>
              <a:t>và</a:t>
            </a:r>
            <a:r>
              <a:rPr lang="en-US" baseline="0" dirty="0"/>
              <a:t> </a:t>
            </a:r>
            <a:r>
              <a:rPr lang="en-US" baseline="0" dirty="0" err="1"/>
              <a:t>xuất</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hỏi</a:t>
            </a:r>
            <a:r>
              <a:rPr lang="en-US" baseline="0" dirty="0"/>
              <a:t>. </a:t>
            </a:r>
          </a:p>
          <a:p>
            <a:pPr>
              <a:buFontTx/>
              <a:buChar char="-"/>
            </a:pPr>
            <a:r>
              <a:rPr lang="en-US" baseline="0" dirty="0"/>
              <a:t>HS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GV </a:t>
            </a:r>
            <a:r>
              <a:rPr lang="en-US" baseline="0" dirty="0" err="1"/>
              <a:t>bấm</a:t>
            </a:r>
            <a:r>
              <a:rPr lang="en-US" baseline="0" dirty="0"/>
              <a:t> </a:t>
            </a:r>
            <a:r>
              <a:rPr lang="en-US" baseline="0" dirty="0" err="1"/>
              <a:t>chuột</a:t>
            </a:r>
            <a:r>
              <a:rPr lang="en-US" baseline="0" dirty="0"/>
              <a:t> 1 </a:t>
            </a:r>
            <a:r>
              <a:rPr lang="en-US" baseline="0" dirty="0" err="1"/>
              <a:t>lần</a:t>
            </a:r>
            <a:r>
              <a:rPr lang="en-US" baseline="0" dirty="0"/>
              <a:t> </a:t>
            </a:r>
            <a:r>
              <a:rPr lang="en-US" baseline="0" dirty="0" err="1"/>
              <a:t>sẽ</a:t>
            </a:r>
            <a:r>
              <a:rPr lang="en-US" baseline="0" dirty="0"/>
              <a:t> </a:t>
            </a:r>
            <a:r>
              <a:rPr lang="en-US" baseline="0" dirty="0" err="1"/>
              <a:t>xuất</a:t>
            </a:r>
            <a:r>
              <a:rPr lang="en-US" baseline="0" dirty="0"/>
              <a:t> </a:t>
            </a:r>
            <a:r>
              <a:rPr lang="en-US" baseline="0" dirty="0" err="1"/>
              <a:t>hiện</a:t>
            </a:r>
            <a:r>
              <a:rPr lang="en-US" baseline="0" dirty="0"/>
              <a:t> </a:t>
            </a:r>
            <a:r>
              <a:rPr lang="en-US" baseline="0" dirty="0" err="1"/>
              <a:t>đáp</a:t>
            </a:r>
            <a:r>
              <a:rPr lang="en-US" baseline="0" dirty="0"/>
              <a:t> </a:t>
            </a:r>
            <a:r>
              <a:rPr lang="en-US" baseline="0" dirty="0" err="1"/>
              <a:t>án</a:t>
            </a:r>
            <a:r>
              <a:rPr lang="en-US" baseline="0" dirty="0"/>
              <a:t>. </a:t>
            </a:r>
          </a:p>
          <a:p>
            <a:pPr>
              <a:buFontTx/>
              <a:buChar char="-"/>
            </a:pPr>
            <a:r>
              <a:rPr lang="en-US" baseline="0" dirty="0" err="1"/>
              <a:t>Khi</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thì</a:t>
            </a:r>
            <a:r>
              <a:rPr lang="en-US" baseline="0" dirty="0"/>
              <a:t> </a:t>
            </a:r>
            <a:r>
              <a:rPr lang="en-US" baseline="0" dirty="0" err="1"/>
              <a:t>bấm</a:t>
            </a:r>
            <a:r>
              <a:rPr lang="en-US" baseline="0" dirty="0"/>
              <a:t> </a:t>
            </a:r>
            <a:r>
              <a:rPr lang="en-US" baseline="0" dirty="0" err="1"/>
              <a:t>vào</a:t>
            </a:r>
            <a:r>
              <a:rPr lang="en-US" baseline="0" dirty="0"/>
              <a:t> ô “</a:t>
            </a:r>
            <a:r>
              <a:rPr lang="en-US" baseline="0" dirty="0" err="1"/>
              <a:t>đúng</a:t>
            </a:r>
            <a:r>
              <a:rPr lang="en-US" baseline="0" dirty="0"/>
              <a:t>” </a:t>
            </a:r>
            <a:r>
              <a:rPr lang="en-US" baseline="0" dirty="0" err="1"/>
              <a:t>để</a:t>
            </a:r>
            <a:r>
              <a:rPr lang="en-US" baseline="0" dirty="0"/>
              <a:t> </a:t>
            </a:r>
            <a:r>
              <a:rPr lang="en-US" baseline="0" dirty="0" err="1"/>
              <a:t>bạn</a:t>
            </a:r>
            <a:r>
              <a:rPr lang="en-US" baseline="0" dirty="0"/>
              <a:t> </a:t>
            </a:r>
            <a:r>
              <a:rPr lang="en-US" baseline="0" dirty="0" err="1"/>
              <a:t>nhỏ</a:t>
            </a:r>
            <a:r>
              <a:rPr lang="en-US" baseline="0" dirty="0"/>
              <a:t> </a:t>
            </a:r>
            <a:r>
              <a:rPr lang="en-US" baseline="0" dirty="0" err="1"/>
              <a:t>được</a:t>
            </a:r>
            <a:r>
              <a:rPr lang="en-US" baseline="0" dirty="0"/>
              <a:t> </a:t>
            </a:r>
            <a:r>
              <a:rPr lang="en-US" baseline="0" dirty="0" err="1"/>
              <a:t>lên</a:t>
            </a:r>
            <a:r>
              <a:rPr lang="en-US" baseline="0" dirty="0"/>
              <a:t> </a:t>
            </a:r>
            <a:r>
              <a:rPr lang="en-US" baseline="0" dirty="0" err="1"/>
              <a:t>xe</a:t>
            </a:r>
            <a:r>
              <a:rPr lang="en-US" baseline="0" dirty="0"/>
              <a:t> (Sai </a:t>
            </a:r>
            <a:r>
              <a:rPr lang="en-US" baseline="0" dirty="0" err="1"/>
              <a:t>thì</a:t>
            </a:r>
            <a:r>
              <a:rPr lang="en-US" baseline="0" dirty="0"/>
              <a:t> </a:t>
            </a:r>
            <a:r>
              <a:rPr lang="en-US" baseline="0" dirty="0" err="1"/>
              <a:t>làm</a:t>
            </a:r>
            <a:r>
              <a:rPr lang="en-US" baseline="0" dirty="0"/>
              <a:t> </a:t>
            </a:r>
            <a:r>
              <a:rPr lang="en-US" baseline="0" dirty="0" err="1"/>
              <a:t>ngược</a:t>
            </a:r>
            <a:r>
              <a:rPr lang="en-US" baseline="0" dirty="0"/>
              <a:t> </a:t>
            </a:r>
            <a:r>
              <a:rPr lang="en-US" baseline="0" dirty="0" err="1"/>
              <a:t>lại</a:t>
            </a:r>
            <a:r>
              <a:rPr lang="en-US" baseline="0" dirty="0"/>
              <a:t>)</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60153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0" name="Google Shape;83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1" name="Google Shape;83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64797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1804987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811755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4DADCA-9B9E-4963-A957-D2FD6D7D638D}" type="datetimeFigureOut">
              <a:rPr lang="en-US" smtClean="0"/>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493933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1669167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23692430"/>
      </p:ext>
    </p:extLst>
  </p:cSld>
  <p:clrMapOvr>
    <a:masterClrMapping/>
  </p:clrMapOvr>
  <p:transition spd="slow" advTm="12737">
    <p:wip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75336631"/>
      </p:ext>
    </p:extLst>
  </p:cSld>
  <p:clrMapOvr>
    <a:masterClrMapping/>
  </p:clrMapOvr>
  <p:transition spd="slow" advTm="12737">
    <p:wip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4989553"/>
      </p:ext>
    </p:extLst>
  </p:cSld>
  <p:clrMapOvr>
    <a:masterClrMapping/>
  </p:clrMapOvr>
  <p:transition spd="slow" advTm="12737">
    <p:wip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755"/>
        <p:cNvGrpSpPr/>
        <p:nvPr/>
      </p:nvGrpSpPr>
      <p:grpSpPr>
        <a:xfrm>
          <a:off x="0" y="0"/>
          <a:ext cx="0" cy="0"/>
          <a:chOff x="0" y="0"/>
          <a:chExt cx="0" cy="0"/>
        </a:xfrm>
      </p:grpSpPr>
      <p:sp>
        <p:nvSpPr>
          <p:cNvPr id="756" name="Google Shape;756;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7" name="Google Shape;757;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8" name="Google Shape;758;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867339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759"/>
        <p:cNvGrpSpPr/>
        <p:nvPr/>
      </p:nvGrpSpPr>
      <p:grpSpPr>
        <a:xfrm>
          <a:off x="0" y="0"/>
          <a:ext cx="0" cy="0"/>
          <a:chOff x="0" y="0"/>
          <a:chExt cx="0" cy="0"/>
        </a:xfrm>
      </p:grpSpPr>
      <p:sp>
        <p:nvSpPr>
          <p:cNvPr id="760" name="Google Shape;760;p16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1" name="Google Shape;761;p16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62" name="Google Shape;762;p1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3" name="Google Shape;763;p1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4" name="Google Shape;764;p1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20167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765"/>
        <p:cNvGrpSpPr/>
        <p:nvPr/>
      </p:nvGrpSpPr>
      <p:grpSpPr>
        <a:xfrm>
          <a:off x="0" y="0"/>
          <a:ext cx="0" cy="0"/>
          <a:chOff x="0" y="0"/>
          <a:chExt cx="0" cy="0"/>
        </a:xfrm>
      </p:grpSpPr>
      <p:sp>
        <p:nvSpPr>
          <p:cNvPr id="766" name="Google Shape;766;p1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7" name="Google Shape;767;p16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8" name="Google Shape;768;p1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9" name="Google Shape;769;p1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0" name="Google Shape;770;p1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236771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771"/>
        <p:cNvGrpSpPr/>
        <p:nvPr/>
      </p:nvGrpSpPr>
      <p:grpSpPr>
        <a:xfrm>
          <a:off x="0" y="0"/>
          <a:ext cx="0" cy="0"/>
          <a:chOff x="0" y="0"/>
          <a:chExt cx="0" cy="0"/>
        </a:xfrm>
      </p:grpSpPr>
      <p:sp>
        <p:nvSpPr>
          <p:cNvPr id="772" name="Google Shape;772;p17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3" name="Google Shape;773;p17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74" name="Google Shape;774;p1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5" name="Google Shape;775;p1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6" name="Google Shape;776;p1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316107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777"/>
        <p:cNvGrpSpPr/>
        <p:nvPr/>
      </p:nvGrpSpPr>
      <p:grpSpPr>
        <a:xfrm>
          <a:off x="0" y="0"/>
          <a:ext cx="0" cy="0"/>
          <a:chOff x="0" y="0"/>
          <a:chExt cx="0" cy="0"/>
        </a:xfrm>
      </p:grpSpPr>
      <p:sp>
        <p:nvSpPr>
          <p:cNvPr id="778" name="Google Shape;778;p1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9" name="Google Shape;779;p17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0" name="Google Shape;780;p17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1" name="Google Shape;781;p1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2" name="Google Shape;782;p1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3" name="Google Shape;783;p1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017281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784"/>
        <p:cNvGrpSpPr/>
        <p:nvPr/>
      </p:nvGrpSpPr>
      <p:grpSpPr>
        <a:xfrm>
          <a:off x="0" y="0"/>
          <a:ext cx="0" cy="0"/>
          <a:chOff x="0" y="0"/>
          <a:chExt cx="0" cy="0"/>
        </a:xfrm>
      </p:grpSpPr>
      <p:sp>
        <p:nvSpPr>
          <p:cNvPr id="785" name="Google Shape;785;p17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6" name="Google Shape;786;p17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87" name="Google Shape;787;p17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8" name="Google Shape;788;p17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89" name="Google Shape;789;p17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0" name="Google Shape;790;p1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1" name="Google Shape;791;p1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2" name="Google Shape;792;p1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0643839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793"/>
        <p:cNvGrpSpPr/>
        <p:nvPr/>
      </p:nvGrpSpPr>
      <p:grpSpPr>
        <a:xfrm>
          <a:off x="0" y="0"/>
          <a:ext cx="0" cy="0"/>
          <a:chOff x="0" y="0"/>
          <a:chExt cx="0" cy="0"/>
        </a:xfrm>
      </p:grpSpPr>
      <p:sp>
        <p:nvSpPr>
          <p:cNvPr id="794" name="Google Shape;794;p17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5" name="Google Shape;795;p1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6" name="Google Shape;796;p1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7" name="Google Shape;797;p1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16000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37079007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1_空白">
  <p:cSld name="1_空白">
    <p:spTree>
      <p:nvGrpSpPr>
        <p:cNvPr id="1" name="Shape 798"/>
        <p:cNvGrpSpPr/>
        <p:nvPr/>
      </p:nvGrpSpPr>
      <p:grpSpPr>
        <a:xfrm>
          <a:off x="0" y="0"/>
          <a:ext cx="0" cy="0"/>
          <a:chOff x="0" y="0"/>
          <a:chExt cx="0" cy="0"/>
        </a:xfrm>
      </p:grpSpPr>
      <p:sp>
        <p:nvSpPr>
          <p:cNvPr id="799" name="Google Shape;799;p1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0" name="Google Shape;800;p1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1" name="Google Shape;801;p1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4289201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802"/>
        <p:cNvGrpSpPr/>
        <p:nvPr/>
      </p:nvGrpSpPr>
      <p:grpSpPr>
        <a:xfrm>
          <a:off x="0" y="0"/>
          <a:ext cx="0" cy="0"/>
          <a:chOff x="0" y="0"/>
          <a:chExt cx="0" cy="0"/>
        </a:xfrm>
      </p:grpSpPr>
      <p:sp>
        <p:nvSpPr>
          <p:cNvPr id="803" name="Google Shape;803;p17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4" name="Google Shape;804;p17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05" name="Google Shape;805;p17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06" name="Google Shape;806;p1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7" name="Google Shape;807;p1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8" name="Google Shape;808;p1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206738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809"/>
        <p:cNvGrpSpPr/>
        <p:nvPr/>
      </p:nvGrpSpPr>
      <p:grpSpPr>
        <a:xfrm>
          <a:off x="0" y="0"/>
          <a:ext cx="0" cy="0"/>
          <a:chOff x="0" y="0"/>
          <a:chExt cx="0" cy="0"/>
        </a:xfrm>
      </p:grpSpPr>
      <p:sp>
        <p:nvSpPr>
          <p:cNvPr id="810" name="Google Shape;810;p17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1" name="Google Shape;811;p176"/>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812" name="Google Shape;812;p17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13" name="Google Shape;813;p1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4" name="Google Shape;814;p1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5" name="Google Shape;815;p1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188832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816"/>
        <p:cNvGrpSpPr/>
        <p:nvPr/>
      </p:nvGrpSpPr>
      <p:grpSpPr>
        <a:xfrm>
          <a:off x="0" y="0"/>
          <a:ext cx="0" cy="0"/>
          <a:chOff x="0" y="0"/>
          <a:chExt cx="0" cy="0"/>
        </a:xfrm>
      </p:grpSpPr>
      <p:sp>
        <p:nvSpPr>
          <p:cNvPr id="817" name="Google Shape;817;p1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17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9" name="Google Shape;819;p1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0" name="Google Shape;820;p1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1" name="Google Shape;821;p1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710702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竖排标题与文本" type="vertTitleAndTx">
  <p:cSld name="竖排标题与文本">
    <p:spTree>
      <p:nvGrpSpPr>
        <p:cNvPr id="1" name="Shape 822"/>
        <p:cNvGrpSpPr/>
        <p:nvPr/>
      </p:nvGrpSpPr>
      <p:grpSpPr>
        <a:xfrm>
          <a:off x="0" y="0"/>
          <a:ext cx="0" cy="0"/>
          <a:chOff x="0" y="0"/>
          <a:chExt cx="0" cy="0"/>
        </a:xfrm>
      </p:grpSpPr>
      <p:sp>
        <p:nvSpPr>
          <p:cNvPr id="823" name="Google Shape;823;p17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4" name="Google Shape;824;p17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5" name="Google Shape;825;p1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6" name="Google Shape;826;p1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7" name="Google Shape;827;p1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6267734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2024/10/26</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177844157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2024/10/26</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3022725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2024/10/26</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135341739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2024/10/26</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76331819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2024/10/26</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1378735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95815841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2024/10/26</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157491739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2024/10/26</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42421020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2024/10/26</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405684474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2024/10/26</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31277653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2024/10/26</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42652446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2024/10/26</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43834601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14508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026050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92281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矩形: 圆角 2">
            <a:extLst>
              <a:ext uri="{FF2B5EF4-FFF2-40B4-BE49-F238E27FC236}">
                <a16:creationId xmlns:a16="http://schemas.microsoft.com/office/drawing/2014/main" id="{FD9A79BB-A899-4C35-8D6D-CC63082BCFFF}"/>
              </a:ext>
            </a:extLst>
          </p:cNvPr>
          <p:cNvSpPr/>
          <p:nvPr userDrawn="1"/>
        </p:nvSpPr>
        <p:spPr>
          <a:xfrm>
            <a:off x="210917" y="138546"/>
            <a:ext cx="11745554" cy="6511635"/>
          </a:xfrm>
          <a:prstGeom prst="roundRect">
            <a:avLst/>
          </a:prstGeom>
          <a:solidFill>
            <a:schemeClr val="bg1"/>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011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26244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0470086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173771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273243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9037498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10723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99718883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4557487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415793528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01705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91999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2024/10/26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6352633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2024/10/26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6421189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2024/10/26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1660589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2024/10/26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509621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2024/10/26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6512540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2024/10/26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0240700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2024/10/26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219186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4DADCA-9B9E-4963-A957-D2FD6D7D638D}" type="datetimeFigureOut">
              <a:rPr lang="en-US" smtClean="0"/>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805871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2024/10/26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2086908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2024/10/26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2113989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2024/10/26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7374306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2024/10/26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0418370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1994167726"/>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12"/>
        <p:cNvGrpSpPr/>
        <p:nvPr/>
      </p:nvGrpSpPr>
      <p:grpSpPr>
        <a:xfrm>
          <a:off x="0" y="0"/>
          <a:ext cx="0" cy="0"/>
          <a:chOff x="0" y="0"/>
          <a:chExt cx="0" cy="0"/>
        </a:xfrm>
      </p:grpSpPr>
      <p:pic>
        <p:nvPicPr>
          <p:cNvPr id="13" name="Google Shape;13;p32"/>
          <p:cNvPicPr preferRelativeResize="0"/>
          <p:nvPr/>
        </p:nvPicPr>
        <p:blipFill rotWithShape="1">
          <a:blip r:embed="rId2">
            <a:alphaModFix/>
          </a:blip>
          <a:srcRect r="67886" b="63203"/>
          <a:stretch/>
        </p:blipFill>
        <p:spPr>
          <a:xfrm>
            <a:off x="0" y="-27821"/>
            <a:ext cx="2538413" cy="2403889"/>
          </a:xfrm>
          <a:prstGeom prst="rect">
            <a:avLst/>
          </a:prstGeom>
          <a:noFill/>
          <a:ln>
            <a:noFill/>
          </a:ln>
        </p:spPr>
      </p:pic>
    </p:spTree>
    <p:extLst>
      <p:ext uri="{BB962C8B-B14F-4D97-AF65-F5344CB8AC3E}">
        <p14:creationId xmlns:p14="http://schemas.microsoft.com/office/powerpoint/2010/main" val="693182312"/>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_自定义版式">
  <p:cSld name="3_自定义版式">
    <p:spTree>
      <p:nvGrpSpPr>
        <p:cNvPr id="1" name="Shape 17"/>
        <p:cNvGrpSpPr/>
        <p:nvPr/>
      </p:nvGrpSpPr>
      <p:grpSpPr>
        <a:xfrm>
          <a:off x="0" y="0"/>
          <a:ext cx="0" cy="0"/>
          <a:chOff x="0" y="0"/>
          <a:chExt cx="0" cy="0"/>
        </a:xfrm>
      </p:grpSpPr>
      <p:pic>
        <p:nvPicPr>
          <p:cNvPr id="18" name="Google Shape;18;p80"/>
          <p:cNvPicPr preferRelativeResize="0"/>
          <p:nvPr/>
        </p:nvPicPr>
        <p:blipFill rotWithShape="1">
          <a:blip r:embed="rId2">
            <a:alphaModFix/>
          </a:blip>
          <a:srcRect r="67886" b="63203"/>
          <a:stretch/>
        </p:blipFill>
        <p:spPr>
          <a:xfrm>
            <a:off x="0" y="-27821"/>
            <a:ext cx="2538413" cy="2403889"/>
          </a:xfrm>
          <a:prstGeom prst="rect">
            <a:avLst/>
          </a:prstGeom>
          <a:noFill/>
          <a:ln>
            <a:noFill/>
          </a:ln>
        </p:spPr>
      </p:pic>
    </p:spTree>
    <p:extLst>
      <p:ext uri="{BB962C8B-B14F-4D97-AF65-F5344CB8AC3E}">
        <p14:creationId xmlns:p14="http://schemas.microsoft.com/office/powerpoint/2010/main" val="3595437985"/>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_自定义版式">
  <p:cSld name="2_自定义版式">
    <p:spTree>
      <p:nvGrpSpPr>
        <p:cNvPr id="1" name="Shape 19"/>
        <p:cNvGrpSpPr/>
        <p:nvPr/>
      </p:nvGrpSpPr>
      <p:grpSpPr>
        <a:xfrm>
          <a:off x="0" y="0"/>
          <a:ext cx="0" cy="0"/>
          <a:chOff x="0" y="0"/>
          <a:chExt cx="0" cy="0"/>
        </a:xfrm>
      </p:grpSpPr>
      <p:pic>
        <p:nvPicPr>
          <p:cNvPr id="20" name="Google Shape;20;p81"/>
          <p:cNvPicPr preferRelativeResize="0"/>
          <p:nvPr/>
        </p:nvPicPr>
        <p:blipFill rotWithShape="1">
          <a:blip r:embed="rId2">
            <a:alphaModFix/>
          </a:blip>
          <a:srcRect r="67886" b="63203"/>
          <a:stretch/>
        </p:blipFill>
        <p:spPr>
          <a:xfrm>
            <a:off x="0" y="-27821"/>
            <a:ext cx="2538413" cy="2403889"/>
          </a:xfrm>
          <a:prstGeom prst="rect">
            <a:avLst/>
          </a:prstGeom>
          <a:noFill/>
          <a:ln>
            <a:noFill/>
          </a:ln>
        </p:spPr>
      </p:pic>
    </p:spTree>
    <p:extLst>
      <p:ext uri="{BB962C8B-B14F-4D97-AF65-F5344CB8AC3E}">
        <p14:creationId xmlns:p14="http://schemas.microsoft.com/office/powerpoint/2010/main" val="1008306703"/>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自定义版式">
  <p:cSld name="1_自定义版式">
    <p:spTree>
      <p:nvGrpSpPr>
        <p:cNvPr id="1" name="Shape 21"/>
        <p:cNvGrpSpPr/>
        <p:nvPr/>
      </p:nvGrpSpPr>
      <p:grpSpPr>
        <a:xfrm>
          <a:off x="0" y="0"/>
          <a:ext cx="0" cy="0"/>
          <a:chOff x="0" y="0"/>
          <a:chExt cx="0" cy="0"/>
        </a:xfrm>
      </p:grpSpPr>
      <p:pic>
        <p:nvPicPr>
          <p:cNvPr id="22" name="Google Shape;22;p82"/>
          <p:cNvPicPr preferRelativeResize="0"/>
          <p:nvPr/>
        </p:nvPicPr>
        <p:blipFill rotWithShape="1">
          <a:blip r:embed="rId2">
            <a:alphaModFix/>
          </a:blip>
          <a:srcRect r="67886" b="63203"/>
          <a:stretch/>
        </p:blipFill>
        <p:spPr>
          <a:xfrm>
            <a:off x="0" y="-27821"/>
            <a:ext cx="2538413" cy="2403889"/>
          </a:xfrm>
          <a:prstGeom prst="rect">
            <a:avLst/>
          </a:prstGeom>
          <a:noFill/>
          <a:ln>
            <a:noFill/>
          </a:ln>
        </p:spPr>
      </p:pic>
    </p:spTree>
    <p:extLst>
      <p:ext uri="{BB962C8B-B14F-4D97-AF65-F5344CB8AC3E}">
        <p14:creationId xmlns:p14="http://schemas.microsoft.com/office/powerpoint/2010/main" val="499772071"/>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411"/>
        <p:cNvGrpSpPr/>
        <p:nvPr/>
      </p:nvGrpSpPr>
      <p:grpSpPr>
        <a:xfrm>
          <a:off x="0" y="0"/>
          <a:ext cx="0" cy="0"/>
          <a:chOff x="0" y="0"/>
          <a:chExt cx="0" cy="0"/>
        </a:xfrm>
      </p:grpSpPr>
      <p:sp>
        <p:nvSpPr>
          <p:cNvPr id="412" name="Google Shape;41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3" name="Google Shape;41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4" name="Google Shape;41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88623818"/>
      </p:ext>
    </p:extLst>
  </p:cSld>
  <p:clrMapOvr>
    <a:masterClrMapping/>
  </p:clrMapOvr>
  <p:transition spd="slow" advTm="12737">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4DADCA-9B9E-4963-A957-D2FD6D7D638D}" type="datetimeFigureOut">
              <a:rPr lang="en-US" smtClean="0"/>
              <a:t>10/26/2024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27317036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9"/>
        <p:cNvGrpSpPr/>
        <p:nvPr/>
      </p:nvGrpSpPr>
      <p:grpSpPr>
        <a:xfrm>
          <a:off x="0" y="0"/>
          <a:ext cx="0" cy="0"/>
          <a:chOff x="0" y="0"/>
          <a:chExt cx="0" cy="0"/>
        </a:xfrm>
      </p:grpSpPr>
      <p:sp>
        <p:nvSpPr>
          <p:cNvPr id="30" name="Google Shape;30;p3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3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2" name="Google Shape;32;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897457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3_Title Slide">
  <p:cSld name="13_Title Slide">
    <p:spTree>
      <p:nvGrpSpPr>
        <p:cNvPr id="1" name="Shape 35"/>
        <p:cNvGrpSpPr/>
        <p:nvPr/>
      </p:nvGrpSpPr>
      <p:grpSpPr>
        <a:xfrm>
          <a:off x="0" y="0"/>
          <a:ext cx="0" cy="0"/>
          <a:chOff x="0" y="0"/>
          <a:chExt cx="0" cy="0"/>
        </a:xfrm>
      </p:grpSpPr>
      <p:sp>
        <p:nvSpPr>
          <p:cNvPr id="36" name="Google Shape;36;p8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8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8" name="Google Shape;38;p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551319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2_Title Slide">
  <p:cSld name="12_Title Slide">
    <p:spTree>
      <p:nvGrpSpPr>
        <p:cNvPr id="1" name="Shape 41"/>
        <p:cNvGrpSpPr/>
        <p:nvPr/>
      </p:nvGrpSpPr>
      <p:grpSpPr>
        <a:xfrm>
          <a:off x="0" y="0"/>
          <a:ext cx="0" cy="0"/>
          <a:chOff x="0" y="0"/>
          <a:chExt cx="0" cy="0"/>
        </a:xfrm>
      </p:grpSpPr>
      <p:sp>
        <p:nvSpPr>
          <p:cNvPr id="42" name="Google Shape;42;p8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8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4" name="Google Shape;44;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874891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1_Title Slide">
  <p:cSld name="11_Title Slide">
    <p:spTree>
      <p:nvGrpSpPr>
        <p:cNvPr id="1" name="Shape 47"/>
        <p:cNvGrpSpPr/>
        <p:nvPr/>
      </p:nvGrpSpPr>
      <p:grpSpPr>
        <a:xfrm>
          <a:off x="0" y="0"/>
          <a:ext cx="0" cy="0"/>
          <a:chOff x="0" y="0"/>
          <a:chExt cx="0" cy="0"/>
        </a:xfrm>
      </p:grpSpPr>
      <p:sp>
        <p:nvSpPr>
          <p:cNvPr id="48" name="Google Shape;48;p8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8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0" name="Google Shape;50;p8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219300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0_Title Slide">
  <p:cSld name="10_Title Slide">
    <p:spTree>
      <p:nvGrpSpPr>
        <p:cNvPr id="1" name="Shape 53"/>
        <p:cNvGrpSpPr/>
        <p:nvPr/>
      </p:nvGrpSpPr>
      <p:grpSpPr>
        <a:xfrm>
          <a:off x="0" y="0"/>
          <a:ext cx="0" cy="0"/>
          <a:chOff x="0" y="0"/>
          <a:chExt cx="0" cy="0"/>
        </a:xfrm>
      </p:grpSpPr>
      <p:sp>
        <p:nvSpPr>
          <p:cNvPr id="54" name="Google Shape;54;p8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6" name="Google Shape;56;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731227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59"/>
        <p:cNvGrpSpPr/>
        <p:nvPr/>
      </p:nvGrpSpPr>
      <p:grpSpPr>
        <a:xfrm>
          <a:off x="0" y="0"/>
          <a:ext cx="0" cy="0"/>
          <a:chOff x="0" y="0"/>
          <a:chExt cx="0" cy="0"/>
        </a:xfrm>
      </p:grpSpPr>
      <p:sp>
        <p:nvSpPr>
          <p:cNvPr id="60" name="Google Shape;60;p8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8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2" name="Google Shape;62;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236255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65"/>
        <p:cNvGrpSpPr/>
        <p:nvPr/>
      </p:nvGrpSpPr>
      <p:grpSpPr>
        <a:xfrm>
          <a:off x="0" y="0"/>
          <a:ext cx="0" cy="0"/>
          <a:chOff x="0" y="0"/>
          <a:chExt cx="0" cy="0"/>
        </a:xfrm>
      </p:grpSpPr>
      <p:sp>
        <p:nvSpPr>
          <p:cNvPr id="66" name="Google Shape;66;p8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8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8" name="Google Shape;68;p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3624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71"/>
        <p:cNvGrpSpPr/>
        <p:nvPr/>
      </p:nvGrpSpPr>
      <p:grpSpPr>
        <a:xfrm>
          <a:off x="0" y="0"/>
          <a:ext cx="0" cy="0"/>
          <a:chOff x="0" y="0"/>
          <a:chExt cx="0" cy="0"/>
        </a:xfrm>
      </p:grpSpPr>
      <p:sp>
        <p:nvSpPr>
          <p:cNvPr id="72" name="Google Shape;72;p8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8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4" name="Google Shape;74;p8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453161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77"/>
        <p:cNvGrpSpPr/>
        <p:nvPr/>
      </p:nvGrpSpPr>
      <p:grpSpPr>
        <a:xfrm>
          <a:off x="0" y="0"/>
          <a:ext cx="0" cy="0"/>
          <a:chOff x="0" y="0"/>
          <a:chExt cx="0" cy="0"/>
        </a:xfrm>
      </p:grpSpPr>
      <p:sp>
        <p:nvSpPr>
          <p:cNvPr id="78" name="Google Shape;78;p9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9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0" name="Google Shape;80;p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408230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83"/>
        <p:cNvGrpSpPr/>
        <p:nvPr/>
      </p:nvGrpSpPr>
      <p:grpSpPr>
        <a:xfrm>
          <a:off x="0" y="0"/>
          <a:ext cx="0" cy="0"/>
          <a:chOff x="0" y="0"/>
          <a:chExt cx="0" cy="0"/>
        </a:xfrm>
      </p:grpSpPr>
      <p:sp>
        <p:nvSpPr>
          <p:cNvPr id="84" name="Google Shape;84;p9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9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6" name="Google Shape;86;p9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9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64336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4DADCA-9B9E-4963-A957-D2FD6D7D638D}" type="datetimeFigureOut">
              <a:rPr lang="en-US" smtClean="0"/>
              <a:t>10/26/2024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25074847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89"/>
        <p:cNvGrpSpPr/>
        <p:nvPr/>
      </p:nvGrpSpPr>
      <p:grpSpPr>
        <a:xfrm>
          <a:off x="0" y="0"/>
          <a:ext cx="0" cy="0"/>
          <a:chOff x="0" y="0"/>
          <a:chExt cx="0" cy="0"/>
        </a:xfrm>
      </p:grpSpPr>
      <p:sp>
        <p:nvSpPr>
          <p:cNvPr id="90" name="Google Shape;90;p9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9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2" name="Google Shape;92;p9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9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33160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95"/>
        <p:cNvGrpSpPr/>
        <p:nvPr/>
      </p:nvGrpSpPr>
      <p:grpSpPr>
        <a:xfrm>
          <a:off x="0" y="0"/>
          <a:ext cx="0" cy="0"/>
          <a:chOff x="0" y="0"/>
          <a:chExt cx="0" cy="0"/>
        </a:xfrm>
      </p:grpSpPr>
      <p:sp>
        <p:nvSpPr>
          <p:cNvPr id="96" name="Google Shape;96;p9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9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8" name="Google Shape;98;p9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9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332763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01"/>
        <p:cNvGrpSpPr/>
        <p:nvPr/>
      </p:nvGrpSpPr>
      <p:grpSpPr>
        <a:xfrm>
          <a:off x="0" y="0"/>
          <a:ext cx="0" cy="0"/>
          <a:chOff x="0" y="0"/>
          <a:chExt cx="0" cy="0"/>
        </a:xfrm>
      </p:grpSpPr>
      <p:sp>
        <p:nvSpPr>
          <p:cNvPr id="102" name="Google Shape;102;p9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9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4" name="Google Shape;104;p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075403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07"/>
        <p:cNvGrpSpPr/>
        <p:nvPr/>
      </p:nvGrpSpPr>
      <p:grpSpPr>
        <a:xfrm>
          <a:off x="0" y="0"/>
          <a:ext cx="0" cy="0"/>
          <a:chOff x="0" y="0"/>
          <a:chExt cx="0" cy="0"/>
        </a:xfrm>
      </p:grpSpPr>
      <p:sp>
        <p:nvSpPr>
          <p:cNvPr id="108" name="Google Shape;108;p9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9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0" name="Google Shape;110;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608998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3"/>
        <p:cNvGrpSpPr/>
        <p:nvPr/>
      </p:nvGrpSpPr>
      <p:grpSpPr>
        <a:xfrm>
          <a:off x="0" y="0"/>
          <a:ext cx="0" cy="0"/>
          <a:chOff x="0" y="0"/>
          <a:chExt cx="0" cy="0"/>
        </a:xfrm>
      </p:grpSpPr>
      <p:sp>
        <p:nvSpPr>
          <p:cNvPr id="114" name="Google Shape;114;p9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9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112810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9"/>
        <p:cNvGrpSpPr/>
        <p:nvPr/>
      </p:nvGrpSpPr>
      <p:grpSpPr>
        <a:xfrm>
          <a:off x="0" y="0"/>
          <a:ext cx="0" cy="0"/>
          <a:chOff x="0" y="0"/>
          <a:chExt cx="0" cy="0"/>
        </a:xfrm>
      </p:grpSpPr>
      <p:sp>
        <p:nvSpPr>
          <p:cNvPr id="120" name="Google Shape;120;p9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9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22" name="Google Shape;122;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881739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25"/>
        <p:cNvGrpSpPr/>
        <p:nvPr/>
      </p:nvGrpSpPr>
      <p:grpSpPr>
        <a:xfrm>
          <a:off x="0" y="0"/>
          <a:ext cx="0" cy="0"/>
          <a:chOff x="0" y="0"/>
          <a:chExt cx="0" cy="0"/>
        </a:xfrm>
      </p:grpSpPr>
      <p:sp>
        <p:nvSpPr>
          <p:cNvPr id="126" name="Google Shape;126;p9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 name="Google Shape;127;p9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9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04828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32"/>
        <p:cNvGrpSpPr/>
        <p:nvPr/>
      </p:nvGrpSpPr>
      <p:grpSpPr>
        <a:xfrm>
          <a:off x="0" y="0"/>
          <a:ext cx="0" cy="0"/>
          <a:chOff x="0" y="0"/>
          <a:chExt cx="0" cy="0"/>
        </a:xfrm>
      </p:grpSpPr>
      <p:sp>
        <p:nvSpPr>
          <p:cNvPr id="133" name="Google Shape;133;p9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9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5" name="Google Shape;135;p9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9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7" name="Google Shape;137;p9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798971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1"/>
        <p:cNvGrpSpPr/>
        <p:nvPr/>
      </p:nvGrpSpPr>
      <p:grpSpPr>
        <a:xfrm>
          <a:off x="0" y="0"/>
          <a:ext cx="0" cy="0"/>
          <a:chOff x="0" y="0"/>
          <a:chExt cx="0" cy="0"/>
        </a:xfrm>
      </p:grpSpPr>
      <p:sp>
        <p:nvSpPr>
          <p:cNvPr id="142" name="Google Shape;142;p10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 name="Google Shape;143;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008791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6"/>
        <p:cNvGrpSpPr/>
        <p:nvPr/>
      </p:nvGrpSpPr>
      <p:grpSpPr>
        <a:xfrm>
          <a:off x="0" y="0"/>
          <a:ext cx="0" cy="0"/>
          <a:chOff x="0" y="0"/>
          <a:chExt cx="0" cy="0"/>
        </a:xfrm>
      </p:grpSpPr>
      <p:sp>
        <p:nvSpPr>
          <p:cNvPr id="147" name="Google Shape;147;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96086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4DADCA-9B9E-4963-A957-D2FD6D7D638D}" type="datetimeFigureOut">
              <a:rPr lang="en-US" smtClean="0"/>
              <a:t>10/26/2024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740957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50"/>
        <p:cNvGrpSpPr/>
        <p:nvPr/>
      </p:nvGrpSpPr>
      <p:grpSpPr>
        <a:xfrm>
          <a:off x="0" y="0"/>
          <a:ext cx="0" cy="0"/>
          <a:chOff x="0" y="0"/>
          <a:chExt cx="0" cy="0"/>
        </a:xfrm>
      </p:grpSpPr>
      <p:sp>
        <p:nvSpPr>
          <p:cNvPr id="151" name="Google Shape;151;p10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 name="Google Shape;152;p10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53" name="Google Shape;153;p10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4" name="Google Shape;154;p10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10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10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71751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57"/>
        <p:cNvGrpSpPr/>
        <p:nvPr/>
      </p:nvGrpSpPr>
      <p:grpSpPr>
        <a:xfrm>
          <a:off x="0" y="0"/>
          <a:ext cx="0" cy="0"/>
          <a:chOff x="0" y="0"/>
          <a:chExt cx="0" cy="0"/>
        </a:xfrm>
      </p:grpSpPr>
      <p:sp>
        <p:nvSpPr>
          <p:cNvPr id="158" name="Google Shape;158;p10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9" name="Google Shape;159;p103"/>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0" name="Google Shape;160;p10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1" name="Google Shape;161;p10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10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10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306080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64"/>
        <p:cNvGrpSpPr/>
        <p:nvPr/>
      </p:nvGrpSpPr>
      <p:grpSpPr>
        <a:xfrm>
          <a:off x="0" y="0"/>
          <a:ext cx="0" cy="0"/>
          <a:chOff x="0" y="0"/>
          <a:chExt cx="0" cy="0"/>
        </a:xfrm>
      </p:grpSpPr>
      <p:sp>
        <p:nvSpPr>
          <p:cNvPr id="165" name="Google Shape;165;p10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6" name="Google Shape;166;p10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p10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10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10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143734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70"/>
        <p:cNvGrpSpPr/>
        <p:nvPr/>
      </p:nvGrpSpPr>
      <p:grpSpPr>
        <a:xfrm>
          <a:off x="0" y="0"/>
          <a:ext cx="0" cy="0"/>
          <a:chOff x="0" y="0"/>
          <a:chExt cx="0" cy="0"/>
        </a:xfrm>
      </p:grpSpPr>
      <p:sp>
        <p:nvSpPr>
          <p:cNvPr id="171" name="Google Shape;171;p10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2" name="Google Shape;172;p10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p10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 name="Google Shape;174;p10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10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820140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60197-43DE-4936-8DC6-038BC89FBE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920DB5-665B-48F4-B6C5-FF8BEBB8D3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D1EA8F-B40F-4380-A342-547012B1622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FA40C-620F-437A-BEEC-CAD60EDDC48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1C8E183-BAFF-4659-A802-C510A2B0A53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022D10-51D5-4400-8A27-251B60173E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84CCE-7BB3-49F4-BF5E-9B85821055D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5897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E39D8-3B70-4BE0-A74B-E501E99287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35CABD-5198-4401-BE26-B8C465DF21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261B0C-8883-44FA-B4D5-3FC22FFEFF1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FA40C-620F-437A-BEEC-CAD60EDDC48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5207FD0-21CE-40DB-AD52-10022AEBB27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A70C7B1-C08C-4283-A007-A1BAAA7A70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84CCE-7BB3-49F4-BF5E-9B85821055D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02884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BA895-3D24-4340-BDED-D75A925B8C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261405-827B-40E0-87AE-1EA549E78B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F109EB-08C9-4FDE-9507-059733BAB2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FA40C-620F-437A-BEEC-CAD60EDDC48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1D40AA8-592A-441A-9AC1-B93B28EDBD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B915704-DD1F-4E2D-8B46-D7EBDE04FC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84CCE-7BB3-49F4-BF5E-9B85821055D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92710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2F5B1-94A9-4063-B98E-A88C8CC2C7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BEC53A-5430-41A6-B940-033D006FD3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065F69-17F1-4572-8537-5CEDF6D586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34470E-8F28-4F25-8095-8A78866455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FA40C-620F-437A-BEEC-CAD60EDDC48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F223752-13F2-4166-BCE5-5D8869974B1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34ABAB5-CD13-4051-A25B-2BAF8F879C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84CCE-7BB3-49F4-BF5E-9B85821055D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8855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0D568-B194-4F92-A67E-DE9BD3E4EC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36AD74-D6BF-48C4-AC57-CD640F4008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5EF74C-5A6C-4D5E-9831-7E25A67DE3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7AC15C-0116-4560-A7FC-B8CA1634C4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F948AC-4D7A-453A-81DC-5133AA72CD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365D38-E9DA-487F-9805-640B07FECED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FA40C-620F-437A-BEEC-CAD60EDDC48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A5A3396-D9F6-4940-ACBB-160B9B94D36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0FB55FCF-0B4B-4706-9520-8EC7FE945F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84CCE-7BB3-49F4-BF5E-9B85821055D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6491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C2B12-B491-49FE-A4BC-F82EECAEFF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A18DDE-7A17-490E-B90D-1219B0CED2E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FA40C-620F-437A-BEEC-CAD60EDDC48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F7413E0E-5059-41BF-8F6F-17D0A6D1AA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600C85C3-4094-416C-ABBB-7289E47B03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84CCE-7BB3-49F4-BF5E-9B85821055D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1104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DADCA-9B9E-4963-A957-D2FD6D7D638D}" type="datetimeFigureOut">
              <a:rPr lang="en-US" smtClean="0"/>
              <a:t>10/26/2024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13225223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FB4618-D865-418B-BBB2-3B938BFB51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FA40C-620F-437A-BEEC-CAD60EDDC48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B3D7763-FB90-4EBB-B55D-CD91290C87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CAC6D44-9E08-4684-8ABE-C5A9E18753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84CCE-7BB3-49F4-BF5E-9B85821055D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74726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5979E-1157-4F55-868C-125160A83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54948E-2D11-4056-AD27-9466FA9672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8E1ADF-D8B3-468A-8D78-6716BA209F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D08044-7F6A-43E5-AE5E-30532F95F5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FA40C-620F-437A-BEEC-CAD60EDDC48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3202997-5453-46E2-AEAA-38C5D62832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3CBC2BF-A3EB-45B8-896C-7AC1FEA51A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84CCE-7BB3-49F4-BF5E-9B85821055D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26145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9BEA3-FC27-4117-962B-63C5167361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1B243C-1995-4825-BBD0-3AA89235E7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EE7880-AACD-43C6-B2D5-CC2C92755F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D0394A-388C-4FE2-A9ED-4D2F24FA62F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FA40C-620F-437A-BEEC-CAD60EDDC48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CBD0F67-4E91-40F8-B49F-B9A4ECAD691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8EC0059-C178-4892-9B3C-16A71EAC12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84CCE-7BB3-49F4-BF5E-9B85821055D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2329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37086-8C1A-4F8A-8048-42A92E60C6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F264DE-7B21-4DE9-AA17-3B12C08E73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55B61-50E6-49A5-9B95-E134F6EF364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FA40C-620F-437A-BEEC-CAD60EDDC48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59F1053-1727-4BC8-A58D-E8F5C948825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EB1DA4E-46BE-474B-A115-DD04B172D9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84CCE-7BB3-49F4-BF5E-9B85821055D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1634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829D28-47D8-47EB-8FEC-A3E9EED6A5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8A773D-A9F0-46B3-8AB0-EAF01DC64B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F3F93C-9788-48D5-B7EB-10410DF0EE4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FA40C-620F-437A-BEEC-CAD60EDDC48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1D1166A-5E9C-4D4F-B011-890D74625CC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BED177C-7598-4424-B9CB-A4F27D2192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84CCE-7BB3-49F4-BF5E-9B85821055D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54052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82"/>
        <p:cNvGrpSpPr/>
        <p:nvPr/>
      </p:nvGrpSpPr>
      <p:grpSpPr>
        <a:xfrm>
          <a:off x="0" y="0"/>
          <a:ext cx="0" cy="0"/>
          <a:chOff x="0" y="0"/>
          <a:chExt cx="0" cy="0"/>
        </a:xfrm>
      </p:grpSpPr>
      <p:sp>
        <p:nvSpPr>
          <p:cNvPr id="183" name="Google Shape;183;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135473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86"/>
        <p:cNvGrpSpPr/>
        <p:nvPr/>
      </p:nvGrpSpPr>
      <p:grpSpPr>
        <a:xfrm>
          <a:off x="0" y="0"/>
          <a:ext cx="0" cy="0"/>
          <a:chOff x="0" y="0"/>
          <a:chExt cx="0" cy="0"/>
        </a:xfrm>
      </p:grpSpPr>
      <p:sp>
        <p:nvSpPr>
          <p:cNvPr id="187" name="Google Shape;187;p3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8" name="Google Shape;188;p3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9" name="Google Shape;189;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803188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2_标题幻灯片">
  <p:cSld name="2_标题幻灯片">
    <p:spTree>
      <p:nvGrpSpPr>
        <p:cNvPr id="1" name="Shape 192"/>
        <p:cNvGrpSpPr/>
        <p:nvPr/>
      </p:nvGrpSpPr>
      <p:grpSpPr>
        <a:xfrm>
          <a:off x="0" y="0"/>
          <a:ext cx="0" cy="0"/>
          <a:chOff x="0" y="0"/>
          <a:chExt cx="0" cy="0"/>
        </a:xfrm>
      </p:grpSpPr>
      <p:sp>
        <p:nvSpPr>
          <p:cNvPr id="193" name="Google Shape;193;p5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4" name="Google Shape;194;p5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5" name="Google Shape;195;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275746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_标题幻灯片">
  <p:cSld name="1_标题幻灯片">
    <p:spTree>
      <p:nvGrpSpPr>
        <p:cNvPr id="1" name="Shape 198"/>
        <p:cNvGrpSpPr/>
        <p:nvPr/>
      </p:nvGrpSpPr>
      <p:grpSpPr>
        <a:xfrm>
          <a:off x="0" y="0"/>
          <a:ext cx="0" cy="0"/>
          <a:chOff x="0" y="0"/>
          <a:chExt cx="0" cy="0"/>
        </a:xfrm>
      </p:grpSpPr>
      <p:sp>
        <p:nvSpPr>
          <p:cNvPr id="199" name="Google Shape;199;p5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0" name="Google Shape;200;p5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1" name="Google Shape;201;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556997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204"/>
        <p:cNvGrpSpPr/>
        <p:nvPr/>
      </p:nvGrpSpPr>
      <p:grpSpPr>
        <a:xfrm>
          <a:off x="0" y="0"/>
          <a:ext cx="0" cy="0"/>
          <a:chOff x="0" y="0"/>
          <a:chExt cx="0" cy="0"/>
        </a:xfrm>
      </p:grpSpPr>
      <p:sp>
        <p:nvSpPr>
          <p:cNvPr id="205" name="Google Shape;205;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5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7" name="Google Shape;207;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57482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10/26/2024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32128712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210"/>
        <p:cNvGrpSpPr/>
        <p:nvPr/>
      </p:nvGrpSpPr>
      <p:grpSpPr>
        <a:xfrm>
          <a:off x="0" y="0"/>
          <a:ext cx="0" cy="0"/>
          <a:chOff x="0" y="0"/>
          <a:chExt cx="0" cy="0"/>
        </a:xfrm>
      </p:grpSpPr>
      <p:sp>
        <p:nvSpPr>
          <p:cNvPr id="211" name="Google Shape;211;p5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2" name="Google Shape;212;p5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13" name="Google Shape;213;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323773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216"/>
        <p:cNvGrpSpPr/>
        <p:nvPr/>
      </p:nvGrpSpPr>
      <p:grpSpPr>
        <a:xfrm>
          <a:off x="0" y="0"/>
          <a:ext cx="0" cy="0"/>
          <a:chOff x="0" y="0"/>
          <a:chExt cx="0" cy="0"/>
        </a:xfrm>
      </p:grpSpPr>
      <p:sp>
        <p:nvSpPr>
          <p:cNvPr id="217" name="Google Shape;217;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8" name="Google Shape;218;p5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9" name="Google Shape;219;p5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0" name="Google Shape;220;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687844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223"/>
        <p:cNvGrpSpPr/>
        <p:nvPr/>
      </p:nvGrpSpPr>
      <p:grpSpPr>
        <a:xfrm>
          <a:off x="0" y="0"/>
          <a:ext cx="0" cy="0"/>
          <a:chOff x="0" y="0"/>
          <a:chExt cx="0" cy="0"/>
        </a:xfrm>
      </p:grpSpPr>
      <p:sp>
        <p:nvSpPr>
          <p:cNvPr id="224" name="Google Shape;224;p5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5" name="Google Shape;225;p5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6" name="Google Shape;226;p5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7" name="Google Shape;227;p5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8" name="Google Shape;228;p5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9" name="Google Shape;229;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 name="Google Shape;230;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320120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232"/>
        <p:cNvGrpSpPr/>
        <p:nvPr/>
      </p:nvGrpSpPr>
      <p:grpSpPr>
        <a:xfrm>
          <a:off x="0" y="0"/>
          <a:ext cx="0" cy="0"/>
          <a:chOff x="0" y="0"/>
          <a:chExt cx="0" cy="0"/>
        </a:xfrm>
      </p:grpSpPr>
      <p:sp>
        <p:nvSpPr>
          <p:cNvPr id="233" name="Google Shape;233;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4" name="Google Shape;234;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5" name="Google Shape;235;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741460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3_空白">
  <p:cSld name="3_空白">
    <p:spTree>
      <p:nvGrpSpPr>
        <p:cNvPr id="1" name="Shape 237"/>
        <p:cNvGrpSpPr/>
        <p:nvPr/>
      </p:nvGrpSpPr>
      <p:grpSpPr>
        <a:xfrm>
          <a:off x="0" y="0"/>
          <a:ext cx="0" cy="0"/>
          <a:chOff x="0" y="0"/>
          <a:chExt cx="0" cy="0"/>
        </a:xfrm>
      </p:grpSpPr>
      <p:sp>
        <p:nvSpPr>
          <p:cNvPr id="238" name="Google Shape;238;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978143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2_空白">
  <p:cSld name="2_空白">
    <p:spTree>
      <p:nvGrpSpPr>
        <p:cNvPr id="1" name="Shape 241"/>
        <p:cNvGrpSpPr/>
        <p:nvPr/>
      </p:nvGrpSpPr>
      <p:grpSpPr>
        <a:xfrm>
          <a:off x="0" y="0"/>
          <a:ext cx="0" cy="0"/>
          <a:chOff x="0" y="0"/>
          <a:chExt cx="0" cy="0"/>
        </a:xfrm>
      </p:grpSpPr>
      <p:sp>
        <p:nvSpPr>
          <p:cNvPr id="242" name="Google Shape;242;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3" name="Google Shape;243;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 name="Google Shape;244;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077641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1_空白">
  <p:cSld name="1_空白">
    <p:spTree>
      <p:nvGrpSpPr>
        <p:cNvPr id="1" name="Shape 245"/>
        <p:cNvGrpSpPr/>
        <p:nvPr/>
      </p:nvGrpSpPr>
      <p:grpSpPr>
        <a:xfrm>
          <a:off x="0" y="0"/>
          <a:ext cx="0" cy="0"/>
          <a:chOff x="0" y="0"/>
          <a:chExt cx="0" cy="0"/>
        </a:xfrm>
      </p:grpSpPr>
      <p:sp>
        <p:nvSpPr>
          <p:cNvPr id="246" name="Google Shape;246;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7" name="Google Shape;247;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8" name="Google Shape;248;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931771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249"/>
        <p:cNvGrpSpPr/>
        <p:nvPr/>
      </p:nvGrpSpPr>
      <p:grpSpPr>
        <a:xfrm>
          <a:off x="0" y="0"/>
          <a:ext cx="0" cy="0"/>
          <a:chOff x="0" y="0"/>
          <a:chExt cx="0" cy="0"/>
        </a:xfrm>
      </p:grpSpPr>
      <p:sp>
        <p:nvSpPr>
          <p:cNvPr id="250" name="Google Shape;250;p6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1" name="Google Shape;251;p6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52" name="Google Shape;252;p6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53" name="Google Shape;253;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4" name="Google Shape;254;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5" name="Google Shape;255;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339978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256"/>
        <p:cNvGrpSpPr/>
        <p:nvPr/>
      </p:nvGrpSpPr>
      <p:grpSpPr>
        <a:xfrm>
          <a:off x="0" y="0"/>
          <a:ext cx="0" cy="0"/>
          <a:chOff x="0" y="0"/>
          <a:chExt cx="0" cy="0"/>
        </a:xfrm>
      </p:grpSpPr>
      <p:sp>
        <p:nvSpPr>
          <p:cNvPr id="257" name="Google Shape;257;p6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8" name="Google Shape;258;p6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259" name="Google Shape;259;p6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60" name="Google Shape;260;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1" name="Google Shape;261;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2" name="Google Shape;262;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170890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263"/>
        <p:cNvGrpSpPr/>
        <p:nvPr/>
      </p:nvGrpSpPr>
      <p:grpSpPr>
        <a:xfrm>
          <a:off x="0" y="0"/>
          <a:ext cx="0" cy="0"/>
          <a:chOff x="0" y="0"/>
          <a:chExt cx="0" cy="0"/>
        </a:xfrm>
      </p:grpSpPr>
      <p:sp>
        <p:nvSpPr>
          <p:cNvPr id="264" name="Google Shape;264;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5" name="Google Shape;265;p6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6" name="Google Shape;266;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7" name="Google Shape;267;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 name="Google Shape;268;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48622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10/26/2024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8669658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竖排标题与文本" type="vertTitleAndTx">
  <p:cSld name="竖排标题与文本">
    <p:spTree>
      <p:nvGrpSpPr>
        <p:cNvPr id="1" name="Shape 269"/>
        <p:cNvGrpSpPr/>
        <p:nvPr/>
      </p:nvGrpSpPr>
      <p:grpSpPr>
        <a:xfrm>
          <a:off x="0" y="0"/>
          <a:ext cx="0" cy="0"/>
          <a:chOff x="0" y="0"/>
          <a:chExt cx="0" cy="0"/>
        </a:xfrm>
      </p:grpSpPr>
      <p:sp>
        <p:nvSpPr>
          <p:cNvPr id="270" name="Google Shape;270;p6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1" name="Google Shape;271;p6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2" name="Google Shape;27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 name="Google Shape;27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956646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30575655"/>
      </p:ext>
    </p:extLst>
  </p:cSld>
  <p:clrMapOvr>
    <a:masterClrMapping/>
  </p:clrMapOvr>
  <p:transition spd="slow">
    <p:push dir="u"/>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48566589"/>
      </p:ext>
    </p:extLst>
  </p:cSld>
  <p:clrMapOvr>
    <a:masterClrMapping/>
  </p:clrMapOvr>
  <p:transition spd="slow" advTm="12737">
    <p:wip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02600378"/>
      </p:ext>
    </p:extLst>
  </p:cSld>
  <p:clrMapOvr>
    <a:masterClrMapping/>
  </p:clrMapOvr>
  <p:transition spd="slow" advTm="12737">
    <p:wip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37903937"/>
      </p:ext>
    </p:extLst>
  </p:cSld>
  <p:clrMapOvr>
    <a:masterClrMapping/>
  </p:clrMapOvr>
  <p:transition spd="slow" advTm="12737">
    <p:wip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02830090"/>
      </p:ext>
    </p:extLst>
  </p:cSld>
  <p:clrMapOvr>
    <a:masterClrMapping/>
  </p:clrMapOvr>
  <p:transition spd="slow" advTm="12737">
    <p:wip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26961870"/>
      </p:ext>
    </p:extLst>
  </p:cSld>
  <p:clrMapOvr>
    <a:masterClrMapping/>
  </p:clrMapOvr>
  <p:transition spd="slow" advTm="12737">
    <p:wip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59996534"/>
      </p:ext>
    </p:extLst>
  </p:cSld>
  <p:clrMapOvr>
    <a:masterClrMapping/>
  </p:clrMapOvr>
  <p:transition spd="slow" advTm="12737">
    <p:wip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40449809"/>
      </p:ext>
    </p:extLst>
  </p:cSld>
  <p:clrMapOvr>
    <a:masterClrMapping/>
  </p:clrMapOvr>
  <p:transition spd="slow" advTm="12737">
    <p:wip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39755502"/>
      </p:ext>
    </p:extLst>
  </p:cSld>
  <p:clrMapOvr>
    <a:masterClrMapping/>
  </p:clrMapOvr>
  <p:transition spd="slow" advTm="12737">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28.xml"/><Relationship Id="rId7" Type="http://schemas.openxmlformats.org/officeDocument/2006/relationships/image" Target="../media/image10.png"/><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image" Target="../media/image9.png"/><Relationship Id="rId5" Type="http://schemas.openxmlformats.org/officeDocument/2006/relationships/theme" Target="../theme/theme12.xml"/><Relationship Id="rId4" Type="http://schemas.openxmlformats.org/officeDocument/2006/relationships/slideLayout" Target="../slideLayouts/slideLayout1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theme" Target="../theme/theme5.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theme" Target="../theme/theme7.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theme" Target="../theme/theme8.xml"/><Relationship Id="rId1" Type="http://schemas.openxmlformats.org/officeDocument/2006/relationships/slideLayout" Target="../slideLayouts/slideLayout9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DADCA-9B9E-4963-A957-D2FD6D7D638D}" type="datetimeFigureOut">
              <a:rPr lang="en-US" smtClean="0"/>
              <a:t>10/26/2024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355ED-D271-4885-A6A3-3712DE212336}" type="slidenum">
              <a:rPr lang="en-US" smtClean="0"/>
              <a:t>‹#›</a:t>
            </a:fld>
            <a:endParaRPr lang="en-US"/>
          </a:p>
        </p:txBody>
      </p:sp>
    </p:spTree>
    <p:extLst>
      <p:ext uri="{BB962C8B-B14F-4D97-AF65-F5344CB8AC3E}">
        <p14:creationId xmlns:p14="http://schemas.microsoft.com/office/powerpoint/2010/main" val="34111839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9"/>
        <p:cNvGrpSpPr/>
        <p:nvPr/>
      </p:nvGrpSpPr>
      <p:grpSpPr>
        <a:xfrm>
          <a:off x="0" y="0"/>
          <a:ext cx="0" cy="0"/>
          <a:chOff x="0" y="0"/>
          <a:chExt cx="0" cy="0"/>
        </a:xfrm>
      </p:grpSpPr>
      <p:sp>
        <p:nvSpPr>
          <p:cNvPr id="750" name="Google Shape;750;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51" name="Google Shape;751;p5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52" name="Google Shape;752;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53" name="Google Shape;753;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54" name="Google Shape;754;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25563013"/>
      </p:ext>
    </p:extLst>
  </p:cSld>
  <p:clrMap bg1="lt1" tx1="dk1" bg2="dk2" tx2="lt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2024/10/26</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03298737"/>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6" r:id="rId8"/>
    <p:sldLayoutId id="2147483907" r:id="rId9"/>
    <p:sldLayoutId id="2147483908" r:id="rId10"/>
    <p:sldLayoutId id="21474839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6192F763-358D-4164-942E-2B6F5877D690}"/>
              </a:ext>
            </a:extLst>
          </p:cNvPr>
          <p:cNvPicPr>
            <a:picLocks noChangeAspect="1"/>
          </p:cNvPicPr>
          <p:nvPr userDrawn="1"/>
        </p:nvPicPr>
        <p:blipFill>
          <a:blip r:embed="rId6"/>
          <a:stretch>
            <a:fillRect/>
          </a:stretch>
        </p:blipFill>
        <p:spPr>
          <a:xfrm>
            <a:off x="0" y="0"/>
            <a:ext cx="12192000" cy="6857999"/>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6C164EA6-7520-3866-A9CB-2A627091CF4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24493" y="0"/>
            <a:ext cx="1672115" cy="1672115"/>
          </a:xfrm>
          <a:prstGeom prst="rect">
            <a:avLst/>
          </a:prstGeom>
        </p:spPr>
      </p:pic>
    </p:spTree>
    <p:extLst>
      <p:ext uri="{BB962C8B-B14F-4D97-AF65-F5344CB8AC3E}">
        <p14:creationId xmlns:p14="http://schemas.microsoft.com/office/powerpoint/2010/main" val="16254104"/>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392736072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2024/10/26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27496826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30"/>
          <p:cNvPicPr preferRelativeResize="0"/>
          <p:nvPr/>
        </p:nvPicPr>
        <p:blipFill rotWithShape="1">
          <a:blip r:embed="rId8">
            <a:alphaModFix/>
          </a:blip>
          <a:srcRect/>
          <a:stretch/>
        </p:blipFill>
        <p:spPr>
          <a:xfrm>
            <a:off x="8630" y="-7374"/>
            <a:ext cx="12192000" cy="6858000"/>
          </a:xfrm>
          <a:prstGeom prst="rect">
            <a:avLst/>
          </a:prstGeom>
          <a:noFill/>
          <a:ln>
            <a:noFill/>
          </a:ln>
        </p:spPr>
      </p:pic>
    </p:spTree>
    <p:extLst>
      <p:ext uri="{BB962C8B-B14F-4D97-AF65-F5344CB8AC3E}">
        <p14:creationId xmlns:p14="http://schemas.microsoft.com/office/powerpoint/2010/main" val="644158169"/>
      </p:ext>
    </p:extLst>
  </p:cSld>
  <p:clrMap bg1="lt1" tx1="dk1" bg2="dk2" tx2="lt2" accent1="accent1" accent2="accent2" accent3="accent3" accent4="accent4" accent5="accent5" accent6="accent6" hlink="hlink" folHlink="folHlink"/>
  <p:sldLayoutIdLst>
    <p:sldLayoutId id="2147483758" r:id="rId1"/>
    <p:sldLayoutId id="2147483759" r:id="rId2"/>
    <p:sldLayoutId id="2147483763" r:id="rId3"/>
    <p:sldLayoutId id="2147483764" r:id="rId4"/>
    <p:sldLayoutId id="2147483765" r:id="rId5"/>
    <p:sldLayoutId id="2147483766" r:id="rId6"/>
  </p:sldLayoutIdLst>
  <mc:AlternateContent xmlns:mc="http://schemas.openxmlformats.org/markup-compatibility/2006" xmlns:p14="http://schemas.microsoft.com/office/powerpoint/2010/main">
    <mc:Choice Requires="p14">
      <p:transition spd="slow" p14:dur="4400" advClick="0" advTm="5000">
        <p14:honeycomb/>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
        <p:cNvGrpSpPr/>
        <p:nvPr/>
      </p:nvGrpSpPr>
      <p:grpSpPr>
        <a:xfrm>
          <a:off x="0" y="0"/>
          <a:ext cx="0" cy="0"/>
          <a:chOff x="0" y="0"/>
          <a:chExt cx="0" cy="0"/>
        </a:xfrm>
      </p:grpSpPr>
      <p:sp>
        <p:nvSpPr>
          <p:cNvPr id="24" name="Google Shape;24;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 name="Google Shape;25;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 name="Google Shape;26;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 name="Google Shape;27;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 name="Google Shape;28;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52079728"/>
      </p:ext>
    </p:extLst>
  </p:cSld>
  <p:clrMap bg1="lt1" tx1="dk1" bg2="dk2" tx2="lt2" accent1="accent1" accent2="accent2" accent3="accent3" accent4="accent4" accent5="accent5" accent6="accent6" hlink="hlink" folHlink="folHlink"/>
  <p:sldLayoutIdLst>
    <p:sldLayoutId id="2147483768"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 id="2147483793" r:id="rId21"/>
    <p:sldLayoutId id="2147483794" r:id="rId22"/>
    <p:sldLayoutId id="2147483795" r:id="rId23"/>
    <p:sldLayoutId id="2147483796"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6449D9-D391-4A05-BE1E-6558785DC2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EF96D0-0298-40E4-81F8-ECFA198711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178EA5-06EB-47D5-AB02-FAE73870D5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4FA40C-620F-437A-BEEC-CAD60EDDC48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DF63BB5-6658-43FB-847C-890D4F5C2A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18FC28C-FAAB-4D85-8621-9D27F81A10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0284CCE-7BB3-49F4-BF5E-9B85821055D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5184997"/>
      </p:ext>
    </p:extLst>
  </p:cSld>
  <p:clrMap bg1="lt1" tx1="dk1" bg2="lt2" tx2="dk2" accent1="accent1" accent2="accent2" accent3="accent3" accent4="accent4" accent5="accent5" accent6="accent6" hlink="hlink" folHlink="folHlink"/>
  <p:sldLayoutIdLst>
    <p:sldLayoutId id="2147483798"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6"/>
        <p:cNvGrpSpPr/>
        <p:nvPr/>
      </p:nvGrpSpPr>
      <p:grpSpPr>
        <a:xfrm>
          <a:off x="0" y="0"/>
          <a:ext cx="0" cy="0"/>
          <a:chOff x="0" y="0"/>
          <a:chExt cx="0" cy="0"/>
        </a:xfrm>
      </p:grpSpPr>
      <p:sp>
        <p:nvSpPr>
          <p:cNvPr id="177" name="Google Shape;177;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8" name="Google Shape;178;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79" name="Google Shape;179;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0" name="Google Shape;180;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1" name="Google Shape;181;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66641126"/>
      </p:ext>
    </p:extLst>
  </p:cSld>
  <p:clrMap bg1="lt1" tx1="dk1" bg2="dk2" tx2="lt2" accent1="accent1" accent2="accent2" accent3="accent3" accent4="accent4" accent5="accent5" accent6="accent6" hlink="hlink" folHlink="folHlink"/>
  <p:sldLayoutIdLst>
    <p:sldLayoutId id="2147483823" r:id="rId1"/>
    <p:sldLayoutId id="2147483827"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6">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21" name="Picture 20" descr="Shape&#10;&#10;Description automatically generated with medium confidence">
            <a:extLst>
              <a:ext uri="{FF2B5EF4-FFF2-40B4-BE49-F238E27FC236}">
                <a16:creationId xmlns:a16="http://schemas.microsoft.com/office/drawing/2014/main" id="{FBFB2041-BF5E-4D71-8FB5-06D71288B55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39348" y="175591"/>
            <a:ext cx="1251204" cy="1251204"/>
          </a:xfrm>
          <a:prstGeom prst="rect">
            <a:avLst/>
          </a:prstGeom>
        </p:spPr>
      </p:pic>
    </p:spTree>
    <p:extLst>
      <p:ext uri="{BB962C8B-B14F-4D97-AF65-F5344CB8AC3E}">
        <p14:creationId xmlns:p14="http://schemas.microsoft.com/office/powerpoint/2010/main" val="3084863574"/>
      </p:ext>
    </p:extLst>
  </p:cSld>
  <p:clrMap bg1="lt1" tx1="dk1" bg2="lt2" tx2="dk2" accent1="accent1" accent2="accent2" accent3="accent3" accent4="accent4" accent5="accent5" accent6="accent6" hlink="hlink" folHlink="folHlink"/>
  <p:sldLayoutIdLst>
    <p:sldLayoutId id="2147483870" r:id="rId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36129919"/>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80" r:id="rId8"/>
    <p:sldLayoutId id="2147483881" r:id="rId9"/>
    <p:sldLayoutId id="2147483882" r:id="rId10"/>
    <p:sldLayoutId id="2147483883" r:id="rId11"/>
  </p:sldLayoutIdLst>
  <p:transition spd="slow" advTm="12737">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29.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1.png"/><Relationship Id="rId2" Type="http://schemas.openxmlformats.org/officeDocument/2006/relationships/image" Target="../media/image35.png"/><Relationship Id="rId1" Type="http://schemas.openxmlformats.org/officeDocument/2006/relationships/slideLayout" Target="../slideLayouts/slideLayout12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openxmlformats.org/officeDocument/2006/relationships/image" Target="../media/image42.jpeg"/><Relationship Id="rId7" Type="http://schemas.openxmlformats.org/officeDocument/2006/relationships/image" Target="../media/image46.svg"/><Relationship Id="rId12"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91.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9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9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9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9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103.xml"/><Relationship Id="rId5" Type="http://schemas.openxmlformats.org/officeDocument/2006/relationships/image" Target="../media/image65.png"/><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openxmlformats.org/officeDocument/2006/relationships/image" Target="../media/image42.jpeg"/><Relationship Id="rId7" Type="http://schemas.openxmlformats.org/officeDocument/2006/relationships/image" Target="../media/image46.svg"/><Relationship Id="rId12"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91.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3.png"/><Relationship Id="rId7" Type="http://schemas.microsoft.com/office/2007/relationships/hdphoto" Target="../media/hdphoto1.wdp"/><Relationship Id="rId2" Type="http://schemas.openxmlformats.org/officeDocument/2006/relationships/notesSlide" Target="../notesSlides/notesSlide14.xml"/><Relationship Id="rId1" Type="http://schemas.openxmlformats.org/officeDocument/2006/relationships/slideLayout" Target="../slideLayouts/slideLayout75.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9.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gif"/><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16.gif"/><Relationship Id="rId11" Type="http://schemas.openxmlformats.org/officeDocument/2006/relationships/slide" Target="slide3.xml"/><Relationship Id="rId5" Type="http://schemas.openxmlformats.org/officeDocument/2006/relationships/image" Target="../media/image15.png"/><Relationship Id="rId10" Type="http://schemas.openxmlformats.org/officeDocument/2006/relationships/image" Target="../media/image20.gif"/><Relationship Id="rId4" Type="http://schemas.openxmlformats.org/officeDocument/2006/relationships/image" Target="../media/image14.pn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3.png"/><Relationship Id="rId7" Type="http://schemas.microsoft.com/office/2007/relationships/hdphoto" Target="../media/hdphoto1.wdp"/><Relationship Id="rId2" Type="http://schemas.openxmlformats.org/officeDocument/2006/relationships/notesSlide" Target="../notesSlides/notesSlide15.xml"/><Relationship Id="rId1" Type="http://schemas.openxmlformats.org/officeDocument/2006/relationships/slideLayout" Target="../slideLayouts/slideLayout75.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103.xml"/><Relationship Id="rId5" Type="http://schemas.openxmlformats.org/officeDocument/2006/relationships/image" Target="../media/image65.pn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1.jpeg"/><Relationship Id="rId1" Type="http://schemas.openxmlformats.org/officeDocument/2006/relationships/slideLayout" Target="../slideLayouts/slideLayout1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1.jpeg"/><Relationship Id="rId1" Type="http://schemas.openxmlformats.org/officeDocument/2006/relationships/slideLayout" Target="../slideLayouts/slideLayout129.xml"/></Relationships>
</file>

<file path=ppt/slides/_rels/slide2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35.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png"/></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121.xml"/><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1.png"/><Relationship Id="rId18" Type="http://schemas.openxmlformats.org/officeDocument/2006/relationships/image" Target="../media/image20.gif"/><Relationship Id="rId3" Type="http://schemas.microsoft.com/office/2007/relationships/media" Target="../media/media2.mp3"/><Relationship Id="rId7" Type="http://schemas.openxmlformats.org/officeDocument/2006/relationships/notesSlide" Target="../notesSlides/notesSlide2.xml"/><Relationship Id="rId12" Type="http://schemas.openxmlformats.org/officeDocument/2006/relationships/image" Target="../media/image15.png"/><Relationship Id="rId17" Type="http://schemas.openxmlformats.org/officeDocument/2006/relationships/image" Target="../media/image22.png"/><Relationship Id="rId2" Type="http://schemas.microsoft.com/office/2007/relationships/media" Target="../media/media1.mp3"/><Relationship Id="rId16" Type="http://schemas.openxmlformats.org/officeDocument/2006/relationships/image" Target="../media/image18.png"/><Relationship Id="rId1" Type="http://schemas.openxmlformats.org/officeDocument/2006/relationships/audio" Target="NULL" TargetMode="External"/><Relationship Id="rId6" Type="http://schemas.openxmlformats.org/officeDocument/2006/relationships/slideLayout" Target="../slideLayouts/slideLayout64.xml"/><Relationship Id="rId11" Type="http://schemas.openxmlformats.org/officeDocument/2006/relationships/image" Target="../media/image13.png"/><Relationship Id="rId5" Type="http://schemas.openxmlformats.org/officeDocument/2006/relationships/audio" Target="../media/media3.mp3"/><Relationship Id="rId15" Type="http://schemas.openxmlformats.org/officeDocument/2006/relationships/image" Target="../media/image17.gif"/><Relationship Id="rId10" Type="http://schemas.openxmlformats.org/officeDocument/2006/relationships/audio" Target="../media/audio3.wav"/><Relationship Id="rId4" Type="http://schemas.microsoft.com/office/2007/relationships/media" Target="../media/media3.mp3"/><Relationship Id="rId9" Type="http://schemas.openxmlformats.org/officeDocument/2006/relationships/audio" Target="../media/audio2.wav"/><Relationship Id="rId14" Type="http://schemas.openxmlformats.org/officeDocument/2006/relationships/image" Target="../media/image16.gif"/></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3.xml"/><Relationship Id="rId13" Type="http://schemas.openxmlformats.org/officeDocument/2006/relationships/image" Target="../media/image23.png"/><Relationship Id="rId18" Type="http://schemas.openxmlformats.org/officeDocument/2006/relationships/image" Target="../media/image22.png"/><Relationship Id="rId3" Type="http://schemas.microsoft.com/office/2007/relationships/media" Target="../media/media2.mp3"/><Relationship Id="rId7" Type="http://schemas.openxmlformats.org/officeDocument/2006/relationships/slideLayout" Target="../slideLayouts/slideLayout64.xml"/><Relationship Id="rId12" Type="http://schemas.openxmlformats.org/officeDocument/2006/relationships/image" Target="../media/image13.png"/><Relationship Id="rId17" Type="http://schemas.openxmlformats.org/officeDocument/2006/relationships/image" Target="../media/image18.png"/><Relationship Id="rId2" Type="http://schemas.microsoft.com/office/2007/relationships/media" Target="../media/media1.mp3"/><Relationship Id="rId16" Type="http://schemas.openxmlformats.org/officeDocument/2006/relationships/image" Target="../media/image17.gif"/><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audio" Target="../media/audio3.wav"/><Relationship Id="rId5" Type="http://schemas.microsoft.com/office/2007/relationships/media" Target="../media/media3.mp3"/><Relationship Id="rId15" Type="http://schemas.openxmlformats.org/officeDocument/2006/relationships/image" Target="../media/image16.gif"/><Relationship Id="rId10" Type="http://schemas.openxmlformats.org/officeDocument/2006/relationships/audio" Target="../media/audio2.wav"/><Relationship Id="rId19" Type="http://schemas.openxmlformats.org/officeDocument/2006/relationships/image" Target="../media/image20.gif"/><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4.xml"/><Relationship Id="rId13" Type="http://schemas.openxmlformats.org/officeDocument/2006/relationships/image" Target="../media/image14.png"/><Relationship Id="rId18" Type="http://schemas.openxmlformats.org/officeDocument/2006/relationships/image" Target="../media/image22.png"/><Relationship Id="rId3" Type="http://schemas.microsoft.com/office/2007/relationships/media" Target="../media/media2.mp3"/><Relationship Id="rId7" Type="http://schemas.openxmlformats.org/officeDocument/2006/relationships/slideLayout" Target="../slideLayouts/slideLayout64.xml"/><Relationship Id="rId12" Type="http://schemas.openxmlformats.org/officeDocument/2006/relationships/image" Target="../media/image13.png"/><Relationship Id="rId17" Type="http://schemas.openxmlformats.org/officeDocument/2006/relationships/image" Target="../media/image18.png"/><Relationship Id="rId2" Type="http://schemas.microsoft.com/office/2007/relationships/media" Target="../media/media1.mp3"/><Relationship Id="rId16" Type="http://schemas.openxmlformats.org/officeDocument/2006/relationships/image" Target="../media/image17.gif"/><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audio" Target="../media/audio3.wav"/><Relationship Id="rId5" Type="http://schemas.microsoft.com/office/2007/relationships/media" Target="../media/media3.mp3"/><Relationship Id="rId15" Type="http://schemas.openxmlformats.org/officeDocument/2006/relationships/image" Target="../media/image16.gif"/><Relationship Id="rId10" Type="http://schemas.openxmlformats.org/officeDocument/2006/relationships/audio" Target="../media/audio2.wav"/><Relationship Id="rId19" Type="http://schemas.openxmlformats.org/officeDocument/2006/relationships/image" Target="../media/image20.gif"/><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5.xml"/><Relationship Id="rId13" Type="http://schemas.openxmlformats.org/officeDocument/2006/relationships/image" Target="../media/image26.png"/><Relationship Id="rId18" Type="http://schemas.openxmlformats.org/officeDocument/2006/relationships/image" Target="../media/image22.png"/><Relationship Id="rId3" Type="http://schemas.microsoft.com/office/2007/relationships/media" Target="../media/media2.mp3"/><Relationship Id="rId7" Type="http://schemas.openxmlformats.org/officeDocument/2006/relationships/slideLayout" Target="../slideLayouts/slideLayout64.xml"/><Relationship Id="rId12" Type="http://schemas.openxmlformats.org/officeDocument/2006/relationships/image" Target="../media/image13.png"/><Relationship Id="rId17" Type="http://schemas.openxmlformats.org/officeDocument/2006/relationships/image" Target="../media/image18.png"/><Relationship Id="rId2" Type="http://schemas.microsoft.com/office/2007/relationships/media" Target="../media/media1.mp3"/><Relationship Id="rId16" Type="http://schemas.openxmlformats.org/officeDocument/2006/relationships/image" Target="../media/image17.gif"/><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audio" Target="../media/audio3.wav"/><Relationship Id="rId5" Type="http://schemas.microsoft.com/office/2007/relationships/media" Target="../media/media3.mp3"/><Relationship Id="rId15" Type="http://schemas.openxmlformats.org/officeDocument/2006/relationships/image" Target="../media/image16.gif"/><Relationship Id="rId10" Type="http://schemas.openxmlformats.org/officeDocument/2006/relationships/audio" Target="../media/audio2.wav"/><Relationship Id="rId19" Type="http://schemas.openxmlformats.org/officeDocument/2006/relationships/image" Target="../media/image20.gif"/><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3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1.jpeg"/><Relationship Id="rId1" Type="http://schemas.openxmlformats.org/officeDocument/2006/relationships/slideLayout" Target="../slideLayouts/slideLayout129.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9.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7086904"/>
          </a:xfrm>
          <a:prstGeom prst="rect">
            <a:avLst/>
          </a:prstGeom>
        </p:spPr>
      </p:pic>
      <p:pic>
        <p:nvPicPr>
          <p:cNvPr id="3" name="Picture 2">
            <a:extLst>
              <a:ext uri="{FF2B5EF4-FFF2-40B4-BE49-F238E27FC236}">
                <a16:creationId xmlns:a16="http://schemas.microsoft.com/office/drawing/2014/main" id="{53389A76-2A53-AC56-2D95-9B31A81BF008}"/>
              </a:ext>
            </a:extLst>
          </p:cNvPr>
          <p:cNvPicPr>
            <a:picLocks noChangeAspect="1"/>
          </p:cNvPicPr>
          <p:nvPr/>
        </p:nvPicPr>
        <p:blipFill rotWithShape="1">
          <a:blip r:embed="rId3"/>
          <a:srcRect l="8432" r="7434" b="24976"/>
          <a:stretch/>
        </p:blipFill>
        <p:spPr>
          <a:xfrm>
            <a:off x="1385127" y="469555"/>
            <a:ext cx="8776139" cy="2511053"/>
          </a:xfrm>
          <a:prstGeom prst="rect">
            <a:avLst/>
          </a:prstGeom>
        </p:spPr>
      </p:pic>
    </p:spTree>
    <p:extLst>
      <p:ext uri="{BB962C8B-B14F-4D97-AF65-F5344CB8AC3E}">
        <p14:creationId xmlns:p14="http://schemas.microsoft.com/office/powerpoint/2010/main" val="275035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9;p10">
            <a:extLst>
              <a:ext uri="{FF2B5EF4-FFF2-40B4-BE49-F238E27FC236}">
                <a16:creationId xmlns:a16="http://schemas.microsoft.com/office/drawing/2014/main" id="{F3B6BFA7-B89D-D9D6-7890-BB9E1F8184FF}"/>
              </a:ext>
            </a:extLst>
          </p:cNvPr>
          <p:cNvPicPr preferRelativeResize="0"/>
          <p:nvPr/>
        </p:nvPicPr>
        <p:blipFill rotWithShape="1">
          <a:blip r:embed="rId2">
            <a:alphaModFix/>
          </a:blip>
          <a:srcRect l="2915" t="12037" r="70209" b="60370"/>
          <a:stretch/>
        </p:blipFill>
        <p:spPr>
          <a:xfrm>
            <a:off x="9224682" y="-659952"/>
            <a:ext cx="3276600" cy="1892300"/>
          </a:xfrm>
          <a:prstGeom prst="rect">
            <a:avLst/>
          </a:prstGeom>
          <a:noFill/>
          <a:ln>
            <a:noFill/>
          </a:ln>
        </p:spPr>
      </p:pic>
      <p:pic>
        <p:nvPicPr>
          <p:cNvPr id="7" name="Google Shape;970;p10">
            <a:extLst>
              <a:ext uri="{FF2B5EF4-FFF2-40B4-BE49-F238E27FC236}">
                <a16:creationId xmlns:a16="http://schemas.microsoft.com/office/drawing/2014/main" id="{525AEB99-D87E-8F91-E9FF-B1B2191917EF}"/>
              </a:ext>
            </a:extLst>
          </p:cNvPr>
          <p:cNvPicPr preferRelativeResize="0"/>
          <p:nvPr/>
        </p:nvPicPr>
        <p:blipFill rotWithShape="1">
          <a:blip r:embed="rId2">
            <a:alphaModFix/>
          </a:blip>
          <a:srcRect l="2915" t="12037" r="70209" b="60370"/>
          <a:stretch/>
        </p:blipFill>
        <p:spPr>
          <a:xfrm>
            <a:off x="-499086" y="-194671"/>
            <a:ext cx="3276600" cy="1892300"/>
          </a:xfrm>
          <a:prstGeom prst="rect">
            <a:avLst/>
          </a:prstGeom>
          <a:noFill/>
          <a:ln>
            <a:noFill/>
          </a:ln>
        </p:spPr>
      </p:pic>
      <p:pic>
        <p:nvPicPr>
          <p:cNvPr id="9" name="Google Shape;972;p10">
            <a:extLst>
              <a:ext uri="{FF2B5EF4-FFF2-40B4-BE49-F238E27FC236}">
                <a16:creationId xmlns:a16="http://schemas.microsoft.com/office/drawing/2014/main" id="{41F19A59-6804-6498-1255-14F1246473DE}"/>
              </a:ext>
            </a:extLst>
          </p:cNvPr>
          <p:cNvPicPr preferRelativeResize="0"/>
          <p:nvPr/>
        </p:nvPicPr>
        <p:blipFill rotWithShape="1">
          <a:blip r:embed="rId3">
            <a:alphaModFix/>
          </a:blip>
          <a:srcRect/>
          <a:stretch/>
        </p:blipFill>
        <p:spPr>
          <a:xfrm>
            <a:off x="5689600" y="-1275523"/>
            <a:ext cx="812800" cy="812800"/>
          </a:xfrm>
          <a:prstGeom prst="rect">
            <a:avLst/>
          </a:prstGeom>
          <a:noFill/>
          <a:ln>
            <a:noFill/>
          </a:ln>
        </p:spPr>
      </p:pic>
      <p:sp>
        <p:nvSpPr>
          <p:cNvPr id="10" name="Google Shape;973;p10">
            <a:extLst>
              <a:ext uri="{FF2B5EF4-FFF2-40B4-BE49-F238E27FC236}">
                <a16:creationId xmlns:a16="http://schemas.microsoft.com/office/drawing/2014/main" id="{52E7C3A5-6C34-9854-A111-4CE4967D918A}"/>
              </a:ext>
            </a:extLst>
          </p:cNvPr>
          <p:cNvSpPr/>
          <p:nvPr/>
        </p:nvSpPr>
        <p:spPr>
          <a:xfrm>
            <a:off x="191766" y="277502"/>
            <a:ext cx="11702141" cy="646941"/>
          </a:xfrm>
          <a:prstGeom prst="roundRect">
            <a:avLst>
              <a:gd name="adj" fmla="val 16667"/>
            </a:avLst>
          </a:prstGeom>
          <a:solidFill>
            <a:srgbClr val="E5F7B3"/>
          </a:solidFill>
          <a:ln w="381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buClr>
                <a:srgbClr val="000000"/>
              </a:buClr>
            </a:pPr>
            <a:r>
              <a:rPr lang="vi-VN" sz="3200" b="1" kern="0" dirty="0">
                <a:solidFill>
                  <a:srgbClr val="244061"/>
                </a:solidFill>
                <a:latin typeface="Calibri"/>
                <a:ea typeface="Calibri"/>
                <a:cs typeface="Calibri"/>
                <a:sym typeface="Calibri"/>
              </a:rPr>
              <a:t>2. Mỗi phương tiện trong hình đi trên loại đường giao thông nào?</a:t>
            </a:r>
          </a:p>
        </p:txBody>
      </p:sp>
      <p:pic>
        <p:nvPicPr>
          <p:cNvPr id="11" name="Picture 10">
            <a:extLst>
              <a:ext uri="{FF2B5EF4-FFF2-40B4-BE49-F238E27FC236}">
                <a16:creationId xmlns:a16="http://schemas.microsoft.com/office/drawing/2014/main" id="{B8EC70B0-F1CB-1F17-0077-D6AF57CC58F6}"/>
              </a:ext>
            </a:extLst>
          </p:cNvPr>
          <p:cNvPicPr>
            <a:picLocks noChangeAspect="1"/>
          </p:cNvPicPr>
          <p:nvPr/>
        </p:nvPicPr>
        <p:blipFill>
          <a:blip r:embed="rId4"/>
          <a:stretch>
            <a:fillRect/>
          </a:stretch>
        </p:blipFill>
        <p:spPr>
          <a:xfrm>
            <a:off x="606054" y="1413019"/>
            <a:ext cx="6960823" cy="47670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12" name="Google Shape;1023;p13">
            <a:extLst>
              <a:ext uri="{FF2B5EF4-FFF2-40B4-BE49-F238E27FC236}">
                <a16:creationId xmlns:a16="http://schemas.microsoft.com/office/drawing/2014/main" id="{19AD8B58-C4C1-7460-6EDE-68B740DB9B07}"/>
              </a:ext>
            </a:extLst>
          </p:cNvPr>
          <p:cNvGrpSpPr/>
          <p:nvPr/>
        </p:nvGrpSpPr>
        <p:grpSpPr>
          <a:xfrm>
            <a:off x="7707376" y="3603383"/>
            <a:ext cx="4484624" cy="2316225"/>
            <a:chOff x="5876916" y="975793"/>
            <a:chExt cx="4684259" cy="2419333"/>
          </a:xfrm>
        </p:grpSpPr>
        <p:grpSp>
          <p:nvGrpSpPr>
            <p:cNvPr id="13" name="Google Shape;1024;p13">
              <a:extLst>
                <a:ext uri="{FF2B5EF4-FFF2-40B4-BE49-F238E27FC236}">
                  <a16:creationId xmlns:a16="http://schemas.microsoft.com/office/drawing/2014/main" id="{C21DDDF1-E29F-757B-3F40-895EC46B7D90}"/>
                </a:ext>
              </a:extLst>
            </p:cNvPr>
            <p:cNvGrpSpPr/>
            <p:nvPr/>
          </p:nvGrpSpPr>
          <p:grpSpPr>
            <a:xfrm>
              <a:off x="5876916" y="975793"/>
              <a:ext cx="4684259" cy="2113916"/>
              <a:chOff x="2387762" y="551055"/>
              <a:chExt cx="7051289" cy="3182111"/>
            </a:xfrm>
          </p:grpSpPr>
          <p:pic>
            <p:nvPicPr>
              <p:cNvPr id="15" name="Google Shape;1025;p13" descr="2">
                <a:extLst>
                  <a:ext uri="{FF2B5EF4-FFF2-40B4-BE49-F238E27FC236}">
                    <a16:creationId xmlns:a16="http://schemas.microsoft.com/office/drawing/2014/main" id="{8FDB8BD2-CB3D-9A58-44A2-4AB44A7CA578}"/>
                  </a:ext>
                </a:extLst>
              </p:cNvPr>
              <p:cNvPicPr preferRelativeResize="0"/>
              <p:nvPr/>
            </p:nvPicPr>
            <p:blipFill rotWithShape="1">
              <a:blip r:embed="rId5">
                <a:alphaModFix/>
              </a:blip>
              <a:srcRect/>
              <a:stretch/>
            </p:blipFill>
            <p:spPr>
              <a:xfrm>
                <a:off x="4238307" y="551055"/>
                <a:ext cx="3689350" cy="3127375"/>
              </a:xfrm>
              <a:prstGeom prst="rect">
                <a:avLst/>
              </a:prstGeom>
              <a:noFill/>
              <a:ln>
                <a:noFill/>
              </a:ln>
            </p:spPr>
          </p:pic>
          <p:pic>
            <p:nvPicPr>
              <p:cNvPr id="16" name="Google Shape;1026;p13" descr="1">
                <a:extLst>
                  <a:ext uri="{FF2B5EF4-FFF2-40B4-BE49-F238E27FC236}">
                    <a16:creationId xmlns:a16="http://schemas.microsoft.com/office/drawing/2014/main" id="{3BE9161E-BCA3-8BCA-AFB9-E9209B1A3340}"/>
                  </a:ext>
                </a:extLst>
              </p:cNvPr>
              <p:cNvPicPr preferRelativeResize="0"/>
              <p:nvPr/>
            </p:nvPicPr>
            <p:blipFill rotWithShape="1">
              <a:blip r:embed="rId6">
                <a:alphaModFix/>
              </a:blip>
              <a:srcRect/>
              <a:stretch/>
            </p:blipFill>
            <p:spPr>
              <a:xfrm>
                <a:off x="5999058" y="790165"/>
                <a:ext cx="3439993" cy="2915633"/>
              </a:xfrm>
              <a:prstGeom prst="rect">
                <a:avLst/>
              </a:prstGeom>
              <a:noFill/>
              <a:ln>
                <a:noFill/>
              </a:ln>
            </p:spPr>
          </p:pic>
          <p:pic>
            <p:nvPicPr>
              <p:cNvPr id="17" name="Google Shape;1027;p13" descr="3">
                <a:extLst>
                  <a:ext uri="{FF2B5EF4-FFF2-40B4-BE49-F238E27FC236}">
                    <a16:creationId xmlns:a16="http://schemas.microsoft.com/office/drawing/2014/main" id="{CEFDD55E-055D-D5D9-B92D-BEC2BDCFED63}"/>
                  </a:ext>
                </a:extLst>
              </p:cNvPr>
              <p:cNvPicPr preferRelativeResize="0"/>
              <p:nvPr/>
            </p:nvPicPr>
            <p:blipFill rotWithShape="1">
              <a:blip r:embed="rId7">
                <a:alphaModFix/>
              </a:blip>
              <a:srcRect/>
              <a:stretch/>
            </p:blipFill>
            <p:spPr>
              <a:xfrm flipH="1">
                <a:off x="2387762" y="872971"/>
                <a:ext cx="3374585" cy="2860195"/>
              </a:xfrm>
              <a:prstGeom prst="rect">
                <a:avLst/>
              </a:prstGeom>
              <a:noFill/>
              <a:ln>
                <a:noFill/>
              </a:ln>
            </p:spPr>
          </p:pic>
        </p:grpSp>
        <p:sp>
          <p:nvSpPr>
            <p:cNvPr id="14" name="Google Shape;1028;p13">
              <a:extLst>
                <a:ext uri="{FF2B5EF4-FFF2-40B4-BE49-F238E27FC236}">
                  <a16:creationId xmlns:a16="http://schemas.microsoft.com/office/drawing/2014/main" id="{1ABD3657-79F7-CED7-03BA-945659F963D6}"/>
                </a:ext>
              </a:extLst>
            </p:cNvPr>
            <p:cNvSpPr/>
            <p:nvPr/>
          </p:nvSpPr>
          <p:spPr>
            <a:xfrm>
              <a:off x="6714251" y="2510908"/>
              <a:ext cx="3495263" cy="884218"/>
            </a:xfrm>
            <a:prstGeom prst="roundRect">
              <a:avLst>
                <a:gd name="adj" fmla="val 16667"/>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Hoạt</a:t>
              </a:r>
              <a:r>
                <a:rPr lang="en-US" sz="3200" b="1" dirty="0">
                  <a:solidFill>
                    <a:srgbClr val="C00000"/>
                  </a:solidFill>
                  <a:latin typeface="Arial"/>
                  <a:ea typeface="Arial"/>
                  <a:cs typeface="Arial"/>
                  <a:sym typeface="Arial"/>
                </a:rPr>
                <a:t> </a:t>
              </a:r>
              <a:r>
                <a:rPr lang="en-US" sz="3200" b="1" dirty="0" err="1">
                  <a:solidFill>
                    <a:srgbClr val="C00000"/>
                  </a:solidFill>
                  <a:latin typeface="Arial"/>
                  <a:ea typeface="Arial"/>
                  <a:cs typeface="Arial"/>
                  <a:sym typeface="Arial"/>
                </a:rPr>
                <a:t>động</a:t>
              </a:r>
              <a:r>
                <a:rPr lang="en-US" sz="3200" b="1" dirty="0">
                  <a:solidFill>
                    <a:srgbClr val="C00000"/>
                  </a:solidFill>
                  <a:latin typeface="Arial"/>
                  <a:ea typeface="Arial"/>
                  <a:cs typeface="Arial"/>
                  <a:sym typeface="Arial"/>
                </a:rPr>
                <a:t> </a:t>
              </a:r>
              <a:r>
                <a:rPr lang="en-US" sz="3200" b="1" dirty="0" err="1">
                  <a:solidFill>
                    <a:srgbClr val="C00000"/>
                  </a:solidFill>
                  <a:latin typeface="Arial"/>
                  <a:ea typeface="Arial"/>
                  <a:cs typeface="Arial"/>
                  <a:sym typeface="Arial"/>
                </a:rPr>
                <a:t>nhóm</a:t>
              </a:r>
              <a:r>
                <a:rPr lang="en-US" sz="3200" b="1" dirty="0">
                  <a:solidFill>
                    <a:srgbClr val="C00000"/>
                  </a:solidFill>
                  <a:latin typeface="Arial"/>
                  <a:ea typeface="Arial"/>
                  <a:cs typeface="Arial"/>
                  <a:sym typeface="Arial"/>
                </a:rPr>
                <a:t> 4</a:t>
              </a:r>
              <a:endParaRPr dirty="0"/>
            </a:p>
          </p:txBody>
        </p:sp>
      </p:grpSp>
    </p:spTree>
    <p:extLst>
      <p:ext uri="{BB962C8B-B14F-4D97-AF65-F5344CB8AC3E}">
        <p14:creationId xmlns:p14="http://schemas.microsoft.com/office/powerpoint/2010/main" val="351236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2F77F305-41D6-4811-B0A7-87B496F513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B60AE2D6-F871-4EB0-84BE-A1D82FADA7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24642" y="3905050"/>
            <a:ext cx="2867358" cy="2952950"/>
          </a:xfrm>
          <a:prstGeom prst="rect">
            <a:avLst/>
          </a:prstGeom>
        </p:spPr>
      </p:pic>
      <p:pic>
        <p:nvPicPr>
          <p:cNvPr id="11" name="Graphic 10">
            <a:extLst>
              <a:ext uri="{FF2B5EF4-FFF2-40B4-BE49-F238E27FC236}">
                <a16:creationId xmlns:a16="http://schemas.microsoft.com/office/drawing/2014/main" id="{41040F07-71B0-4F9C-A4E5-EE1E82C92E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26359" y="3610260"/>
            <a:ext cx="2867358" cy="3246066"/>
          </a:xfrm>
          <a:prstGeom prst="rect">
            <a:avLst/>
          </a:prstGeom>
        </p:spPr>
      </p:pic>
      <p:pic>
        <p:nvPicPr>
          <p:cNvPr id="8" name="Graphic 7">
            <a:extLst>
              <a:ext uri="{FF2B5EF4-FFF2-40B4-BE49-F238E27FC236}">
                <a16:creationId xmlns:a16="http://schemas.microsoft.com/office/drawing/2014/main" id="{9D76B61D-6F1A-4785-9743-76A0BE7D49F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916032" y="1942241"/>
            <a:ext cx="1878754" cy="3824434"/>
          </a:xfrm>
          <a:prstGeom prst="rect">
            <a:avLst/>
          </a:prstGeom>
        </p:spPr>
      </p:pic>
      <p:pic>
        <p:nvPicPr>
          <p:cNvPr id="13" name="Graphic 12">
            <a:extLst>
              <a:ext uri="{FF2B5EF4-FFF2-40B4-BE49-F238E27FC236}">
                <a16:creationId xmlns:a16="http://schemas.microsoft.com/office/drawing/2014/main" id="{5DE92251-9090-476B-ABE5-A73C16749CA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649" y="3667703"/>
            <a:ext cx="2873317" cy="3134528"/>
          </a:xfrm>
          <a:prstGeom prst="rect">
            <a:avLst/>
          </a:prstGeom>
        </p:spPr>
      </p:pic>
      <p:pic>
        <p:nvPicPr>
          <p:cNvPr id="16" name="Graphic 15">
            <a:extLst>
              <a:ext uri="{FF2B5EF4-FFF2-40B4-BE49-F238E27FC236}">
                <a16:creationId xmlns:a16="http://schemas.microsoft.com/office/drawing/2014/main" id="{1E607861-D351-4371-A9A8-27D70B71859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3086334" y="3723472"/>
            <a:ext cx="2867358" cy="3132854"/>
          </a:xfrm>
          <a:prstGeom prst="rect">
            <a:avLst/>
          </a:prstGeom>
        </p:spPr>
      </p:pic>
      <p:pic>
        <p:nvPicPr>
          <p:cNvPr id="4" name="Picture 3">
            <a:extLst>
              <a:ext uri="{FF2B5EF4-FFF2-40B4-BE49-F238E27FC236}">
                <a16:creationId xmlns:a16="http://schemas.microsoft.com/office/drawing/2014/main" id="{38B38DF2-B6CE-4943-87F9-C5BAA35B56E6}"/>
              </a:ext>
            </a:extLst>
          </p:cNvPr>
          <p:cNvPicPr>
            <a:picLocks noChangeAspect="1"/>
          </p:cNvPicPr>
          <p:nvPr/>
        </p:nvPicPr>
        <p:blipFill>
          <a:blip r:embed="rId14"/>
          <a:stretch>
            <a:fillRect/>
          </a:stretch>
        </p:blipFill>
        <p:spPr>
          <a:xfrm>
            <a:off x="3668243" y="1381486"/>
            <a:ext cx="4986960" cy="1755800"/>
          </a:xfrm>
          <a:prstGeom prst="rect">
            <a:avLst/>
          </a:prstGeom>
        </p:spPr>
      </p:pic>
    </p:spTree>
    <p:extLst>
      <p:ext uri="{BB962C8B-B14F-4D97-AF65-F5344CB8AC3E}">
        <p14:creationId xmlns:p14="http://schemas.microsoft.com/office/powerpoint/2010/main" val="32158528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898" y="826747"/>
            <a:ext cx="11220576" cy="591961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0694" y="999928"/>
            <a:ext cx="10361468" cy="5600676"/>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1979" y="3042032"/>
            <a:ext cx="2275493" cy="3558572"/>
          </a:xfrm>
          <a:prstGeom prst="rect">
            <a:avLst/>
          </a:prstGeom>
        </p:spPr>
      </p:pic>
      <p:sp>
        <p:nvSpPr>
          <p:cNvPr id="18" name="文本框 17"/>
          <p:cNvSpPr txBox="1"/>
          <p:nvPr/>
        </p:nvSpPr>
        <p:spPr>
          <a:xfrm>
            <a:off x="7526375" y="3632548"/>
            <a:ext cx="196991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方正稚艺简体" panose="03000509000000000000" pitchFamily="65" charset="-122"/>
                <a:ea typeface="方正稚艺简体" panose="03000509000000000000" pitchFamily="65" charset="-122"/>
                <a:cs typeface="Arial"/>
                <a:sym typeface="Arial"/>
              </a:rPr>
              <a:t>走人行道，靠路右边走</a:t>
            </a:r>
          </a:p>
        </p:txBody>
      </p:sp>
      <p:sp>
        <p:nvSpPr>
          <p:cNvPr id="15" name="Google Shape;1045;p15"/>
          <p:cNvSpPr/>
          <p:nvPr/>
        </p:nvSpPr>
        <p:spPr>
          <a:xfrm>
            <a:off x="7193500" y="1134454"/>
            <a:ext cx="4444318" cy="1524022"/>
          </a:xfrm>
          <a:prstGeom prst="wedgeRoundRectCallout">
            <a:avLst>
              <a:gd name="adj1" fmla="val 39707"/>
              <a:gd name="adj2" fmla="val 80074"/>
              <a:gd name="adj3"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1.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Tên</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đường</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giao</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thông</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2.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Tên</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phương</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tiện</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giao</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thông</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mà</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Minh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tham</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gia</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16" name="Google Shape;1051;p16"/>
          <p:cNvPicPr preferRelativeResize="0"/>
          <p:nvPr/>
        </p:nvPicPr>
        <p:blipFill rotWithShape="1">
          <a:blip r:embed="rId7">
            <a:alphaModFix/>
          </a:blip>
          <a:srcRect/>
          <a:stretch/>
        </p:blipFill>
        <p:spPr>
          <a:xfrm>
            <a:off x="3905782" y="0"/>
            <a:ext cx="4670809" cy="1238526"/>
          </a:xfrm>
          <a:prstGeom prst="rect">
            <a:avLst/>
          </a:prstGeom>
          <a:noFill/>
          <a:ln>
            <a:noFill/>
          </a:ln>
        </p:spPr>
      </p:pic>
      <p:cxnSp>
        <p:nvCxnSpPr>
          <p:cNvPr id="20" name="Straight Arrow Connector 19"/>
          <p:cNvCxnSpPr>
            <a:cxnSpLocks/>
          </p:cNvCxnSpPr>
          <p:nvPr/>
        </p:nvCxnSpPr>
        <p:spPr>
          <a:xfrm flipV="1">
            <a:off x="5672318" y="3632548"/>
            <a:ext cx="1735872" cy="19042"/>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1" name="TextBox 20"/>
          <p:cNvSpPr txBox="1"/>
          <p:nvPr/>
        </p:nvSpPr>
        <p:spPr>
          <a:xfrm>
            <a:off x="7400684" y="3392503"/>
            <a:ext cx="18556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Máy</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bay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cxnSp>
        <p:nvCxnSpPr>
          <p:cNvPr id="22" name="Straight Arrow Connector 21"/>
          <p:cNvCxnSpPr/>
          <p:nvPr/>
        </p:nvCxnSpPr>
        <p:spPr>
          <a:xfrm flipV="1">
            <a:off x="4977134" y="5626970"/>
            <a:ext cx="2824176" cy="19042"/>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3" name="TextBox 22"/>
          <p:cNvSpPr txBox="1"/>
          <p:nvPr/>
        </p:nvSpPr>
        <p:spPr>
          <a:xfrm>
            <a:off x="7801310" y="5396137"/>
            <a:ext cx="23986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Đường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hàng</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không</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3" name="Picture 2">
            <a:extLst>
              <a:ext uri="{FF2B5EF4-FFF2-40B4-BE49-F238E27FC236}">
                <a16:creationId xmlns:a16="http://schemas.microsoft.com/office/drawing/2014/main" id="{7FA3533D-F76C-467E-A707-C2AA41EBC7FD}"/>
              </a:ext>
            </a:extLst>
          </p:cNvPr>
          <p:cNvPicPr>
            <a:picLocks noChangeAspect="1"/>
          </p:cNvPicPr>
          <p:nvPr/>
        </p:nvPicPr>
        <p:blipFill>
          <a:blip r:embed="rId8"/>
          <a:stretch>
            <a:fillRect/>
          </a:stretch>
        </p:blipFill>
        <p:spPr>
          <a:xfrm>
            <a:off x="1611231" y="2065273"/>
            <a:ext cx="4061087" cy="3999086"/>
          </a:xfrm>
          <a:prstGeom prst="rect">
            <a:avLst/>
          </a:prstGeom>
        </p:spPr>
      </p:pic>
    </p:spTree>
    <p:extLst>
      <p:ext uri="{BB962C8B-B14F-4D97-AF65-F5344CB8AC3E}">
        <p14:creationId xmlns:p14="http://schemas.microsoft.com/office/powerpoint/2010/main" val="1094935210"/>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898" y="826747"/>
            <a:ext cx="11220576" cy="591961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0694" y="999928"/>
            <a:ext cx="10361468" cy="5600676"/>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1979" y="3042032"/>
            <a:ext cx="2275493" cy="3558572"/>
          </a:xfrm>
          <a:prstGeom prst="rect">
            <a:avLst/>
          </a:prstGeom>
        </p:spPr>
      </p:pic>
      <p:sp>
        <p:nvSpPr>
          <p:cNvPr id="18" name="文本框 17"/>
          <p:cNvSpPr txBox="1"/>
          <p:nvPr/>
        </p:nvSpPr>
        <p:spPr>
          <a:xfrm>
            <a:off x="7526375" y="3632548"/>
            <a:ext cx="196991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方正稚艺简体" panose="03000509000000000000" pitchFamily="65" charset="-122"/>
                <a:ea typeface="方正稚艺简体" panose="03000509000000000000" pitchFamily="65" charset="-122"/>
                <a:cs typeface="Arial"/>
                <a:sym typeface="Arial"/>
              </a:rPr>
              <a:t>走人行道，靠路右边走</a:t>
            </a:r>
          </a:p>
        </p:txBody>
      </p:sp>
      <p:sp>
        <p:nvSpPr>
          <p:cNvPr id="15" name="Google Shape;1045;p15"/>
          <p:cNvSpPr/>
          <p:nvPr/>
        </p:nvSpPr>
        <p:spPr>
          <a:xfrm>
            <a:off x="7193500" y="1134454"/>
            <a:ext cx="4444318" cy="1524022"/>
          </a:xfrm>
          <a:prstGeom prst="wedgeRoundRectCallout">
            <a:avLst>
              <a:gd name="adj1" fmla="val 39707"/>
              <a:gd name="adj2" fmla="val 80074"/>
              <a:gd name="adj3"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1.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Tên</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đường</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giao</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thông</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2.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Tên</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phương</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tiện</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giao</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thông</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mà</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Minh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tham</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gia</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16" name="Google Shape;1051;p16"/>
          <p:cNvPicPr preferRelativeResize="0"/>
          <p:nvPr/>
        </p:nvPicPr>
        <p:blipFill rotWithShape="1">
          <a:blip r:embed="rId7">
            <a:alphaModFix/>
          </a:blip>
          <a:srcRect/>
          <a:stretch/>
        </p:blipFill>
        <p:spPr>
          <a:xfrm>
            <a:off x="3905782" y="0"/>
            <a:ext cx="4670809" cy="1238526"/>
          </a:xfrm>
          <a:prstGeom prst="rect">
            <a:avLst/>
          </a:prstGeom>
          <a:noFill/>
          <a:ln>
            <a:noFill/>
          </a:ln>
        </p:spPr>
      </p:pic>
      <p:cxnSp>
        <p:nvCxnSpPr>
          <p:cNvPr id="20" name="Straight Arrow Connector 19"/>
          <p:cNvCxnSpPr>
            <a:cxnSpLocks/>
          </p:cNvCxnSpPr>
          <p:nvPr/>
        </p:nvCxnSpPr>
        <p:spPr>
          <a:xfrm flipV="1">
            <a:off x="5672318" y="3632548"/>
            <a:ext cx="1735872" cy="19042"/>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1" name="TextBox 20"/>
          <p:cNvSpPr txBox="1"/>
          <p:nvPr/>
        </p:nvSpPr>
        <p:spPr>
          <a:xfrm>
            <a:off x="7400684" y="3392503"/>
            <a:ext cx="18556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Xe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khách</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cxnSp>
        <p:nvCxnSpPr>
          <p:cNvPr id="22" name="Straight Arrow Connector 21"/>
          <p:cNvCxnSpPr>
            <a:cxnSpLocks/>
          </p:cNvCxnSpPr>
          <p:nvPr/>
        </p:nvCxnSpPr>
        <p:spPr>
          <a:xfrm>
            <a:off x="5672318" y="5626970"/>
            <a:ext cx="2128992"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3" name="TextBox 22"/>
          <p:cNvSpPr txBox="1"/>
          <p:nvPr/>
        </p:nvSpPr>
        <p:spPr>
          <a:xfrm>
            <a:off x="7801310" y="5396137"/>
            <a:ext cx="23986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0000"/>
                </a:solidFill>
                <a:latin typeface="Arial"/>
                <a:cs typeface="Arial"/>
                <a:sym typeface="Arial"/>
              </a:rPr>
              <a:t>Đường</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bộ</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7DC4B7B1-F2F7-4119-B8E8-9FBB625CFDEF}"/>
              </a:ext>
            </a:extLst>
          </p:cNvPr>
          <p:cNvPicPr>
            <a:picLocks noChangeAspect="1"/>
          </p:cNvPicPr>
          <p:nvPr/>
        </p:nvPicPr>
        <p:blipFill>
          <a:blip r:embed="rId8"/>
          <a:stretch>
            <a:fillRect/>
          </a:stretch>
        </p:blipFill>
        <p:spPr>
          <a:xfrm>
            <a:off x="1761059" y="2224675"/>
            <a:ext cx="4053569" cy="3806577"/>
          </a:xfrm>
          <a:prstGeom prst="rect">
            <a:avLst/>
          </a:prstGeom>
        </p:spPr>
      </p:pic>
    </p:spTree>
    <p:extLst>
      <p:ext uri="{BB962C8B-B14F-4D97-AF65-F5344CB8AC3E}">
        <p14:creationId xmlns:p14="http://schemas.microsoft.com/office/powerpoint/2010/main" val="4249298649"/>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898" y="826747"/>
            <a:ext cx="11220576" cy="591961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0694" y="999928"/>
            <a:ext cx="10361468" cy="5600676"/>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1979" y="3042032"/>
            <a:ext cx="2275493" cy="3558572"/>
          </a:xfrm>
          <a:prstGeom prst="rect">
            <a:avLst/>
          </a:prstGeom>
        </p:spPr>
      </p:pic>
      <p:sp>
        <p:nvSpPr>
          <p:cNvPr id="18" name="文本框 17"/>
          <p:cNvSpPr txBox="1"/>
          <p:nvPr/>
        </p:nvSpPr>
        <p:spPr>
          <a:xfrm>
            <a:off x="7526375" y="3632548"/>
            <a:ext cx="196991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方正稚艺简体" panose="03000509000000000000" pitchFamily="65" charset="-122"/>
                <a:ea typeface="方正稚艺简体" panose="03000509000000000000" pitchFamily="65" charset="-122"/>
                <a:cs typeface="Arial"/>
                <a:sym typeface="Arial"/>
              </a:rPr>
              <a:t>走人行道，靠路右边走</a:t>
            </a:r>
          </a:p>
        </p:txBody>
      </p:sp>
      <p:sp>
        <p:nvSpPr>
          <p:cNvPr id="15" name="Google Shape;1045;p15"/>
          <p:cNvSpPr/>
          <p:nvPr/>
        </p:nvSpPr>
        <p:spPr>
          <a:xfrm>
            <a:off x="7193500" y="1134454"/>
            <a:ext cx="4444318" cy="1524022"/>
          </a:xfrm>
          <a:prstGeom prst="wedgeRoundRectCallout">
            <a:avLst>
              <a:gd name="adj1" fmla="val 39707"/>
              <a:gd name="adj2" fmla="val 80074"/>
              <a:gd name="adj3"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1.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Tên</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đường</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giao</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thông</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2.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Tên</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phương</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tiện</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giao</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thông</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mà</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Minh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tham</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gia</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16" name="Google Shape;1051;p16"/>
          <p:cNvPicPr preferRelativeResize="0"/>
          <p:nvPr/>
        </p:nvPicPr>
        <p:blipFill rotWithShape="1">
          <a:blip r:embed="rId7">
            <a:alphaModFix/>
          </a:blip>
          <a:srcRect/>
          <a:stretch/>
        </p:blipFill>
        <p:spPr>
          <a:xfrm>
            <a:off x="3905782" y="0"/>
            <a:ext cx="4670809" cy="1238526"/>
          </a:xfrm>
          <a:prstGeom prst="rect">
            <a:avLst/>
          </a:prstGeom>
          <a:noFill/>
          <a:ln>
            <a:noFill/>
          </a:ln>
        </p:spPr>
      </p:pic>
      <p:cxnSp>
        <p:nvCxnSpPr>
          <p:cNvPr id="20" name="Straight Arrow Connector 19"/>
          <p:cNvCxnSpPr>
            <a:cxnSpLocks/>
          </p:cNvCxnSpPr>
          <p:nvPr/>
        </p:nvCxnSpPr>
        <p:spPr>
          <a:xfrm flipV="1">
            <a:off x="5672318" y="3632548"/>
            <a:ext cx="1735872" cy="19042"/>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1" name="TextBox 20"/>
          <p:cNvSpPr txBox="1"/>
          <p:nvPr/>
        </p:nvSpPr>
        <p:spPr>
          <a:xfrm>
            <a:off x="7400684" y="3392503"/>
            <a:ext cx="18556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Tàu</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hỏa</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cxnSp>
        <p:nvCxnSpPr>
          <p:cNvPr id="22" name="Straight Arrow Connector 21"/>
          <p:cNvCxnSpPr>
            <a:cxnSpLocks/>
          </p:cNvCxnSpPr>
          <p:nvPr/>
        </p:nvCxnSpPr>
        <p:spPr>
          <a:xfrm flipV="1">
            <a:off x="5630349" y="5626970"/>
            <a:ext cx="2170961" cy="19042"/>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3" name="TextBox 22"/>
          <p:cNvSpPr txBox="1"/>
          <p:nvPr/>
        </p:nvSpPr>
        <p:spPr>
          <a:xfrm>
            <a:off x="7801310" y="5396137"/>
            <a:ext cx="23986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Đường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sắt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68781A2B-0552-4C39-BC1C-9910D6105CCD}"/>
              </a:ext>
            </a:extLst>
          </p:cNvPr>
          <p:cNvPicPr>
            <a:picLocks noChangeAspect="1"/>
          </p:cNvPicPr>
          <p:nvPr/>
        </p:nvPicPr>
        <p:blipFill>
          <a:blip r:embed="rId8"/>
          <a:stretch>
            <a:fillRect/>
          </a:stretch>
        </p:blipFill>
        <p:spPr>
          <a:xfrm>
            <a:off x="1474794" y="2065273"/>
            <a:ext cx="4155555" cy="3770781"/>
          </a:xfrm>
          <a:prstGeom prst="rect">
            <a:avLst/>
          </a:prstGeom>
        </p:spPr>
      </p:pic>
    </p:spTree>
    <p:extLst>
      <p:ext uri="{BB962C8B-B14F-4D97-AF65-F5344CB8AC3E}">
        <p14:creationId xmlns:p14="http://schemas.microsoft.com/office/powerpoint/2010/main" val="3663948071"/>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898" y="826747"/>
            <a:ext cx="11220576" cy="591961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0694" y="999928"/>
            <a:ext cx="10361468" cy="5600676"/>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1979" y="3042032"/>
            <a:ext cx="2275493" cy="3558572"/>
          </a:xfrm>
          <a:prstGeom prst="rect">
            <a:avLst/>
          </a:prstGeom>
        </p:spPr>
      </p:pic>
      <p:sp>
        <p:nvSpPr>
          <p:cNvPr id="18" name="文本框 17"/>
          <p:cNvSpPr txBox="1"/>
          <p:nvPr/>
        </p:nvSpPr>
        <p:spPr>
          <a:xfrm>
            <a:off x="7526375" y="3632548"/>
            <a:ext cx="196991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方正稚艺简体" panose="03000509000000000000" pitchFamily="65" charset="-122"/>
                <a:ea typeface="方正稚艺简体" panose="03000509000000000000" pitchFamily="65" charset="-122"/>
                <a:cs typeface="Arial"/>
                <a:sym typeface="Arial"/>
              </a:rPr>
              <a:t>走人行道，靠路右边走</a:t>
            </a:r>
          </a:p>
        </p:txBody>
      </p:sp>
      <p:sp>
        <p:nvSpPr>
          <p:cNvPr id="15" name="Google Shape;1045;p15"/>
          <p:cNvSpPr/>
          <p:nvPr/>
        </p:nvSpPr>
        <p:spPr>
          <a:xfrm>
            <a:off x="7193500" y="1134454"/>
            <a:ext cx="4444318" cy="1524022"/>
          </a:xfrm>
          <a:prstGeom prst="wedgeRoundRectCallout">
            <a:avLst>
              <a:gd name="adj1" fmla="val 39707"/>
              <a:gd name="adj2" fmla="val 80074"/>
              <a:gd name="adj3"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1.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Tên</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đường</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giao</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thông</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2.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Tên</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phương</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tiện</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giao</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thông</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mà</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Minh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tham</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gia</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16" name="Google Shape;1051;p16"/>
          <p:cNvPicPr preferRelativeResize="0"/>
          <p:nvPr/>
        </p:nvPicPr>
        <p:blipFill rotWithShape="1">
          <a:blip r:embed="rId7">
            <a:alphaModFix/>
          </a:blip>
          <a:srcRect/>
          <a:stretch/>
        </p:blipFill>
        <p:spPr>
          <a:xfrm>
            <a:off x="3905782" y="0"/>
            <a:ext cx="4670809" cy="1238526"/>
          </a:xfrm>
          <a:prstGeom prst="rect">
            <a:avLst/>
          </a:prstGeom>
          <a:noFill/>
          <a:ln>
            <a:noFill/>
          </a:ln>
        </p:spPr>
      </p:pic>
      <p:cxnSp>
        <p:nvCxnSpPr>
          <p:cNvPr id="20" name="Straight Arrow Connector 19"/>
          <p:cNvCxnSpPr>
            <a:cxnSpLocks/>
          </p:cNvCxnSpPr>
          <p:nvPr/>
        </p:nvCxnSpPr>
        <p:spPr>
          <a:xfrm flipV="1">
            <a:off x="5672318" y="3632548"/>
            <a:ext cx="1735872" cy="19042"/>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1" name="TextBox 20"/>
          <p:cNvSpPr txBox="1"/>
          <p:nvPr/>
        </p:nvSpPr>
        <p:spPr>
          <a:xfrm>
            <a:off x="7400684" y="3392503"/>
            <a:ext cx="18556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Du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thuyền</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cxnSp>
        <p:nvCxnSpPr>
          <p:cNvPr id="22" name="Straight Arrow Connector 21"/>
          <p:cNvCxnSpPr>
            <a:cxnSpLocks/>
          </p:cNvCxnSpPr>
          <p:nvPr/>
        </p:nvCxnSpPr>
        <p:spPr>
          <a:xfrm>
            <a:off x="5672318" y="5590251"/>
            <a:ext cx="2128992" cy="3671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3" name="TextBox 22"/>
          <p:cNvSpPr txBox="1"/>
          <p:nvPr/>
        </p:nvSpPr>
        <p:spPr>
          <a:xfrm>
            <a:off x="7801310" y="5396137"/>
            <a:ext cx="23986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Đường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biển</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789F6212-6672-4515-9123-4446E0E9BA93}"/>
              </a:ext>
            </a:extLst>
          </p:cNvPr>
          <p:cNvPicPr>
            <a:picLocks noChangeAspect="1"/>
          </p:cNvPicPr>
          <p:nvPr/>
        </p:nvPicPr>
        <p:blipFill>
          <a:blip r:embed="rId8"/>
          <a:stretch>
            <a:fillRect/>
          </a:stretch>
        </p:blipFill>
        <p:spPr>
          <a:xfrm>
            <a:off x="1692015" y="1896465"/>
            <a:ext cx="4194643" cy="3961607"/>
          </a:xfrm>
          <a:prstGeom prst="rect">
            <a:avLst/>
          </a:prstGeom>
        </p:spPr>
      </p:pic>
    </p:spTree>
    <p:extLst>
      <p:ext uri="{BB962C8B-B14F-4D97-AF65-F5344CB8AC3E}">
        <p14:creationId xmlns:p14="http://schemas.microsoft.com/office/powerpoint/2010/main" val="2087543184"/>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pic>
        <p:nvPicPr>
          <p:cNvPr id="1264" name="Google Shape;1264;p29"/>
          <p:cNvPicPr preferRelativeResize="0"/>
          <p:nvPr/>
        </p:nvPicPr>
        <p:blipFill rotWithShape="1">
          <a:blip r:embed="rId3">
            <a:alphaModFix/>
          </a:blip>
          <a:srcRect t="27083" b="45000"/>
          <a:stretch/>
        </p:blipFill>
        <p:spPr>
          <a:xfrm>
            <a:off x="-15760" y="-1"/>
            <a:ext cx="12192000" cy="6858001"/>
          </a:xfrm>
          <a:prstGeom prst="rect">
            <a:avLst/>
          </a:prstGeom>
          <a:noFill/>
          <a:ln>
            <a:noFill/>
          </a:ln>
        </p:spPr>
      </p:pic>
      <p:pic>
        <p:nvPicPr>
          <p:cNvPr id="1265" name="Google Shape;1265;p29"/>
          <p:cNvPicPr preferRelativeResize="0"/>
          <p:nvPr/>
        </p:nvPicPr>
        <p:blipFill rotWithShape="1">
          <a:blip r:embed="rId4">
            <a:alphaModFix/>
          </a:blip>
          <a:srcRect/>
          <a:stretch/>
        </p:blipFill>
        <p:spPr>
          <a:xfrm>
            <a:off x="9643857" y="462"/>
            <a:ext cx="2548349" cy="2542252"/>
          </a:xfrm>
          <a:prstGeom prst="rect">
            <a:avLst/>
          </a:prstGeom>
          <a:noFill/>
          <a:ln>
            <a:noFill/>
          </a:ln>
        </p:spPr>
      </p:pic>
      <p:grpSp>
        <p:nvGrpSpPr>
          <p:cNvPr id="1267" name="Google Shape;1267;p29"/>
          <p:cNvGrpSpPr/>
          <p:nvPr/>
        </p:nvGrpSpPr>
        <p:grpSpPr>
          <a:xfrm>
            <a:off x="2516622" y="1013241"/>
            <a:ext cx="9701349" cy="5188993"/>
            <a:chOff x="4312920" y="2438400"/>
            <a:chExt cx="6823393" cy="3368040"/>
          </a:xfrm>
        </p:grpSpPr>
        <p:sp>
          <p:nvSpPr>
            <p:cNvPr id="1268" name="Google Shape;1268;p29"/>
            <p:cNvSpPr/>
            <p:nvPr/>
          </p:nvSpPr>
          <p:spPr>
            <a:xfrm>
              <a:off x="4312920" y="2438400"/>
              <a:ext cx="6823393" cy="3368040"/>
            </a:xfrm>
            <a:prstGeom prst="round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69" name="Google Shape;1269;p29"/>
            <p:cNvSpPr/>
            <p:nvPr/>
          </p:nvSpPr>
          <p:spPr>
            <a:xfrm>
              <a:off x="4508976" y="2535174"/>
              <a:ext cx="6431280" cy="3174492"/>
            </a:xfrm>
            <a:prstGeom prst="roundRect">
              <a:avLst/>
            </a:prstGeom>
            <a:noFill/>
            <a:ln w="38100" cap="flat" cmpd="sng">
              <a:solidFill>
                <a:srgbClr val="FF6699"/>
              </a:solidFill>
              <a:prstDash val="dash"/>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1270" name="Google Shape;1270;p29"/>
          <p:cNvSpPr txBox="1"/>
          <p:nvPr/>
        </p:nvSpPr>
        <p:spPr>
          <a:xfrm>
            <a:off x="2957897" y="1618563"/>
            <a:ext cx="8538152" cy="3670965"/>
          </a:xfrm>
          <a:prstGeom prst="rect">
            <a:avLst/>
          </a:prstGeom>
          <a:noFill/>
          <a:ln>
            <a:noFill/>
          </a:ln>
        </p:spPr>
        <p:txBody>
          <a:bodyPr spcFirstLastPara="1" wrap="square" lIns="91425" tIns="45700" rIns="91425" bIns="45700" anchor="t" anchorCtr="0">
            <a:spAutoFit/>
          </a:bodyPr>
          <a:lstStyle/>
          <a:p>
            <a:pPr marL="457200" marR="0" lvl="0" indent="-457200" algn="just" defTabSz="914400" rtl="0" eaLnBrk="1" fontAlgn="auto" latinLnBrk="0" hangingPunct="1">
              <a:lnSpc>
                <a:spcPct val="114000"/>
              </a:lnSpc>
              <a:spcBef>
                <a:spcPts val="0"/>
              </a:spcBef>
              <a:spcAft>
                <a:spcPts val="0"/>
              </a:spcAft>
              <a:buClr>
                <a:srgbClr val="000000"/>
              </a:buClr>
              <a:buSzPts val="3200"/>
              <a:buFont typeface="Arial" panose="020B0604020202020204" pitchFamily="34" charset="0"/>
              <a:buChar char="•"/>
              <a:tabLst/>
              <a:defRPr/>
            </a:pPr>
            <a:r>
              <a:rPr kumimoji="0" lang="vi-VN" sz="3400" b="0" i="0" u="none" strike="noStrike" kern="0" cap="none" spc="0" normalizeH="0" baseline="0" noProof="0" dirty="0">
                <a:ln>
                  <a:noFill/>
                </a:ln>
                <a:solidFill>
                  <a:srgbClr val="000000"/>
                </a:solidFill>
                <a:effectLst/>
                <a:uLnTx/>
                <a:uFillTx/>
                <a:latin typeface="Arial"/>
                <a:ea typeface="Arial"/>
                <a:cs typeface="Arial"/>
                <a:sym typeface="Arial"/>
              </a:rPr>
              <a:t>Hằng ngày, em đi đến trường bằng phương tiện gì? </a:t>
            </a:r>
          </a:p>
          <a:p>
            <a:pPr marL="457200" marR="0" lvl="0" indent="-457200" algn="just" defTabSz="914400" rtl="0" eaLnBrk="1" fontAlgn="auto" latinLnBrk="0" hangingPunct="1">
              <a:lnSpc>
                <a:spcPct val="114000"/>
              </a:lnSpc>
              <a:spcBef>
                <a:spcPts val="0"/>
              </a:spcBef>
              <a:spcAft>
                <a:spcPts val="0"/>
              </a:spcAft>
              <a:buClr>
                <a:srgbClr val="000000"/>
              </a:buClr>
              <a:buSzPts val="3200"/>
              <a:buFont typeface="Arial" panose="020B0604020202020204" pitchFamily="34" charset="0"/>
              <a:buChar char="•"/>
              <a:tabLst/>
              <a:defRPr/>
            </a:pPr>
            <a:r>
              <a:rPr kumimoji="0" lang="vi-VN" sz="3400" b="0" i="0" u="none" strike="noStrike" kern="0" cap="none" spc="0" normalizeH="0" baseline="0" noProof="0" dirty="0">
                <a:ln>
                  <a:noFill/>
                </a:ln>
                <a:solidFill>
                  <a:srgbClr val="000000"/>
                </a:solidFill>
                <a:effectLst/>
                <a:uLnTx/>
                <a:uFillTx/>
                <a:latin typeface="Arial"/>
                <a:ea typeface="Arial"/>
                <a:cs typeface="Arial"/>
                <a:sym typeface="Arial"/>
              </a:rPr>
              <a:t>Phương tiện giao thông nào mà em đã từng được đi? </a:t>
            </a:r>
          </a:p>
          <a:p>
            <a:pPr marL="457200" marR="0" lvl="0" indent="-457200" algn="just" defTabSz="914400" rtl="0" eaLnBrk="1" fontAlgn="auto" latinLnBrk="0" hangingPunct="1">
              <a:lnSpc>
                <a:spcPct val="114000"/>
              </a:lnSpc>
              <a:spcBef>
                <a:spcPts val="0"/>
              </a:spcBef>
              <a:spcAft>
                <a:spcPts val="0"/>
              </a:spcAft>
              <a:buClr>
                <a:srgbClr val="000000"/>
              </a:buClr>
              <a:buSzPts val="3200"/>
              <a:buFont typeface="Arial" panose="020B0604020202020204" pitchFamily="34" charset="0"/>
              <a:buChar char="•"/>
              <a:tabLst/>
              <a:defRPr/>
            </a:pPr>
            <a:r>
              <a:rPr kumimoji="0" lang="vi-VN" sz="3400" b="0" i="0" u="none" strike="noStrike" kern="0" cap="none" spc="0" normalizeH="0" baseline="0" noProof="0" dirty="0">
                <a:ln>
                  <a:noFill/>
                </a:ln>
                <a:solidFill>
                  <a:srgbClr val="000000"/>
                </a:solidFill>
                <a:effectLst/>
                <a:uLnTx/>
                <a:uFillTx/>
                <a:latin typeface="Arial"/>
                <a:ea typeface="Arial"/>
                <a:cs typeface="Arial"/>
                <a:sym typeface="Arial"/>
              </a:rPr>
              <a:t>Các phương tiện đó đi trên loại đường giao thông nào?...</a:t>
            </a:r>
          </a:p>
        </p:txBody>
      </p:sp>
      <p:pic>
        <p:nvPicPr>
          <p:cNvPr id="2" name="Picture 1"/>
          <p:cNvPicPr>
            <a:picLocks noChangeAspect="1"/>
          </p:cNvPicPr>
          <p:nvPr/>
        </p:nvPicPr>
        <p:blipFill>
          <a:blip r:embed="rId5"/>
          <a:stretch>
            <a:fillRect/>
          </a:stretch>
        </p:blipFill>
        <p:spPr>
          <a:xfrm>
            <a:off x="-281685" y="2067111"/>
            <a:ext cx="2798307" cy="48284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70"/>
                                        </p:tgtEl>
                                        <p:attrNameLst>
                                          <p:attrName>style.visibility</p:attrName>
                                        </p:attrNameLst>
                                      </p:cBhvr>
                                      <p:to>
                                        <p:strVal val="visible"/>
                                      </p:to>
                                    </p:set>
                                    <p:animEffect transition="in" filter="barn(inVertical)">
                                      <p:cBhvr>
                                        <p:cTn id="7" dur="500"/>
                                        <p:tgtEl>
                                          <p:spTgt spid="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2F77F305-41D6-4811-B0A7-87B496F513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B60AE2D6-F871-4EB0-84BE-A1D82FADA7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24642" y="3905050"/>
            <a:ext cx="2867358" cy="2952950"/>
          </a:xfrm>
          <a:prstGeom prst="rect">
            <a:avLst/>
          </a:prstGeom>
        </p:spPr>
      </p:pic>
      <p:pic>
        <p:nvPicPr>
          <p:cNvPr id="11" name="Graphic 10">
            <a:extLst>
              <a:ext uri="{FF2B5EF4-FFF2-40B4-BE49-F238E27FC236}">
                <a16:creationId xmlns:a16="http://schemas.microsoft.com/office/drawing/2014/main" id="{41040F07-71B0-4F9C-A4E5-EE1E82C92E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26359" y="3610260"/>
            <a:ext cx="2867358" cy="3246066"/>
          </a:xfrm>
          <a:prstGeom prst="rect">
            <a:avLst/>
          </a:prstGeom>
        </p:spPr>
      </p:pic>
      <p:pic>
        <p:nvPicPr>
          <p:cNvPr id="8" name="Graphic 7">
            <a:extLst>
              <a:ext uri="{FF2B5EF4-FFF2-40B4-BE49-F238E27FC236}">
                <a16:creationId xmlns:a16="http://schemas.microsoft.com/office/drawing/2014/main" id="{9D76B61D-6F1A-4785-9743-76A0BE7D49F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916032" y="1942241"/>
            <a:ext cx="1878754" cy="3824434"/>
          </a:xfrm>
          <a:prstGeom prst="rect">
            <a:avLst/>
          </a:prstGeom>
        </p:spPr>
      </p:pic>
      <p:pic>
        <p:nvPicPr>
          <p:cNvPr id="13" name="Graphic 12">
            <a:extLst>
              <a:ext uri="{FF2B5EF4-FFF2-40B4-BE49-F238E27FC236}">
                <a16:creationId xmlns:a16="http://schemas.microsoft.com/office/drawing/2014/main" id="{5DE92251-9090-476B-ABE5-A73C16749CA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649" y="3667703"/>
            <a:ext cx="2873317" cy="3134528"/>
          </a:xfrm>
          <a:prstGeom prst="rect">
            <a:avLst/>
          </a:prstGeom>
        </p:spPr>
      </p:pic>
      <p:pic>
        <p:nvPicPr>
          <p:cNvPr id="16" name="Graphic 15">
            <a:extLst>
              <a:ext uri="{FF2B5EF4-FFF2-40B4-BE49-F238E27FC236}">
                <a16:creationId xmlns:a16="http://schemas.microsoft.com/office/drawing/2014/main" id="{1E607861-D351-4371-A9A8-27D70B71859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3086334" y="3723472"/>
            <a:ext cx="2867358" cy="3132854"/>
          </a:xfrm>
          <a:prstGeom prst="rect">
            <a:avLst/>
          </a:prstGeom>
        </p:spPr>
      </p:pic>
      <p:pic>
        <p:nvPicPr>
          <p:cNvPr id="4" name="Picture 3">
            <a:extLst>
              <a:ext uri="{FF2B5EF4-FFF2-40B4-BE49-F238E27FC236}">
                <a16:creationId xmlns:a16="http://schemas.microsoft.com/office/drawing/2014/main" id="{38B38DF2-B6CE-4943-87F9-C5BAA35B56E6}"/>
              </a:ext>
            </a:extLst>
          </p:cNvPr>
          <p:cNvPicPr>
            <a:picLocks noChangeAspect="1"/>
          </p:cNvPicPr>
          <p:nvPr/>
        </p:nvPicPr>
        <p:blipFill>
          <a:blip r:embed="rId14"/>
          <a:stretch>
            <a:fillRect/>
          </a:stretch>
        </p:blipFill>
        <p:spPr>
          <a:xfrm>
            <a:off x="3668243" y="1381486"/>
            <a:ext cx="4986960" cy="1755800"/>
          </a:xfrm>
          <a:prstGeom prst="rect">
            <a:avLst/>
          </a:prstGeom>
        </p:spPr>
      </p:pic>
    </p:spTree>
    <p:extLst>
      <p:ext uri="{BB962C8B-B14F-4D97-AF65-F5344CB8AC3E}">
        <p14:creationId xmlns:p14="http://schemas.microsoft.com/office/powerpoint/2010/main" val="1449705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pic>
        <p:nvPicPr>
          <p:cNvPr id="1156" name="Google Shape;1156;p23"/>
          <p:cNvPicPr preferRelativeResize="0"/>
          <p:nvPr/>
        </p:nvPicPr>
        <p:blipFill rotWithShape="1">
          <a:blip r:embed="rId3">
            <a:alphaModFix/>
          </a:blip>
          <a:srcRect t="27083" b="45000"/>
          <a:stretch/>
        </p:blipFill>
        <p:spPr>
          <a:xfrm>
            <a:off x="0" y="-1"/>
            <a:ext cx="12192000" cy="6858001"/>
          </a:xfrm>
          <a:prstGeom prst="rect">
            <a:avLst/>
          </a:prstGeom>
          <a:noFill/>
          <a:ln>
            <a:noFill/>
          </a:ln>
        </p:spPr>
      </p:pic>
      <p:pic>
        <p:nvPicPr>
          <p:cNvPr id="1157" name="Google Shape;1157;p23"/>
          <p:cNvPicPr preferRelativeResize="0"/>
          <p:nvPr/>
        </p:nvPicPr>
        <p:blipFill rotWithShape="1">
          <a:blip r:embed="rId4">
            <a:alphaModFix/>
          </a:blip>
          <a:srcRect/>
          <a:stretch/>
        </p:blipFill>
        <p:spPr>
          <a:xfrm>
            <a:off x="8015094" y="0"/>
            <a:ext cx="4176906" cy="4328160"/>
          </a:xfrm>
          <a:prstGeom prst="rect">
            <a:avLst/>
          </a:prstGeom>
          <a:noFill/>
          <a:ln>
            <a:noFill/>
          </a:ln>
        </p:spPr>
      </p:pic>
      <p:pic>
        <p:nvPicPr>
          <p:cNvPr id="1158" name="Google Shape;1158;p23"/>
          <p:cNvPicPr preferRelativeResize="0"/>
          <p:nvPr/>
        </p:nvPicPr>
        <p:blipFill rotWithShape="1">
          <a:blip r:embed="rId5">
            <a:alphaModFix/>
          </a:blip>
          <a:srcRect l="49650" t="61521" r="20539" b="817"/>
          <a:stretch/>
        </p:blipFill>
        <p:spPr>
          <a:xfrm>
            <a:off x="9388819" y="1262614"/>
            <a:ext cx="3101622" cy="5874837"/>
          </a:xfrm>
          <a:prstGeom prst="rect">
            <a:avLst/>
          </a:prstGeom>
          <a:noFill/>
          <a:ln>
            <a:noFill/>
          </a:ln>
        </p:spPr>
      </p:pic>
      <p:grpSp>
        <p:nvGrpSpPr>
          <p:cNvPr id="2" name="Group 1"/>
          <p:cNvGrpSpPr/>
          <p:nvPr/>
        </p:nvGrpSpPr>
        <p:grpSpPr>
          <a:xfrm>
            <a:off x="299504" y="1991447"/>
            <a:ext cx="10081625" cy="4380777"/>
            <a:chOff x="299504" y="1991447"/>
            <a:chExt cx="10081625" cy="4380777"/>
          </a:xfrm>
        </p:grpSpPr>
        <p:pic>
          <p:nvPicPr>
            <p:cNvPr id="1159" name="Google Shape;1159;p23"/>
            <p:cNvPicPr preferRelativeResize="0"/>
            <p:nvPr/>
          </p:nvPicPr>
          <p:blipFill rotWithShape="1">
            <a:blip r:embed="rId6">
              <a:alphaModFix/>
              <a:extLst>
                <a:ext uri="{BEBA8EAE-BF5A-486C-A8C5-ECC9F3942E4B}">
                  <a14:imgProps xmlns:a14="http://schemas.microsoft.com/office/drawing/2010/main">
                    <a14:imgLayer r:embed="rId7">
                      <a14:imgEffect>
                        <a14:brightnessContrast bright="40000" contrast="-40000"/>
                      </a14:imgEffect>
                    </a14:imgLayer>
                  </a14:imgProps>
                </a:ext>
              </a:extLst>
            </a:blip>
            <a:srcRect/>
            <a:stretch/>
          </p:blipFill>
          <p:spPr>
            <a:xfrm>
              <a:off x="299504" y="1991447"/>
              <a:ext cx="10081625" cy="4380777"/>
            </a:xfrm>
            <a:prstGeom prst="rect">
              <a:avLst/>
            </a:prstGeom>
            <a:noFill/>
            <a:ln>
              <a:noFill/>
            </a:ln>
          </p:spPr>
        </p:pic>
        <p:sp>
          <p:nvSpPr>
            <p:cNvPr id="1160" name="Google Shape;1160;p23"/>
            <p:cNvSpPr/>
            <p:nvPr/>
          </p:nvSpPr>
          <p:spPr>
            <a:xfrm>
              <a:off x="983051" y="2033072"/>
              <a:ext cx="8281077" cy="3416279"/>
            </a:xfrm>
            <a:prstGeom prst="rect">
              <a:avLst/>
            </a:prstGeom>
            <a:noFill/>
            <a:ln>
              <a:noFill/>
            </a:ln>
          </p:spPr>
          <p:txBody>
            <a:bodyPr spcFirstLastPara="1" wrap="square" lIns="91425" tIns="45700" rIns="91425" bIns="45700" anchor="t" anchorCtr="0">
              <a:spAutoFit/>
            </a:bodyPr>
            <a:lstStyle/>
            <a:p>
              <a:pPr marL="457200" marR="0" lvl="1" indent="0" algn="just" defTabSz="914400" rtl="0" eaLnBrk="1" fontAlgn="auto" latinLnBrk="0" hangingPunct="1">
                <a:lnSpc>
                  <a:spcPct val="150000"/>
                </a:lnSpc>
                <a:spcBef>
                  <a:spcPts val="0"/>
                </a:spcBef>
                <a:spcAft>
                  <a:spcPts val="0"/>
                </a:spcAft>
                <a:buClr>
                  <a:srgbClr val="FFFFFF"/>
                </a:buClr>
                <a:buSzPts val="3200"/>
                <a:buFont typeface="Arial"/>
                <a:buNone/>
                <a:tabLst/>
                <a:defRPr/>
              </a:pP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Có</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nhiều</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loại</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phương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tiện</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giao</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thông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tương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ứng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với</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các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loại</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đường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giao</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thông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đường</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bộ</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đường</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thủy</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đường</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sắt</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đường</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hàng</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không</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a:t>
              </a:r>
              <a:endParaRPr kumimoji="0"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grpSp>
      <p:pic>
        <p:nvPicPr>
          <p:cNvPr id="1161" name="Google Shape;1161;p23"/>
          <p:cNvPicPr preferRelativeResize="0"/>
          <p:nvPr/>
        </p:nvPicPr>
        <p:blipFill rotWithShape="1">
          <a:blip r:embed="rId8">
            <a:alphaModFix/>
          </a:blip>
          <a:srcRect r="78832"/>
          <a:stretch/>
        </p:blipFill>
        <p:spPr>
          <a:xfrm>
            <a:off x="-209825" y="-68350"/>
            <a:ext cx="1124225" cy="1532556"/>
          </a:xfrm>
          <a:prstGeom prst="rect">
            <a:avLst/>
          </a:prstGeom>
          <a:noFill/>
          <a:ln>
            <a:noFill/>
          </a:ln>
        </p:spPr>
      </p:pic>
      <p:pic>
        <p:nvPicPr>
          <p:cNvPr id="1162" name="Google Shape;1162;p23"/>
          <p:cNvPicPr preferRelativeResize="0"/>
          <p:nvPr/>
        </p:nvPicPr>
        <p:blipFill rotWithShape="1">
          <a:blip r:embed="rId8">
            <a:alphaModFix/>
          </a:blip>
          <a:srcRect l="20745"/>
          <a:stretch/>
        </p:blipFill>
        <p:spPr>
          <a:xfrm>
            <a:off x="914400" y="-208076"/>
            <a:ext cx="4209190" cy="1532556"/>
          </a:xfrm>
          <a:prstGeom prst="rect">
            <a:avLst/>
          </a:prstGeom>
          <a:noFill/>
          <a:ln>
            <a:noFill/>
          </a:ln>
        </p:spPr>
      </p:pic>
    </p:spTree>
    <p:extLst>
      <p:ext uri="{BB962C8B-B14F-4D97-AF65-F5344CB8AC3E}">
        <p14:creationId xmlns:p14="http://schemas.microsoft.com/office/powerpoint/2010/main" val="311733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61"/>
                                        </p:tgtEl>
                                        <p:attrNameLst>
                                          <p:attrName>style.visibility</p:attrName>
                                        </p:attrNameLst>
                                      </p:cBhvr>
                                      <p:to>
                                        <p:strVal val="visible"/>
                                      </p:to>
                                    </p:set>
                                    <p:animEffect transition="in" filter="fade">
                                      <p:cBhvr>
                                        <p:cTn id="7" dur="1000"/>
                                        <p:tgtEl>
                                          <p:spTgt spid="1161"/>
                                        </p:tgtEl>
                                      </p:cBhvr>
                                    </p:animEffect>
                                  </p:childTnLst>
                                </p:cTn>
                              </p:par>
                              <p:par>
                                <p:cTn id="8" presetID="1" presetClass="entr" presetSubtype="0" fill="hold" nodeType="withEffect">
                                  <p:stCondLst>
                                    <p:cond delay="0"/>
                                  </p:stCondLst>
                                  <p:childTnLst>
                                    <p:set>
                                      <p:cBhvr>
                                        <p:cTn id="9" dur="1" fill="hold">
                                          <p:stCondLst>
                                            <p:cond delay="0"/>
                                          </p:stCondLst>
                                        </p:cTn>
                                        <p:tgtEl>
                                          <p:spTgt spid="116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58"/>
                                        </p:tgtEl>
                                        <p:attrNameLst>
                                          <p:attrName>style.visibility</p:attrName>
                                        </p:attrNameLst>
                                      </p:cBhvr>
                                      <p:to>
                                        <p:strVal val="visible"/>
                                      </p:to>
                                    </p:set>
                                    <p:animEffect transition="in" filter="fade">
                                      <p:cBhvr>
                                        <p:cTn id="14" dur="1000"/>
                                        <p:tgtEl>
                                          <p:spTgt spid="1158"/>
                                        </p:tgtEl>
                                      </p:cBhvr>
                                    </p:animEffect>
                                  </p:childTnLst>
                                </p:cTn>
                              </p:par>
                              <p:par>
                                <p:cTn id="15" presetID="22" presetClass="entr" presetSubtype="8"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969;p10">
            <a:extLst>
              <a:ext uri="{FF2B5EF4-FFF2-40B4-BE49-F238E27FC236}">
                <a16:creationId xmlns:a16="http://schemas.microsoft.com/office/drawing/2014/main" id="{B2A61C03-2C66-7DF5-FDE3-5409F1AAD72B}"/>
              </a:ext>
            </a:extLst>
          </p:cNvPr>
          <p:cNvPicPr preferRelativeResize="0"/>
          <p:nvPr/>
        </p:nvPicPr>
        <p:blipFill rotWithShape="1">
          <a:blip r:embed="rId2">
            <a:alphaModFix/>
          </a:blip>
          <a:srcRect l="2915" t="12037" r="70209" b="60370"/>
          <a:stretch/>
        </p:blipFill>
        <p:spPr>
          <a:xfrm>
            <a:off x="9224682" y="-659952"/>
            <a:ext cx="3276600" cy="1892300"/>
          </a:xfrm>
          <a:prstGeom prst="rect">
            <a:avLst/>
          </a:prstGeom>
          <a:noFill/>
          <a:ln>
            <a:noFill/>
          </a:ln>
        </p:spPr>
      </p:pic>
      <p:pic>
        <p:nvPicPr>
          <p:cNvPr id="4" name="Google Shape;970;p10">
            <a:extLst>
              <a:ext uri="{FF2B5EF4-FFF2-40B4-BE49-F238E27FC236}">
                <a16:creationId xmlns:a16="http://schemas.microsoft.com/office/drawing/2014/main" id="{C179FB98-1B99-AF51-5C1E-08CDE4B89C4F}"/>
              </a:ext>
            </a:extLst>
          </p:cNvPr>
          <p:cNvPicPr preferRelativeResize="0"/>
          <p:nvPr/>
        </p:nvPicPr>
        <p:blipFill rotWithShape="1">
          <a:blip r:embed="rId2">
            <a:alphaModFix/>
          </a:blip>
          <a:srcRect l="2915" t="12037" r="70209" b="60370"/>
          <a:stretch/>
        </p:blipFill>
        <p:spPr>
          <a:xfrm>
            <a:off x="-584200" y="-361159"/>
            <a:ext cx="3276600" cy="1892300"/>
          </a:xfrm>
          <a:prstGeom prst="rect">
            <a:avLst/>
          </a:prstGeom>
          <a:noFill/>
          <a:ln>
            <a:noFill/>
          </a:ln>
        </p:spPr>
      </p:pic>
      <p:sp>
        <p:nvSpPr>
          <p:cNvPr id="6" name="Google Shape;973;p10">
            <a:extLst>
              <a:ext uri="{FF2B5EF4-FFF2-40B4-BE49-F238E27FC236}">
                <a16:creationId xmlns:a16="http://schemas.microsoft.com/office/drawing/2014/main" id="{27382658-5818-B992-18EE-869D88396349}"/>
              </a:ext>
            </a:extLst>
          </p:cNvPr>
          <p:cNvSpPr/>
          <p:nvPr/>
        </p:nvSpPr>
        <p:spPr>
          <a:xfrm>
            <a:off x="1382228" y="305464"/>
            <a:ext cx="9851873" cy="715045"/>
          </a:xfrm>
          <a:prstGeom prst="roundRect">
            <a:avLst>
              <a:gd name="adj" fmla="val 16667"/>
            </a:avLst>
          </a:prstGeom>
          <a:solidFill>
            <a:srgbClr val="E5F7B3"/>
          </a:solidFill>
          <a:ln w="381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buClr>
                <a:srgbClr val="000000"/>
              </a:buClr>
            </a:pPr>
            <a:r>
              <a:rPr lang="vi-VN" sz="3600" b="1" kern="0" dirty="0">
                <a:solidFill>
                  <a:srgbClr val="244061"/>
                </a:solidFill>
                <a:latin typeface="Cambria" panose="02040503050406030204" pitchFamily="18" charset="0"/>
                <a:ea typeface="Cambria" panose="02040503050406030204" pitchFamily="18" charset="0"/>
                <a:cs typeface="Calibri"/>
                <a:sym typeface="Calibri"/>
              </a:rPr>
              <a:t>Các phương tiện giao thông có tiện ích gì ?</a:t>
            </a:r>
          </a:p>
        </p:txBody>
      </p:sp>
      <p:sp>
        <p:nvSpPr>
          <p:cNvPr id="10" name="Rectangle: Rounded Corners 19">
            <a:extLst>
              <a:ext uri="{FF2B5EF4-FFF2-40B4-BE49-F238E27FC236}">
                <a16:creationId xmlns:a16="http://schemas.microsoft.com/office/drawing/2014/main" id="{1C409EA3-9B46-76F2-BDAF-29A71B881F47}"/>
              </a:ext>
            </a:extLst>
          </p:cNvPr>
          <p:cNvSpPr/>
          <p:nvPr/>
        </p:nvSpPr>
        <p:spPr>
          <a:xfrm>
            <a:off x="2071274" y="2242238"/>
            <a:ext cx="7519293" cy="657732"/>
          </a:xfrm>
          <a:prstGeom prst="roundRect">
            <a:avLst/>
          </a:prstGeom>
          <a:solidFill>
            <a:srgbClr val="009999"/>
          </a:solidFill>
          <a:ln w="12700" cap="flat" cmpd="sng" algn="ctr">
            <a:solidFill>
              <a:srgbClr val="70AD47">
                <a:shade val="50000"/>
              </a:srgbClr>
            </a:solidFill>
            <a:prstDash val="solid"/>
            <a:miter lim="800000"/>
          </a:ln>
          <a:effectLst/>
        </p:spPr>
        <p:txBody>
          <a:bodyPr rtlCol="0" anchor="ct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Xe khách dùng để </a:t>
            </a:r>
            <a:r>
              <a:rPr kumimoji="0" lang="en-US" sz="2800" b="0" i="0" u="none" strike="noStrike" kern="0" cap="none" spc="0" normalizeH="0" baseline="0" noProof="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chở</a:t>
            </a:r>
            <a:r>
              <a:rPr kumimoji="0" lang="en-US" sz="2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người.</a:t>
            </a:r>
            <a:endPar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1" name="Rectangle: Rounded Corners 20">
            <a:extLst>
              <a:ext uri="{FF2B5EF4-FFF2-40B4-BE49-F238E27FC236}">
                <a16:creationId xmlns:a16="http://schemas.microsoft.com/office/drawing/2014/main" id="{0A33B580-24EA-AE11-0BCA-B84E5B54AC36}"/>
              </a:ext>
            </a:extLst>
          </p:cNvPr>
          <p:cNvSpPr/>
          <p:nvPr/>
        </p:nvSpPr>
        <p:spPr>
          <a:xfrm>
            <a:off x="2060644" y="1329096"/>
            <a:ext cx="7529923" cy="760448"/>
          </a:xfrm>
          <a:prstGeom prst="roundRect">
            <a:avLst/>
          </a:prstGeom>
          <a:solidFill>
            <a:srgbClr val="009999"/>
          </a:solidFill>
          <a:ln w="12700" cap="flat" cmpd="sng" algn="ctr">
            <a:solidFill>
              <a:srgbClr val="70AD47">
                <a:shade val="50000"/>
              </a:srgbClr>
            </a:solidFill>
            <a:prstDash val="solid"/>
            <a:miter lim="800000"/>
          </a:ln>
          <a:effectLst/>
        </p:spPr>
        <p:txBody>
          <a:bodyPr rtlCol="0" anchor="ct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Máy</a:t>
            </a: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bay </a:t>
            </a:r>
            <a:r>
              <a:rPr kumimoji="0" lang="en-US" sz="28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dùng</a:t>
            </a: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để</a:t>
            </a: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chở</a:t>
            </a: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hàng</a:t>
            </a: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hóa</a:t>
            </a: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a:t>
            </a:r>
          </a:p>
        </p:txBody>
      </p:sp>
      <p:sp>
        <p:nvSpPr>
          <p:cNvPr id="12" name="Rectangle: Rounded Corners 21">
            <a:extLst>
              <a:ext uri="{FF2B5EF4-FFF2-40B4-BE49-F238E27FC236}">
                <a16:creationId xmlns:a16="http://schemas.microsoft.com/office/drawing/2014/main" id="{B349CA6B-F13C-A4C8-2558-13BC6A34F4A7}"/>
              </a:ext>
            </a:extLst>
          </p:cNvPr>
          <p:cNvSpPr/>
          <p:nvPr/>
        </p:nvSpPr>
        <p:spPr>
          <a:xfrm>
            <a:off x="2060643" y="3774192"/>
            <a:ext cx="7508659" cy="667566"/>
          </a:xfrm>
          <a:prstGeom prst="roundRect">
            <a:avLst/>
          </a:prstGeom>
          <a:solidFill>
            <a:srgbClr val="009999"/>
          </a:solidFill>
          <a:ln w="12700" cap="flat" cmpd="sng" algn="ctr">
            <a:solidFill>
              <a:srgbClr val="70AD47">
                <a:shade val="50000"/>
              </a:srgbClr>
            </a:solidFill>
            <a:prstDash val="solid"/>
            <a:miter lim="800000"/>
          </a:ln>
          <a:effectLst/>
        </p:spPr>
        <p:txBody>
          <a:bodyPr rtlCol="0" anchor="ct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Tàu</a:t>
            </a: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thuyền</a:t>
            </a: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dùng</a:t>
            </a: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để</a:t>
            </a: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chở</a:t>
            </a: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hàng</a:t>
            </a: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hóa</a:t>
            </a: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a:t>
            </a:r>
          </a:p>
        </p:txBody>
      </p:sp>
      <p:sp>
        <p:nvSpPr>
          <p:cNvPr id="13" name="Rectangle: Rounded Corners 19">
            <a:extLst>
              <a:ext uri="{FF2B5EF4-FFF2-40B4-BE49-F238E27FC236}">
                <a16:creationId xmlns:a16="http://schemas.microsoft.com/office/drawing/2014/main" id="{ADE3D849-E47B-5ACE-E008-37491D55A5E0}"/>
              </a:ext>
            </a:extLst>
          </p:cNvPr>
          <p:cNvSpPr/>
          <p:nvPr/>
        </p:nvSpPr>
        <p:spPr>
          <a:xfrm>
            <a:off x="2092541" y="2978558"/>
            <a:ext cx="7508659" cy="638485"/>
          </a:xfrm>
          <a:prstGeom prst="roundRect">
            <a:avLst/>
          </a:prstGeom>
          <a:solidFill>
            <a:srgbClr val="009999"/>
          </a:solidFill>
          <a:ln w="12700" cap="flat" cmpd="sng" algn="ctr">
            <a:solidFill>
              <a:srgbClr val="70AD47">
                <a:shade val="50000"/>
              </a:srgbClr>
            </a:solidFill>
            <a:prstDash val="solid"/>
            <a:miter lim="800000"/>
          </a:ln>
          <a:effectLst/>
        </p:spPr>
        <p:txBody>
          <a:bodyPr rtlCol="0" anchor="ct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Xe </a:t>
            </a:r>
            <a:r>
              <a:rPr kumimoji="0" lang="en-US" sz="28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tải</a:t>
            </a: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thùng</a:t>
            </a: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dùng</a:t>
            </a: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để</a:t>
            </a: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chở</a:t>
            </a: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hàng</a:t>
            </a: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a:t>
            </a:r>
          </a:p>
        </p:txBody>
      </p:sp>
      <p:sp>
        <p:nvSpPr>
          <p:cNvPr id="14" name="Rectangle 13">
            <a:extLst>
              <a:ext uri="{FF2B5EF4-FFF2-40B4-BE49-F238E27FC236}">
                <a16:creationId xmlns:a16="http://schemas.microsoft.com/office/drawing/2014/main" id="{20D5D0BD-2AFE-F676-B2B8-A67EEA5C491A}"/>
              </a:ext>
            </a:extLst>
          </p:cNvPr>
          <p:cNvSpPr/>
          <p:nvPr/>
        </p:nvSpPr>
        <p:spPr>
          <a:xfrm>
            <a:off x="1082818" y="4868602"/>
            <a:ext cx="10474773" cy="1200329"/>
          </a:xfrm>
          <a:prstGeom prst="rect">
            <a:avLst/>
          </a:prstGeom>
          <a:solidFill>
            <a:srgbClr val="0070C0"/>
          </a:solidFill>
          <a:ln>
            <a:noFill/>
          </a:ln>
        </p:spPr>
        <p:txBody>
          <a:bodyPr wrap="square">
            <a:spAutoFit/>
          </a:bodyPr>
          <a:lstStyle/>
          <a:p>
            <a:pPr algn="just"/>
            <a:r>
              <a:rPr lang="vi-VN" sz="2400" b="1" dirty="0">
                <a:solidFill>
                  <a:prstClr val="white"/>
                </a:solidFill>
                <a:latin typeface="Cambria" panose="02040503050406030204" pitchFamily="18" charset="0"/>
                <a:ea typeface="Cambria" panose="02040503050406030204" pitchFamily="18" charset="0"/>
                <a:cs typeface="Arial" panose="020B0604020202020204" pitchFamily="34" charset="0"/>
              </a:rPr>
              <a:t>Các phương tiện giao thông có tiện ích</a:t>
            </a:r>
            <a:r>
              <a:rPr lang="en-US" sz="2400" b="1" dirty="0">
                <a:solidFill>
                  <a:prstClr val="white"/>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white"/>
                </a:solidFill>
                <a:latin typeface="Cambria" panose="02040503050406030204" pitchFamily="18" charset="0"/>
                <a:ea typeface="Cambria" panose="02040503050406030204" pitchFamily="18" charset="0"/>
                <a:cs typeface="Arial" panose="020B0604020202020204" pitchFamily="34" charset="0"/>
              </a:rPr>
              <a:t>giúp</a:t>
            </a:r>
            <a:r>
              <a:rPr lang="vi-VN" sz="2400" b="1" dirty="0">
                <a:solidFill>
                  <a:prstClr val="white"/>
                </a:solidFill>
                <a:latin typeface="Cambria" panose="02040503050406030204" pitchFamily="18" charset="0"/>
                <a:ea typeface="Cambria" panose="02040503050406030204" pitchFamily="18" charset="0"/>
                <a:cs typeface="Arial" panose="020B0604020202020204" pitchFamily="34" charset="0"/>
              </a:rPr>
              <a:t>:</a:t>
            </a:r>
          </a:p>
          <a:p>
            <a:pPr algn="just"/>
            <a:r>
              <a:rPr lang="en-US" sz="2400" b="1" dirty="0">
                <a:solidFill>
                  <a:prstClr val="white"/>
                </a:solidFill>
                <a:latin typeface="Cambria" panose="02040503050406030204" pitchFamily="18" charset="0"/>
                <a:ea typeface="Cambria" panose="02040503050406030204" pitchFamily="18" charset="0"/>
                <a:cs typeface="Arial" panose="020B0604020202020204" pitchFamily="34" charset="0"/>
              </a:rPr>
              <a:t>  </a:t>
            </a:r>
            <a:r>
              <a:rPr lang="vi-VN" sz="2400" b="1" dirty="0">
                <a:solidFill>
                  <a:prstClr val="white"/>
                </a:solidFill>
                <a:latin typeface="Cambria" panose="02040503050406030204" pitchFamily="18" charset="0"/>
                <a:ea typeface="Cambria" panose="02040503050406030204" pitchFamily="18" charset="0"/>
                <a:cs typeface="Arial" panose="020B0604020202020204" pitchFamily="34" charset="0"/>
              </a:rPr>
              <a:t>+ Con người di chuyển đến những nơi mình muốn</a:t>
            </a:r>
            <a:r>
              <a:rPr lang="en-US" sz="2400" b="1" dirty="0">
                <a:solidFill>
                  <a:prstClr val="white"/>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white"/>
                </a:solidFill>
                <a:latin typeface="Cambria" panose="02040503050406030204" pitchFamily="18" charset="0"/>
                <a:ea typeface="Cambria" panose="02040503050406030204" pitchFamily="18" charset="0"/>
                <a:cs typeface="Arial" panose="020B0604020202020204" pitchFamily="34" charset="0"/>
              </a:rPr>
              <a:t>được</a:t>
            </a:r>
            <a:r>
              <a:rPr lang="en-US" sz="2400" b="1" dirty="0">
                <a:solidFill>
                  <a:prstClr val="white"/>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white"/>
                </a:solidFill>
                <a:latin typeface="Cambria" panose="02040503050406030204" pitchFamily="18" charset="0"/>
                <a:ea typeface="Cambria" panose="02040503050406030204" pitchFamily="18" charset="0"/>
                <a:cs typeface="Arial" panose="020B0604020202020204" pitchFamily="34" charset="0"/>
              </a:rPr>
              <a:t>nhanh</a:t>
            </a:r>
            <a:r>
              <a:rPr lang="en-US" sz="2400" b="1" dirty="0">
                <a:solidFill>
                  <a:prstClr val="white"/>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white"/>
                </a:solidFill>
                <a:latin typeface="Cambria" panose="02040503050406030204" pitchFamily="18" charset="0"/>
                <a:ea typeface="Cambria" panose="02040503050406030204" pitchFamily="18" charset="0"/>
                <a:cs typeface="Arial" panose="020B0604020202020204" pitchFamily="34" charset="0"/>
              </a:rPr>
              <a:t>hơn</a:t>
            </a:r>
            <a:r>
              <a:rPr lang="en-US" sz="2400" b="1" dirty="0">
                <a:solidFill>
                  <a:prstClr val="white"/>
                </a:solidFill>
                <a:latin typeface="Cambria" panose="02040503050406030204" pitchFamily="18" charset="0"/>
                <a:ea typeface="Cambria" panose="02040503050406030204" pitchFamily="18" charset="0"/>
                <a:cs typeface="Arial" panose="020B0604020202020204" pitchFamily="34" charset="0"/>
              </a:rPr>
              <a:t>.</a:t>
            </a:r>
            <a:r>
              <a:rPr lang="vi-VN" sz="2400" b="1" dirty="0">
                <a:solidFill>
                  <a:prstClr val="white"/>
                </a:solidFill>
                <a:latin typeface="Cambria" panose="02040503050406030204" pitchFamily="18" charset="0"/>
                <a:ea typeface="Cambria" panose="02040503050406030204" pitchFamily="18" charset="0"/>
                <a:cs typeface="Arial" panose="020B0604020202020204" pitchFamily="34" charset="0"/>
              </a:rPr>
              <a:t> </a:t>
            </a:r>
          </a:p>
          <a:p>
            <a:pPr algn="just"/>
            <a:r>
              <a:rPr lang="en-US" sz="2400" b="1" dirty="0">
                <a:solidFill>
                  <a:prstClr val="white"/>
                </a:solidFill>
                <a:latin typeface="Cambria" panose="02040503050406030204" pitchFamily="18" charset="0"/>
                <a:ea typeface="Cambria" panose="02040503050406030204" pitchFamily="18" charset="0"/>
                <a:cs typeface="Arial" panose="020B0604020202020204" pitchFamily="34" charset="0"/>
              </a:rPr>
              <a:t>  </a:t>
            </a:r>
            <a:r>
              <a:rPr lang="vi-VN" sz="2400" b="1" dirty="0">
                <a:solidFill>
                  <a:prstClr val="white"/>
                </a:solidFill>
                <a:latin typeface="Cambria" panose="02040503050406030204" pitchFamily="18" charset="0"/>
                <a:ea typeface="Cambria" panose="02040503050406030204" pitchFamily="18" charset="0"/>
                <a:cs typeface="Arial" panose="020B0604020202020204" pitchFamily="34" charset="0"/>
              </a:rPr>
              <a:t>+ Chuyển được hàng hóa với số lượng lớn</a:t>
            </a:r>
            <a:r>
              <a:rPr lang="en-US" sz="2400" b="1" dirty="0">
                <a:solidFill>
                  <a:prstClr val="white"/>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white"/>
                </a:solidFill>
                <a:latin typeface="Cambria" panose="02040503050406030204" pitchFamily="18" charset="0"/>
                <a:ea typeface="Cambria" panose="02040503050406030204" pitchFamily="18" charset="0"/>
                <a:cs typeface="Arial" panose="020B0604020202020204" pitchFamily="34" charset="0"/>
              </a:rPr>
              <a:t>đi</a:t>
            </a:r>
            <a:r>
              <a:rPr lang="en-US" sz="2400" b="1" dirty="0">
                <a:solidFill>
                  <a:prstClr val="white"/>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white"/>
                </a:solidFill>
                <a:latin typeface="Cambria" panose="02040503050406030204" pitchFamily="18" charset="0"/>
                <a:ea typeface="Cambria" panose="02040503050406030204" pitchFamily="18" charset="0"/>
                <a:cs typeface="Arial" panose="020B0604020202020204" pitchFamily="34" charset="0"/>
              </a:rPr>
              <a:t>khắp</a:t>
            </a:r>
            <a:r>
              <a:rPr lang="en-US" sz="2400" b="1" dirty="0">
                <a:solidFill>
                  <a:prstClr val="white"/>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white"/>
                </a:solidFill>
                <a:latin typeface="Cambria" panose="02040503050406030204" pitchFamily="18" charset="0"/>
                <a:ea typeface="Cambria" panose="02040503050406030204" pitchFamily="18" charset="0"/>
                <a:cs typeface="Arial" panose="020B0604020202020204" pitchFamily="34" charset="0"/>
              </a:rPr>
              <a:t>nơi</a:t>
            </a:r>
            <a:r>
              <a:rPr lang="vi-VN" sz="2400" b="1" dirty="0">
                <a:solidFill>
                  <a:prstClr val="white"/>
                </a:solidFill>
                <a:latin typeface="Cambria" panose="02040503050406030204" pitchFamily="18" charset="0"/>
                <a:ea typeface="Cambria" panose="02040503050406030204" pitchFamily="18" charset="0"/>
                <a:cs typeface="Arial" panose="020B0604020202020204" pitchFamily="34" charset="0"/>
              </a:rPr>
              <a:t>.</a:t>
            </a:r>
            <a:endParaRPr lang="en-US" sz="2400" b="1" dirty="0">
              <a:solidFill>
                <a:prstClr val="white"/>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94953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58"/>
        <p:cNvGrpSpPr/>
        <p:nvPr/>
      </p:nvGrpSpPr>
      <p:grpSpPr>
        <a:xfrm>
          <a:off x="0" y="0"/>
          <a:ext cx="0" cy="0"/>
          <a:chOff x="0" y="0"/>
          <a:chExt cx="0" cy="0"/>
        </a:xfrm>
      </p:grpSpPr>
      <p:pic>
        <p:nvPicPr>
          <p:cNvPr id="859" name="Google Shape;859;p3" descr="A picture containing drawing&#10;&#10;Description automatically generated"/>
          <p:cNvPicPr preferRelativeResize="0"/>
          <p:nvPr/>
        </p:nvPicPr>
        <p:blipFill rotWithShape="1">
          <a:blip r:embed="rId4">
            <a:alphaModFix/>
          </a:blip>
          <a:srcRect/>
          <a:stretch/>
        </p:blipFill>
        <p:spPr>
          <a:xfrm>
            <a:off x="3352356" y="2086118"/>
            <a:ext cx="1085182" cy="2450804"/>
          </a:xfrm>
          <a:prstGeom prst="rect">
            <a:avLst/>
          </a:prstGeom>
          <a:noFill/>
          <a:ln>
            <a:noFill/>
          </a:ln>
        </p:spPr>
      </p:pic>
      <p:pic>
        <p:nvPicPr>
          <p:cNvPr id="860" name="Google Shape;860;p3"/>
          <p:cNvPicPr preferRelativeResize="0"/>
          <p:nvPr/>
        </p:nvPicPr>
        <p:blipFill rotWithShape="1">
          <a:blip r:embed="rId5">
            <a:alphaModFix/>
          </a:blip>
          <a:srcRect/>
          <a:stretch/>
        </p:blipFill>
        <p:spPr>
          <a:xfrm>
            <a:off x="2567842" y="2100263"/>
            <a:ext cx="1099830" cy="2513897"/>
          </a:xfrm>
          <a:prstGeom prst="rect">
            <a:avLst/>
          </a:prstGeom>
          <a:noFill/>
          <a:ln>
            <a:noFill/>
          </a:ln>
        </p:spPr>
      </p:pic>
      <p:pic>
        <p:nvPicPr>
          <p:cNvPr id="861" name="Google Shape;861;p3" descr="A picture containing drawing&#10;&#10;Description automatically generated"/>
          <p:cNvPicPr preferRelativeResize="0"/>
          <p:nvPr/>
        </p:nvPicPr>
        <p:blipFill rotWithShape="1">
          <a:blip r:embed="rId6">
            <a:alphaModFix/>
          </a:blip>
          <a:srcRect/>
          <a:stretch/>
        </p:blipFill>
        <p:spPr>
          <a:xfrm>
            <a:off x="10927440" y="1914525"/>
            <a:ext cx="1189007" cy="1661113"/>
          </a:xfrm>
          <a:prstGeom prst="rect">
            <a:avLst/>
          </a:prstGeom>
          <a:noFill/>
          <a:ln>
            <a:noFill/>
          </a:ln>
        </p:spPr>
      </p:pic>
      <p:pic>
        <p:nvPicPr>
          <p:cNvPr id="862" name="Google Shape;862;p3" descr="A insect on the ground&#10;&#10;Description automatically generated"/>
          <p:cNvPicPr preferRelativeResize="0"/>
          <p:nvPr/>
        </p:nvPicPr>
        <p:blipFill rotWithShape="1">
          <a:blip r:embed="rId7">
            <a:alphaModFix/>
          </a:blip>
          <a:srcRect/>
          <a:stretch/>
        </p:blipFill>
        <p:spPr>
          <a:xfrm>
            <a:off x="618564" y="1914525"/>
            <a:ext cx="640513" cy="613611"/>
          </a:xfrm>
          <a:prstGeom prst="rect">
            <a:avLst/>
          </a:prstGeom>
          <a:noFill/>
          <a:ln>
            <a:noFill/>
          </a:ln>
        </p:spPr>
      </p:pic>
      <p:pic>
        <p:nvPicPr>
          <p:cNvPr id="863" name="Google Shape;863;p3"/>
          <p:cNvPicPr preferRelativeResize="0"/>
          <p:nvPr/>
        </p:nvPicPr>
        <p:blipFill rotWithShape="1">
          <a:blip r:embed="rId8">
            <a:alphaModFix/>
          </a:blip>
          <a:srcRect/>
          <a:stretch/>
        </p:blipFill>
        <p:spPr>
          <a:xfrm>
            <a:off x="2781300" y="1686779"/>
            <a:ext cx="7320735" cy="4624457"/>
          </a:xfrm>
          <a:prstGeom prst="rect">
            <a:avLst/>
          </a:prstGeom>
          <a:noFill/>
          <a:ln>
            <a:noFill/>
          </a:ln>
        </p:spPr>
      </p:pic>
      <p:pic>
        <p:nvPicPr>
          <p:cNvPr id="864" name="Google Shape;864;p3"/>
          <p:cNvPicPr preferRelativeResize="0"/>
          <p:nvPr/>
        </p:nvPicPr>
        <p:blipFill rotWithShape="1">
          <a:blip r:embed="rId9">
            <a:alphaModFix/>
          </a:blip>
          <a:srcRect/>
          <a:stretch/>
        </p:blipFill>
        <p:spPr>
          <a:xfrm>
            <a:off x="12413928" y="3866188"/>
            <a:ext cx="609600" cy="609600"/>
          </a:xfrm>
          <a:prstGeom prst="rect">
            <a:avLst/>
          </a:prstGeom>
          <a:noFill/>
          <a:ln>
            <a:noFill/>
          </a:ln>
        </p:spPr>
      </p:pic>
      <p:pic>
        <p:nvPicPr>
          <p:cNvPr id="865" name="Google Shape;865;p3"/>
          <p:cNvPicPr preferRelativeResize="0"/>
          <p:nvPr/>
        </p:nvPicPr>
        <p:blipFill rotWithShape="1">
          <a:blip r:embed="rId9">
            <a:alphaModFix/>
          </a:blip>
          <a:srcRect/>
          <a:stretch/>
        </p:blipFill>
        <p:spPr>
          <a:xfrm>
            <a:off x="12413928" y="4702795"/>
            <a:ext cx="609600" cy="609600"/>
          </a:xfrm>
          <a:prstGeom prst="rect">
            <a:avLst/>
          </a:prstGeom>
          <a:noFill/>
          <a:ln>
            <a:noFill/>
          </a:ln>
        </p:spPr>
      </p:pic>
      <p:pic>
        <p:nvPicPr>
          <p:cNvPr id="866" name="Google Shape;866;p3" descr="A picture containing food&#10;&#10;Description automatically generated"/>
          <p:cNvPicPr preferRelativeResize="0"/>
          <p:nvPr/>
        </p:nvPicPr>
        <p:blipFill rotWithShape="1">
          <a:blip r:embed="rId10">
            <a:alphaModFix/>
          </a:blip>
          <a:srcRect/>
          <a:stretch/>
        </p:blipFill>
        <p:spPr>
          <a:xfrm>
            <a:off x="9669623" y="49337"/>
            <a:ext cx="1519850" cy="1519850"/>
          </a:xfrm>
          <a:prstGeom prst="rect">
            <a:avLst/>
          </a:prstGeom>
          <a:noFill/>
          <a:ln>
            <a:noFill/>
          </a:ln>
        </p:spPr>
      </p:pic>
      <p:sp>
        <p:nvSpPr>
          <p:cNvPr id="867" name="Google Shape;867;p3"/>
          <p:cNvSpPr/>
          <p:nvPr/>
        </p:nvSpPr>
        <p:spPr>
          <a:xfrm>
            <a:off x="4271258" y="3574514"/>
            <a:ext cx="5281205" cy="83099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D8E2F3"/>
              </a:buClr>
              <a:buSzPts val="4800"/>
              <a:buFont typeface="Tahoma"/>
              <a:buNone/>
              <a:tabLst/>
              <a:defRPr/>
            </a:pPr>
            <a:r>
              <a:rPr kumimoji="0" lang="en-US" sz="4800" b="1" i="0" u="none" strike="noStrike" kern="0" cap="none" spc="0" normalizeH="0" baseline="0" noProof="0" dirty="0">
                <a:ln>
                  <a:noFill/>
                </a:ln>
                <a:solidFill>
                  <a:srgbClr val="D8E2F3"/>
                </a:solidFill>
                <a:effectLst/>
                <a:uLnTx/>
                <a:uFillTx/>
                <a:latin typeface="Tahoma"/>
                <a:ea typeface="Tahoma"/>
                <a:cs typeface="Tahoma"/>
                <a:sym typeface="Tahoma"/>
              </a:rPr>
              <a:t>TRẠM XE BUÝT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868" name="Google Shape;868;p3"/>
          <p:cNvPicPr preferRelativeResize="0"/>
          <p:nvPr/>
        </p:nvPicPr>
        <p:blipFill rotWithShape="1">
          <a:blip r:embed="rId9">
            <a:alphaModFix/>
          </a:blip>
          <a:srcRect/>
          <a:stretch/>
        </p:blipFill>
        <p:spPr>
          <a:xfrm>
            <a:off x="12413928" y="5407754"/>
            <a:ext cx="609600" cy="609600"/>
          </a:xfrm>
          <a:prstGeom prst="rect">
            <a:avLst/>
          </a:prstGeom>
          <a:noFill/>
          <a:ln>
            <a:noFill/>
          </a:ln>
        </p:spPr>
      </p:pic>
      <p:pic>
        <p:nvPicPr>
          <p:cNvPr id="869" name="Google Shape;869;p3"/>
          <p:cNvPicPr preferRelativeResize="0"/>
          <p:nvPr/>
        </p:nvPicPr>
        <p:blipFill rotWithShape="1">
          <a:blip r:embed="rId9">
            <a:alphaModFix/>
          </a:blip>
          <a:srcRect/>
          <a:stretch/>
        </p:blipFill>
        <p:spPr>
          <a:xfrm>
            <a:off x="12413928" y="3028902"/>
            <a:ext cx="609600" cy="609600"/>
          </a:xfrm>
          <a:prstGeom prst="rect">
            <a:avLst/>
          </a:prstGeom>
          <a:noFill/>
          <a:ln>
            <a:noFill/>
          </a:ln>
        </p:spPr>
      </p:pic>
      <p:sp>
        <p:nvSpPr>
          <p:cNvPr id="870" name="Google Shape;870;p3">
            <a:hlinkClick r:id="rId11" action="ppaction://hlinksldjump"/>
          </p:cNvPr>
          <p:cNvSpPr/>
          <p:nvPr/>
        </p:nvSpPr>
        <p:spPr>
          <a:xfrm>
            <a:off x="5761771" y="5555689"/>
            <a:ext cx="2039204" cy="92333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EFEFE"/>
              </a:buClr>
              <a:buSzPts val="5400"/>
              <a:buFont typeface="Calibri"/>
              <a:buNone/>
              <a:tabLst/>
              <a:defRPr/>
            </a:pPr>
            <a:r>
              <a:rPr kumimoji="0" lang="en-US" sz="5400" b="1" i="0" u="none" strike="noStrike" kern="0" cap="none" spc="0" normalizeH="0" baseline="0" noProof="0" dirty="0">
                <a:ln>
                  <a:noFill/>
                </a:ln>
                <a:solidFill>
                  <a:srgbClr val="FEFEFE"/>
                </a:solidFill>
                <a:effectLst/>
                <a:uLnTx/>
                <a:uFillTx/>
                <a:latin typeface="Calibri"/>
                <a:ea typeface="Calibri"/>
                <a:cs typeface="Calibri"/>
                <a:sym typeface="Calibri"/>
              </a:rPr>
              <a:t>PLAY</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63"/>
                                        </p:tgtEl>
                                        <p:attrNameLst>
                                          <p:attrName>style.visibility</p:attrName>
                                        </p:attrNameLst>
                                      </p:cBhvr>
                                      <p:to>
                                        <p:strVal val="visible"/>
                                      </p:to>
                                    </p:set>
                                    <p:anim calcmode="lin" valueType="num">
                                      <p:cBhvr additive="base">
                                        <p:cTn id="7" dur="1500"/>
                                        <p:tgtEl>
                                          <p:spTgt spid="863"/>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0"/>
                                  </p:stCondLst>
                                  <p:childTnLst>
                                    <p:set>
                                      <p:cBhvr>
                                        <p:cTn id="9" dur="1" fill="hold">
                                          <p:stCondLst>
                                            <p:cond delay="0"/>
                                          </p:stCondLst>
                                        </p:cTn>
                                        <p:tgtEl>
                                          <p:spTgt spid="864"/>
                                        </p:tgtEl>
                                        <p:attrNameLst>
                                          <p:attrName>style.visibility</p:attrName>
                                        </p:attrNameLst>
                                      </p:cBhvr>
                                      <p:to>
                                        <p:strVal val="visible"/>
                                      </p:to>
                                    </p:set>
                                    <p:animEffect transition="in" filter="fade">
                                      <p:cBhvr>
                                        <p:cTn id="10" dur="1500"/>
                                        <p:tgtEl>
                                          <p:spTgt spid="864"/>
                                        </p:tgtEl>
                                      </p:cBhvr>
                                    </p:animEffect>
                                  </p:childTnLst>
                                </p:cTn>
                              </p:par>
                              <p:par>
                                <p:cTn id="11" presetID="10" presetClass="entr" presetSubtype="0" fill="hold" nodeType="withEffect">
                                  <p:stCondLst>
                                    <p:cond delay="0"/>
                                  </p:stCondLst>
                                  <p:childTnLst>
                                    <p:set>
                                      <p:cBhvr>
                                        <p:cTn id="12" dur="1" fill="hold">
                                          <p:stCondLst>
                                            <p:cond delay="0"/>
                                          </p:stCondLst>
                                        </p:cTn>
                                        <p:tgtEl>
                                          <p:spTgt spid="865"/>
                                        </p:tgtEl>
                                        <p:attrNameLst>
                                          <p:attrName>style.visibility</p:attrName>
                                        </p:attrNameLst>
                                      </p:cBhvr>
                                      <p:to>
                                        <p:strVal val="visible"/>
                                      </p:to>
                                    </p:set>
                                    <p:animEffect transition="in" filter="fade">
                                      <p:cBhvr>
                                        <p:cTn id="13" dur="1500"/>
                                        <p:tgtEl>
                                          <p:spTgt spid="865"/>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869"/>
                                        </p:tgtEl>
                                        <p:attrNameLst>
                                          <p:attrName>style.visibility</p:attrName>
                                        </p:attrNameLst>
                                      </p:cBhvr>
                                      <p:to>
                                        <p:strVal val="visible"/>
                                      </p:to>
                                    </p:set>
                                    <p:animEffect transition="in" filter="fade">
                                      <p:cBhvr>
                                        <p:cTn id="17" dur="1500"/>
                                        <p:tgtEl>
                                          <p:spTgt spid="869"/>
                                        </p:tgtEl>
                                      </p:cBhvr>
                                    </p:animEffect>
                                  </p:childTnLst>
                                </p:cTn>
                              </p:par>
                              <p:par>
                                <p:cTn id="18" presetID="10" presetClass="entr" presetSubtype="0" fill="hold" nodeType="withEffect">
                                  <p:stCondLst>
                                    <p:cond delay="0"/>
                                  </p:stCondLst>
                                  <p:childTnLst>
                                    <p:set>
                                      <p:cBhvr>
                                        <p:cTn id="19" dur="1" fill="hold">
                                          <p:stCondLst>
                                            <p:cond delay="0"/>
                                          </p:stCondLst>
                                        </p:cTn>
                                        <p:tgtEl>
                                          <p:spTgt spid="867"/>
                                        </p:tgtEl>
                                        <p:attrNameLst>
                                          <p:attrName>style.visibility</p:attrName>
                                        </p:attrNameLst>
                                      </p:cBhvr>
                                      <p:to>
                                        <p:strVal val="visible"/>
                                      </p:to>
                                    </p:set>
                                    <p:animEffect transition="in" filter="fade">
                                      <p:cBhvr>
                                        <p:cTn id="20" dur="1500"/>
                                        <p:tgtEl>
                                          <p:spTgt spid="867"/>
                                        </p:tgtEl>
                                      </p:cBhvr>
                                    </p:animEffect>
                                  </p:childTnLst>
                                </p:cTn>
                              </p:par>
                              <p:par>
                                <p:cTn id="21" presetID="10" presetClass="entr" presetSubtype="0" fill="hold" nodeType="withEffect">
                                  <p:stCondLst>
                                    <p:cond delay="0"/>
                                  </p:stCondLst>
                                  <p:childTnLst>
                                    <p:set>
                                      <p:cBhvr>
                                        <p:cTn id="22" dur="1" fill="hold">
                                          <p:stCondLst>
                                            <p:cond delay="0"/>
                                          </p:stCondLst>
                                        </p:cTn>
                                        <p:tgtEl>
                                          <p:spTgt spid="870"/>
                                        </p:tgtEl>
                                        <p:attrNameLst>
                                          <p:attrName>style.visibility</p:attrName>
                                        </p:attrNameLst>
                                      </p:cBhvr>
                                      <p:to>
                                        <p:strVal val="visible"/>
                                      </p:to>
                                    </p:set>
                                    <p:animEffect transition="in" filter="fade">
                                      <p:cBhvr>
                                        <p:cTn id="23" dur="1500"/>
                                        <p:tgtEl>
                                          <p:spTgt spid="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pic>
        <p:nvPicPr>
          <p:cNvPr id="1156" name="Google Shape;1156;p23"/>
          <p:cNvPicPr preferRelativeResize="0"/>
          <p:nvPr/>
        </p:nvPicPr>
        <p:blipFill rotWithShape="1">
          <a:blip r:embed="rId3">
            <a:alphaModFix/>
          </a:blip>
          <a:srcRect t="27083" b="45000"/>
          <a:stretch/>
        </p:blipFill>
        <p:spPr>
          <a:xfrm>
            <a:off x="0" y="-1"/>
            <a:ext cx="12192000" cy="6858001"/>
          </a:xfrm>
          <a:prstGeom prst="rect">
            <a:avLst/>
          </a:prstGeom>
          <a:noFill/>
          <a:ln>
            <a:noFill/>
          </a:ln>
        </p:spPr>
      </p:pic>
      <p:pic>
        <p:nvPicPr>
          <p:cNvPr id="1157" name="Google Shape;1157;p23"/>
          <p:cNvPicPr preferRelativeResize="0"/>
          <p:nvPr/>
        </p:nvPicPr>
        <p:blipFill rotWithShape="1">
          <a:blip r:embed="rId4">
            <a:alphaModFix/>
          </a:blip>
          <a:srcRect/>
          <a:stretch/>
        </p:blipFill>
        <p:spPr>
          <a:xfrm>
            <a:off x="8015094" y="0"/>
            <a:ext cx="4176906" cy="4328160"/>
          </a:xfrm>
          <a:prstGeom prst="rect">
            <a:avLst/>
          </a:prstGeom>
          <a:noFill/>
          <a:ln>
            <a:noFill/>
          </a:ln>
        </p:spPr>
      </p:pic>
      <p:pic>
        <p:nvPicPr>
          <p:cNvPr id="1158" name="Google Shape;1158;p23"/>
          <p:cNvPicPr preferRelativeResize="0"/>
          <p:nvPr/>
        </p:nvPicPr>
        <p:blipFill rotWithShape="1">
          <a:blip r:embed="rId5">
            <a:alphaModFix/>
          </a:blip>
          <a:srcRect l="49650" t="61521" r="20539" b="817"/>
          <a:stretch/>
        </p:blipFill>
        <p:spPr>
          <a:xfrm>
            <a:off x="9388819" y="1262614"/>
            <a:ext cx="3101622" cy="5874837"/>
          </a:xfrm>
          <a:prstGeom prst="rect">
            <a:avLst/>
          </a:prstGeom>
          <a:noFill/>
          <a:ln>
            <a:noFill/>
          </a:ln>
        </p:spPr>
      </p:pic>
      <p:grpSp>
        <p:nvGrpSpPr>
          <p:cNvPr id="2" name="Group 1"/>
          <p:cNvGrpSpPr/>
          <p:nvPr/>
        </p:nvGrpSpPr>
        <p:grpSpPr>
          <a:xfrm>
            <a:off x="299504" y="1991447"/>
            <a:ext cx="10081625" cy="4380777"/>
            <a:chOff x="299504" y="1991447"/>
            <a:chExt cx="10081625" cy="4380777"/>
          </a:xfrm>
        </p:grpSpPr>
        <p:pic>
          <p:nvPicPr>
            <p:cNvPr id="1159" name="Google Shape;1159;p23"/>
            <p:cNvPicPr preferRelativeResize="0"/>
            <p:nvPr/>
          </p:nvPicPr>
          <p:blipFill rotWithShape="1">
            <a:blip r:embed="rId6">
              <a:alphaModFix/>
              <a:extLst>
                <a:ext uri="{BEBA8EAE-BF5A-486C-A8C5-ECC9F3942E4B}">
                  <a14:imgProps xmlns:a14="http://schemas.microsoft.com/office/drawing/2010/main">
                    <a14:imgLayer r:embed="rId7">
                      <a14:imgEffect>
                        <a14:brightnessContrast bright="40000" contrast="-40000"/>
                      </a14:imgEffect>
                    </a14:imgLayer>
                  </a14:imgProps>
                </a:ext>
              </a:extLst>
            </a:blip>
            <a:srcRect/>
            <a:stretch/>
          </p:blipFill>
          <p:spPr>
            <a:xfrm>
              <a:off x="299504" y="1991447"/>
              <a:ext cx="10081625" cy="4380777"/>
            </a:xfrm>
            <a:prstGeom prst="rect">
              <a:avLst/>
            </a:prstGeom>
            <a:noFill/>
            <a:ln>
              <a:noFill/>
            </a:ln>
          </p:spPr>
        </p:pic>
        <p:sp>
          <p:nvSpPr>
            <p:cNvPr id="1160" name="Google Shape;1160;p23"/>
            <p:cNvSpPr/>
            <p:nvPr/>
          </p:nvSpPr>
          <p:spPr>
            <a:xfrm>
              <a:off x="1107742" y="2428347"/>
              <a:ext cx="8281077" cy="2585283"/>
            </a:xfrm>
            <a:prstGeom prst="rect">
              <a:avLst/>
            </a:prstGeom>
            <a:noFill/>
            <a:ln>
              <a:noFill/>
            </a:ln>
          </p:spPr>
          <p:txBody>
            <a:bodyPr spcFirstLastPara="1" wrap="square" lIns="91425" tIns="45700" rIns="91425" bIns="45700" anchor="t" anchorCtr="0">
              <a:spAutoFit/>
            </a:bodyPr>
            <a:lstStyle/>
            <a:p>
              <a:pPr marL="0" marR="12700" indent="0" algn="just">
                <a:lnSpc>
                  <a:spcPct val="150000"/>
                </a:lnSpc>
                <a:spcBef>
                  <a:spcPts val="0"/>
                </a:spcBef>
                <a:spcAft>
                  <a:spcPts val="0"/>
                </a:spcAft>
                <a:tabLst>
                  <a:tab pos="225425" algn="l"/>
                </a:tabLst>
              </a:pPr>
              <a:r>
                <a:rPr lang="vi-VN" sz="3600" b="1" dirty="0">
                  <a:solidFill>
                    <a:srgbClr val="000000"/>
                  </a:solidFill>
                  <a:effectLst/>
                  <a:ea typeface="Times New Roman" panose="02020603050405020304" pitchFamily="18" charset="0"/>
                </a:rPr>
                <a:t>Phương tiện giao thông giúp con người di chuyển nhanh hơn và vận chuyển hàng hoá đi khắp nơi.</a:t>
              </a:r>
              <a:endParaRPr lang="en-US" sz="3600" dirty="0">
                <a:solidFill>
                  <a:srgbClr val="000000"/>
                </a:solidFill>
                <a:effectLst/>
                <a:ea typeface="Times New Roman" panose="02020603050405020304" pitchFamily="18" charset="0"/>
              </a:endParaRPr>
            </a:p>
          </p:txBody>
        </p:sp>
      </p:grpSp>
      <p:pic>
        <p:nvPicPr>
          <p:cNvPr id="1161" name="Google Shape;1161;p23"/>
          <p:cNvPicPr preferRelativeResize="0"/>
          <p:nvPr/>
        </p:nvPicPr>
        <p:blipFill rotWithShape="1">
          <a:blip r:embed="rId8">
            <a:alphaModFix/>
          </a:blip>
          <a:srcRect r="78832"/>
          <a:stretch/>
        </p:blipFill>
        <p:spPr>
          <a:xfrm>
            <a:off x="-209825" y="-68350"/>
            <a:ext cx="1124225" cy="1532556"/>
          </a:xfrm>
          <a:prstGeom prst="rect">
            <a:avLst/>
          </a:prstGeom>
          <a:noFill/>
          <a:ln>
            <a:noFill/>
          </a:ln>
        </p:spPr>
      </p:pic>
      <p:pic>
        <p:nvPicPr>
          <p:cNvPr id="1162" name="Google Shape;1162;p23"/>
          <p:cNvPicPr preferRelativeResize="0"/>
          <p:nvPr/>
        </p:nvPicPr>
        <p:blipFill rotWithShape="1">
          <a:blip r:embed="rId8">
            <a:alphaModFix/>
          </a:blip>
          <a:srcRect l="20745"/>
          <a:stretch/>
        </p:blipFill>
        <p:spPr>
          <a:xfrm>
            <a:off x="914400" y="-208076"/>
            <a:ext cx="4209190" cy="1532556"/>
          </a:xfrm>
          <a:prstGeom prst="rect">
            <a:avLst/>
          </a:prstGeom>
          <a:noFill/>
          <a:ln>
            <a:noFill/>
          </a:ln>
        </p:spPr>
      </p:pic>
    </p:spTree>
    <p:extLst>
      <p:ext uri="{BB962C8B-B14F-4D97-AF65-F5344CB8AC3E}">
        <p14:creationId xmlns:p14="http://schemas.microsoft.com/office/powerpoint/2010/main" val="3616195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61"/>
                                        </p:tgtEl>
                                        <p:attrNameLst>
                                          <p:attrName>style.visibility</p:attrName>
                                        </p:attrNameLst>
                                      </p:cBhvr>
                                      <p:to>
                                        <p:strVal val="visible"/>
                                      </p:to>
                                    </p:set>
                                    <p:animEffect transition="in" filter="fade">
                                      <p:cBhvr>
                                        <p:cTn id="7" dur="1000"/>
                                        <p:tgtEl>
                                          <p:spTgt spid="1161"/>
                                        </p:tgtEl>
                                      </p:cBhvr>
                                    </p:animEffect>
                                  </p:childTnLst>
                                </p:cTn>
                              </p:par>
                              <p:par>
                                <p:cTn id="8" presetID="1" presetClass="entr" presetSubtype="0" fill="hold" nodeType="withEffect">
                                  <p:stCondLst>
                                    <p:cond delay="0"/>
                                  </p:stCondLst>
                                  <p:childTnLst>
                                    <p:set>
                                      <p:cBhvr>
                                        <p:cTn id="9" dur="1" fill="hold">
                                          <p:stCondLst>
                                            <p:cond delay="0"/>
                                          </p:stCondLst>
                                        </p:cTn>
                                        <p:tgtEl>
                                          <p:spTgt spid="116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58"/>
                                        </p:tgtEl>
                                        <p:attrNameLst>
                                          <p:attrName>style.visibility</p:attrName>
                                        </p:attrNameLst>
                                      </p:cBhvr>
                                      <p:to>
                                        <p:strVal val="visible"/>
                                      </p:to>
                                    </p:set>
                                    <p:animEffect transition="in" filter="fade">
                                      <p:cBhvr>
                                        <p:cTn id="14" dur="1000"/>
                                        <p:tgtEl>
                                          <p:spTgt spid="1158"/>
                                        </p:tgtEl>
                                      </p:cBhvr>
                                    </p:animEffect>
                                  </p:childTnLst>
                                </p:cTn>
                              </p:par>
                              <p:par>
                                <p:cTn id="15" presetID="22" presetClass="entr" presetSubtype="8"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pic>
        <p:nvPicPr>
          <p:cNvPr id="1264" name="Google Shape;1264;p29"/>
          <p:cNvPicPr preferRelativeResize="0"/>
          <p:nvPr/>
        </p:nvPicPr>
        <p:blipFill rotWithShape="1">
          <a:blip r:embed="rId3">
            <a:alphaModFix/>
          </a:blip>
          <a:srcRect t="27083" b="45000"/>
          <a:stretch/>
        </p:blipFill>
        <p:spPr>
          <a:xfrm>
            <a:off x="-15760" y="-1"/>
            <a:ext cx="12192000" cy="6858001"/>
          </a:xfrm>
          <a:prstGeom prst="rect">
            <a:avLst/>
          </a:prstGeom>
          <a:noFill/>
          <a:ln>
            <a:noFill/>
          </a:ln>
        </p:spPr>
      </p:pic>
      <p:pic>
        <p:nvPicPr>
          <p:cNvPr id="1265" name="Google Shape;1265;p29"/>
          <p:cNvPicPr preferRelativeResize="0"/>
          <p:nvPr/>
        </p:nvPicPr>
        <p:blipFill rotWithShape="1">
          <a:blip r:embed="rId4">
            <a:alphaModFix/>
          </a:blip>
          <a:srcRect/>
          <a:stretch/>
        </p:blipFill>
        <p:spPr>
          <a:xfrm>
            <a:off x="9643857" y="462"/>
            <a:ext cx="2548349" cy="2542252"/>
          </a:xfrm>
          <a:prstGeom prst="rect">
            <a:avLst/>
          </a:prstGeom>
          <a:noFill/>
          <a:ln>
            <a:noFill/>
          </a:ln>
        </p:spPr>
      </p:pic>
      <p:grpSp>
        <p:nvGrpSpPr>
          <p:cNvPr id="1267" name="Google Shape;1267;p29"/>
          <p:cNvGrpSpPr/>
          <p:nvPr/>
        </p:nvGrpSpPr>
        <p:grpSpPr>
          <a:xfrm>
            <a:off x="2376298" y="246698"/>
            <a:ext cx="9701349" cy="2296016"/>
            <a:chOff x="4312920" y="2438400"/>
            <a:chExt cx="6823393" cy="3368040"/>
          </a:xfrm>
        </p:grpSpPr>
        <p:sp>
          <p:nvSpPr>
            <p:cNvPr id="1268" name="Google Shape;1268;p29"/>
            <p:cNvSpPr/>
            <p:nvPr/>
          </p:nvSpPr>
          <p:spPr>
            <a:xfrm>
              <a:off x="4312920" y="2438400"/>
              <a:ext cx="6823393" cy="3368040"/>
            </a:xfrm>
            <a:prstGeom prst="round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69" name="Google Shape;1269;p29"/>
            <p:cNvSpPr/>
            <p:nvPr/>
          </p:nvSpPr>
          <p:spPr>
            <a:xfrm>
              <a:off x="4508976" y="2535174"/>
              <a:ext cx="6431280" cy="3174492"/>
            </a:xfrm>
            <a:prstGeom prst="roundRect">
              <a:avLst/>
            </a:prstGeom>
            <a:noFill/>
            <a:ln w="38100" cap="flat" cmpd="sng">
              <a:solidFill>
                <a:srgbClr val="FF6699"/>
              </a:solidFill>
              <a:prstDash val="dash"/>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1270" name="Google Shape;1270;p29"/>
          <p:cNvSpPr txBox="1"/>
          <p:nvPr/>
        </p:nvSpPr>
        <p:spPr>
          <a:xfrm>
            <a:off x="2957895" y="752114"/>
            <a:ext cx="8538152" cy="1285183"/>
          </a:xfrm>
          <a:prstGeom prst="rect">
            <a:avLst/>
          </a:prstGeom>
          <a:noFill/>
          <a:ln>
            <a:noFill/>
          </a:ln>
        </p:spPr>
        <p:txBody>
          <a:bodyPr spcFirstLastPara="1" wrap="square" lIns="91425" tIns="45700" rIns="91425" bIns="45700" anchor="t" anchorCtr="0">
            <a:spAutoFit/>
          </a:bodyPr>
          <a:lstStyle/>
          <a:p>
            <a:pPr marL="457200" marR="0" lvl="0" indent="-457200" algn="just" defTabSz="914400" rtl="0" eaLnBrk="1" fontAlgn="auto" latinLnBrk="0" hangingPunct="1">
              <a:lnSpc>
                <a:spcPct val="114000"/>
              </a:lnSpc>
              <a:spcBef>
                <a:spcPts val="0"/>
              </a:spcBef>
              <a:spcAft>
                <a:spcPts val="0"/>
              </a:spcAft>
              <a:buClr>
                <a:srgbClr val="000000"/>
              </a:buClr>
              <a:buSzPts val="3200"/>
              <a:buFont typeface="Arial" panose="020B0604020202020204" pitchFamily="34" charset="0"/>
              <a:buChar char="•"/>
              <a:tabLst/>
              <a:defRPr/>
            </a:pPr>
            <a:r>
              <a:rPr lang="en-US" sz="3400" b="1" kern="0" dirty="0">
                <a:solidFill>
                  <a:srgbClr val="000000"/>
                </a:solidFill>
                <a:latin typeface="Arial"/>
                <a:ea typeface="Arial"/>
                <a:cs typeface="Arial"/>
                <a:sym typeface="Arial"/>
              </a:rPr>
              <a:t>K</a:t>
            </a:r>
            <a:r>
              <a:rPr kumimoji="0" lang="vi-VN" sz="3400" b="1" i="0" u="none" strike="noStrike" kern="0" cap="none" spc="0" normalizeH="0" baseline="0" noProof="0" dirty="0">
                <a:ln>
                  <a:noFill/>
                </a:ln>
                <a:solidFill>
                  <a:srgbClr val="000000"/>
                </a:solidFill>
                <a:effectLst/>
                <a:uLnTx/>
                <a:uFillTx/>
                <a:latin typeface="Arial"/>
                <a:ea typeface="Arial"/>
                <a:cs typeface="Arial"/>
                <a:sym typeface="Arial"/>
              </a:rPr>
              <a:t>ể thêm ví dụ về tiện ích của các phương tiện giao thông mà </a:t>
            </a:r>
            <a:r>
              <a:rPr kumimoji="0" lang="en-US" sz="3400" b="1" i="0" u="none" strike="noStrike" kern="0" cap="none" spc="0" normalizeH="0" baseline="0" noProof="0" dirty="0" err="1">
                <a:ln>
                  <a:noFill/>
                </a:ln>
                <a:solidFill>
                  <a:srgbClr val="000000"/>
                </a:solidFill>
                <a:effectLst/>
                <a:uLnTx/>
                <a:uFillTx/>
                <a:latin typeface="Arial"/>
                <a:ea typeface="Arial"/>
                <a:cs typeface="Arial"/>
                <a:sym typeface="Arial"/>
              </a:rPr>
              <a:t>em</a:t>
            </a:r>
            <a:r>
              <a:rPr kumimoji="0" lang="vi-VN" sz="3400" b="1" i="0" u="none" strike="noStrike" kern="0" cap="none" spc="0" normalizeH="0" baseline="0" noProof="0" dirty="0">
                <a:ln>
                  <a:noFill/>
                </a:ln>
                <a:solidFill>
                  <a:srgbClr val="000000"/>
                </a:solidFill>
                <a:effectLst/>
                <a:uLnTx/>
                <a:uFillTx/>
                <a:latin typeface="Arial"/>
                <a:ea typeface="Arial"/>
                <a:cs typeface="Arial"/>
                <a:sym typeface="Arial"/>
              </a:rPr>
              <a:t> biết? </a:t>
            </a:r>
          </a:p>
        </p:txBody>
      </p:sp>
      <p:pic>
        <p:nvPicPr>
          <p:cNvPr id="2" name="Picture 1"/>
          <p:cNvPicPr>
            <a:picLocks noChangeAspect="1"/>
          </p:cNvPicPr>
          <p:nvPr/>
        </p:nvPicPr>
        <p:blipFill>
          <a:blip r:embed="rId5"/>
          <a:stretch>
            <a:fillRect/>
          </a:stretch>
        </p:blipFill>
        <p:spPr>
          <a:xfrm>
            <a:off x="159590" y="2029550"/>
            <a:ext cx="2798307" cy="4828450"/>
          </a:xfrm>
          <a:prstGeom prst="rect">
            <a:avLst/>
          </a:prstGeom>
        </p:spPr>
      </p:pic>
      <p:sp>
        <p:nvSpPr>
          <p:cNvPr id="9" name="Google Shape;1270;p29">
            <a:extLst>
              <a:ext uri="{FF2B5EF4-FFF2-40B4-BE49-F238E27FC236}">
                <a16:creationId xmlns:a16="http://schemas.microsoft.com/office/drawing/2014/main" id="{91129762-45AF-410E-B29D-08B7450DE6AA}"/>
              </a:ext>
            </a:extLst>
          </p:cNvPr>
          <p:cNvSpPr txBox="1"/>
          <p:nvPr/>
        </p:nvSpPr>
        <p:spPr>
          <a:xfrm>
            <a:off x="2816381" y="3221111"/>
            <a:ext cx="8538152" cy="1881629"/>
          </a:xfrm>
          <a:prstGeom prst="rect">
            <a:avLst/>
          </a:prstGeom>
          <a:noFill/>
          <a:ln>
            <a:noFill/>
          </a:ln>
        </p:spPr>
        <p:txBody>
          <a:bodyPr spcFirstLastPara="1" wrap="square" lIns="91425" tIns="45700" rIns="91425" bIns="45700" anchor="t" anchorCtr="0">
            <a:spAutoFit/>
          </a:bodyPr>
          <a:lstStyle/>
          <a:p>
            <a:pPr marR="0" lvl="0" algn="just" defTabSz="914400" rtl="0" eaLnBrk="1" fontAlgn="auto" latinLnBrk="0" hangingPunct="1">
              <a:lnSpc>
                <a:spcPct val="114000"/>
              </a:lnSpc>
              <a:spcBef>
                <a:spcPts val="0"/>
              </a:spcBef>
              <a:spcAft>
                <a:spcPts val="0"/>
              </a:spcAft>
              <a:buClr>
                <a:srgbClr val="000000"/>
              </a:buClr>
              <a:buSzPts val="3200"/>
              <a:tabLst/>
              <a:defRPr/>
            </a:pPr>
            <a:r>
              <a:rPr lang="en-US" sz="3400" b="1" kern="0" dirty="0">
                <a:solidFill>
                  <a:srgbClr val="FF0000"/>
                </a:solidFill>
                <a:latin typeface="Arial"/>
                <a:ea typeface="Arial"/>
                <a:cs typeface="Arial"/>
                <a:sym typeface="Arial"/>
              </a:rPr>
              <a:t>VD: + Xe ô </a:t>
            </a:r>
            <a:r>
              <a:rPr lang="en-US" sz="3400" b="1" kern="0" dirty="0" err="1">
                <a:solidFill>
                  <a:srgbClr val="FF0000"/>
                </a:solidFill>
                <a:latin typeface="Arial"/>
                <a:ea typeface="Arial"/>
                <a:cs typeface="Arial"/>
                <a:sym typeface="Arial"/>
              </a:rPr>
              <a:t>tô</a:t>
            </a:r>
            <a:r>
              <a:rPr lang="en-US" sz="3400" b="1" kern="0" dirty="0">
                <a:solidFill>
                  <a:srgbClr val="FF0000"/>
                </a:solidFill>
                <a:latin typeface="Arial"/>
                <a:ea typeface="Arial"/>
                <a:cs typeface="Arial"/>
                <a:sym typeface="Arial"/>
              </a:rPr>
              <a:t> </a:t>
            </a:r>
            <a:r>
              <a:rPr lang="en-US" sz="3400" b="1" kern="0" dirty="0" err="1">
                <a:solidFill>
                  <a:srgbClr val="FF0000"/>
                </a:solidFill>
                <a:latin typeface="Arial"/>
                <a:ea typeface="Arial"/>
                <a:cs typeface="Arial"/>
                <a:sym typeface="Arial"/>
              </a:rPr>
              <a:t>chở</a:t>
            </a:r>
            <a:r>
              <a:rPr lang="en-US" sz="3400" b="1" kern="0" dirty="0">
                <a:solidFill>
                  <a:srgbClr val="FF0000"/>
                </a:solidFill>
                <a:latin typeface="Arial"/>
                <a:ea typeface="Arial"/>
                <a:cs typeface="Arial"/>
                <a:sym typeface="Arial"/>
              </a:rPr>
              <a:t> </a:t>
            </a:r>
            <a:r>
              <a:rPr lang="en-US" sz="3400" b="1" kern="0" dirty="0" err="1">
                <a:solidFill>
                  <a:srgbClr val="FF0000"/>
                </a:solidFill>
                <a:latin typeface="Arial"/>
                <a:ea typeface="Arial"/>
                <a:cs typeface="Arial"/>
                <a:sym typeface="Arial"/>
              </a:rPr>
              <a:t>xăng</a:t>
            </a:r>
            <a:r>
              <a:rPr lang="en-US" sz="3400" b="1" kern="0" dirty="0">
                <a:solidFill>
                  <a:srgbClr val="FF0000"/>
                </a:solidFill>
                <a:latin typeface="Arial"/>
                <a:ea typeface="Arial"/>
                <a:cs typeface="Arial"/>
                <a:sym typeface="Arial"/>
              </a:rPr>
              <a:t> </a:t>
            </a:r>
            <a:r>
              <a:rPr lang="en-US" sz="3400" b="1" kern="0" dirty="0" err="1">
                <a:solidFill>
                  <a:srgbClr val="FF0000"/>
                </a:solidFill>
                <a:latin typeface="Arial"/>
                <a:ea typeface="Arial"/>
                <a:cs typeface="Arial"/>
                <a:sym typeface="Arial"/>
              </a:rPr>
              <a:t>dầu</a:t>
            </a:r>
            <a:r>
              <a:rPr lang="en-US" sz="3400" b="1" kern="0" dirty="0">
                <a:solidFill>
                  <a:srgbClr val="FF0000"/>
                </a:solidFill>
                <a:latin typeface="Arial"/>
                <a:ea typeface="Arial"/>
                <a:cs typeface="Arial"/>
                <a:sym typeface="Arial"/>
              </a:rPr>
              <a:t>.</a:t>
            </a:r>
          </a:p>
          <a:p>
            <a:pPr marR="0" lvl="0" algn="just" defTabSz="914400" rtl="0" eaLnBrk="1" fontAlgn="auto" latinLnBrk="0" hangingPunct="1">
              <a:lnSpc>
                <a:spcPct val="114000"/>
              </a:lnSpc>
              <a:spcBef>
                <a:spcPts val="0"/>
              </a:spcBef>
              <a:spcAft>
                <a:spcPts val="0"/>
              </a:spcAft>
              <a:buClr>
                <a:srgbClr val="000000"/>
              </a:buClr>
              <a:buSzPts val="3200"/>
              <a:tabLst/>
              <a:defRPr/>
            </a:pPr>
            <a:r>
              <a:rPr lang="en-US" sz="3400" b="1" kern="0" dirty="0">
                <a:solidFill>
                  <a:srgbClr val="FF0000"/>
                </a:solidFill>
                <a:latin typeface="Arial"/>
                <a:ea typeface="Arial"/>
                <a:cs typeface="Arial"/>
                <a:sym typeface="Arial"/>
              </a:rPr>
              <a:t>        + Xe </a:t>
            </a:r>
            <a:r>
              <a:rPr lang="en-US" sz="3400" b="1" kern="0" dirty="0" err="1">
                <a:solidFill>
                  <a:srgbClr val="FF0000"/>
                </a:solidFill>
                <a:latin typeface="Arial"/>
                <a:ea typeface="Arial"/>
                <a:cs typeface="Arial"/>
                <a:sym typeface="Arial"/>
              </a:rPr>
              <a:t>ngựa</a:t>
            </a:r>
            <a:r>
              <a:rPr lang="en-US" sz="3400" b="1" kern="0" dirty="0">
                <a:solidFill>
                  <a:srgbClr val="FF0000"/>
                </a:solidFill>
                <a:latin typeface="Arial"/>
                <a:ea typeface="Arial"/>
                <a:cs typeface="Arial"/>
                <a:sym typeface="Arial"/>
              </a:rPr>
              <a:t> </a:t>
            </a:r>
            <a:r>
              <a:rPr lang="en-US" sz="3400" b="1" kern="0" dirty="0" err="1">
                <a:solidFill>
                  <a:srgbClr val="FF0000"/>
                </a:solidFill>
                <a:latin typeface="Arial"/>
                <a:ea typeface="Arial"/>
                <a:cs typeface="Arial"/>
                <a:sym typeface="Arial"/>
              </a:rPr>
              <a:t>để</a:t>
            </a:r>
            <a:r>
              <a:rPr lang="en-US" sz="3400" b="1" kern="0" dirty="0">
                <a:solidFill>
                  <a:srgbClr val="FF0000"/>
                </a:solidFill>
                <a:latin typeface="Arial"/>
                <a:ea typeface="Arial"/>
                <a:cs typeface="Arial"/>
                <a:sym typeface="Arial"/>
              </a:rPr>
              <a:t> </a:t>
            </a:r>
            <a:r>
              <a:rPr lang="en-US" sz="3400" b="1" kern="0" dirty="0" err="1">
                <a:solidFill>
                  <a:srgbClr val="FF0000"/>
                </a:solidFill>
                <a:latin typeface="Arial"/>
                <a:ea typeface="Arial"/>
                <a:cs typeface="Arial"/>
                <a:sym typeface="Arial"/>
              </a:rPr>
              <a:t>thồ</a:t>
            </a:r>
            <a:r>
              <a:rPr lang="en-US" sz="3400" b="1" kern="0" dirty="0">
                <a:solidFill>
                  <a:srgbClr val="FF0000"/>
                </a:solidFill>
                <a:latin typeface="Arial"/>
                <a:ea typeface="Arial"/>
                <a:cs typeface="Arial"/>
                <a:sym typeface="Arial"/>
              </a:rPr>
              <a:t> </a:t>
            </a:r>
            <a:r>
              <a:rPr lang="en-US" sz="3400" b="1" kern="0" dirty="0" err="1">
                <a:solidFill>
                  <a:srgbClr val="FF0000"/>
                </a:solidFill>
                <a:latin typeface="Arial"/>
                <a:ea typeface="Arial"/>
                <a:cs typeface="Arial"/>
                <a:sym typeface="Arial"/>
              </a:rPr>
              <a:t>hàng</a:t>
            </a:r>
            <a:r>
              <a:rPr lang="en-US" sz="3400" b="1" kern="0" dirty="0">
                <a:solidFill>
                  <a:srgbClr val="FF0000"/>
                </a:solidFill>
                <a:latin typeface="Arial"/>
                <a:ea typeface="Arial"/>
                <a:cs typeface="Arial"/>
                <a:sym typeface="Arial"/>
              </a:rPr>
              <a:t>.</a:t>
            </a:r>
          </a:p>
          <a:p>
            <a:pPr marR="0" lvl="0" algn="just" defTabSz="914400" rtl="0" eaLnBrk="1" fontAlgn="auto" latinLnBrk="0" hangingPunct="1">
              <a:lnSpc>
                <a:spcPct val="114000"/>
              </a:lnSpc>
              <a:spcBef>
                <a:spcPts val="0"/>
              </a:spcBef>
              <a:spcAft>
                <a:spcPts val="0"/>
              </a:spcAft>
              <a:buClr>
                <a:srgbClr val="000000"/>
              </a:buClr>
              <a:buSzPts val="3200"/>
              <a:tabLst/>
              <a:defRPr/>
            </a:pPr>
            <a:r>
              <a:rPr lang="en-US" sz="3400" b="1" kern="0" dirty="0">
                <a:solidFill>
                  <a:srgbClr val="FF0000"/>
                </a:solidFill>
                <a:latin typeface="Arial"/>
                <a:ea typeface="Arial"/>
                <a:cs typeface="Arial"/>
                <a:sym typeface="Arial"/>
              </a:rPr>
              <a:t>        + …</a:t>
            </a:r>
          </a:p>
        </p:txBody>
      </p:sp>
    </p:spTree>
    <p:extLst>
      <p:ext uri="{BB962C8B-B14F-4D97-AF65-F5344CB8AC3E}">
        <p14:creationId xmlns:p14="http://schemas.microsoft.com/office/powerpoint/2010/main" val="250986010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7086904"/>
          </a:xfrm>
          <a:prstGeom prst="rect">
            <a:avLst/>
          </a:prstGeom>
        </p:spPr>
      </p:pic>
      <p:pic>
        <p:nvPicPr>
          <p:cNvPr id="7" name="Picture 6">
            <a:extLst>
              <a:ext uri="{FF2B5EF4-FFF2-40B4-BE49-F238E27FC236}">
                <a16:creationId xmlns:a16="http://schemas.microsoft.com/office/drawing/2014/main" id="{D6EDB82D-5489-F623-D4DA-8258C6709D01}"/>
              </a:ext>
            </a:extLst>
          </p:cNvPr>
          <p:cNvPicPr>
            <a:picLocks noChangeAspect="1"/>
          </p:cNvPicPr>
          <p:nvPr/>
        </p:nvPicPr>
        <p:blipFill>
          <a:blip r:embed="rId3"/>
          <a:stretch>
            <a:fillRect/>
          </a:stretch>
        </p:blipFill>
        <p:spPr>
          <a:xfrm>
            <a:off x="0" y="-265814"/>
            <a:ext cx="11189369" cy="6858000"/>
          </a:xfrm>
          <a:prstGeom prst="rect">
            <a:avLst/>
          </a:prstGeom>
        </p:spPr>
      </p:pic>
    </p:spTree>
    <p:extLst>
      <p:ext uri="{BB962C8B-B14F-4D97-AF65-F5344CB8AC3E}">
        <p14:creationId xmlns:p14="http://schemas.microsoft.com/office/powerpoint/2010/main" val="147848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4">
            <a:extLst>
              <a:ext uri="{FF2B5EF4-FFF2-40B4-BE49-F238E27FC236}">
                <a16:creationId xmlns:a16="http://schemas.microsoft.com/office/drawing/2014/main" id="{8BF29549-27AA-0493-B512-EFAB81D10AEF}"/>
              </a:ext>
            </a:extLst>
          </p:cNvPr>
          <p:cNvGrpSpPr/>
          <p:nvPr/>
        </p:nvGrpSpPr>
        <p:grpSpPr bwMode="auto">
          <a:xfrm>
            <a:off x="1393372" y="552885"/>
            <a:ext cx="9862457" cy="646331"/>
            <a:chOff x="-368808" y="-96862"/>
            <a:chExt cx="5121336" cy="797885"/>
          </a:xfrm>
          <a:solidFill>
            <a:schemeClr val="accent1"/>
          </a:solidFill>
        </p:grpSpPr>
        <p:sp>
          <p:nvSpPr>
            <p:cNvPr id="4" name="矩形 3">
              <a:extLst>
                <a:ext uri="{FF2B5EF4-FFF2-40B4-BE49-F238E27FC236}">
                  <a16:creationId xmlns:a16="http://schemas.microsoft.com/office/drawing/2014/main" id="{E67ACCC6-7C7A-0B2D-2B9E-51A1EB8A3913}"/>
                </a:ext>
              </a:extLst>
            </p:cNvPr>
            <p:cNvSpPr>
              <a:spLocks noChangeArrowheads="1"/>
            </p:cNvSpPr>
            <p:nvPr/>
          </p:nvSpPr>
          <p:spPr bwMode="auto">
            <a:xfrm>
              <a:off x="0" y="0"/>
              <a:ext cx="4752528" cy="549875"/>
            </a:xfrm>
            <a:prstGeom prst="rect">
              <a:avLst/>
            </a:prstGeom>
            <a:grpFill/>
            <a:ln>
              <a:noFill/>
            </a:ln>
            <a:extLst>
              <a:ext uri="{91240B29-F687-4F45-9708-019B960494DF}">
                <a14:hiddenLine xmlns:a14="http://schemas.microsoft.com/office/drawing/2010/main" w="25400">
                  <a:solidFill>
                    <a:srgbClr val="395E8A"/>
                  </a:solidFill>
                  <a:bevel/>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3600" b="0" i="0" u="none" strike="noStrike" kern="1200" cap="none" spc="0" normalizeH="0" baseline="0" noProof="0">
                <a:ln>
                  <a:noFill/>
                </a:ln>
                <a:solidFill>
                  <a:srgbClr val="FFFFFF"/>
                </a:solidFill>
                <a:effectLst/>
                <a:uLnTx/>
                <a:uFillTx/>
                <a:latin typeface="Arial"/>
                <a:ea typeface="黑体" panose="02010609060101010101" pitchFamily="49" charset="-122"/>
                <a:cs typeface="+mn-cs"/>
                <a:sym typeface="SimSun" panose="02010600030101010101" pitchFamily="2" charset="-122"/>
              </a:endParaRPr>
            </a:p>
          </p:txBody>
        </p:sp>
        <p:sp>
          <p:nvSpPr>
            <p:cNvPr id="5" name="TextBox 8">
              <a:extLst>
                <a:ext uri="{FF2B5EF4-FFF2-40B4-BE49-F238E27FC236}">
                  <a16:creationId xmlns:a16="http://schemas.microsoft.com/office/drawing/2014/main" id="{3E6DB7E9-BEBB-CF3F-0827-39EAD103F554}"/>
                </a:ext>
              </a:extLst>
            </p:cNvPr>
            <p:cNvSpPr>
              <a:spLocks noChangeArrowheads="1"/>
            </p:cNvSpPr>
            <p:nvPr/>
          </p:nvSpPr>
          <p:spPr bwMode="auto">
            <a:xfrm>
              <a:off x="-368808" y="-96862"/>
              <a:ext cx="5121334" cy="7978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
                  <a:ea typeface="Microsoft YaHei" panose="020B0503020204020204" charset="-122"/>
                  <a:cs typeface="+mn-cs"/>
                  <a:sym typeface="Microsoft YaHei" panose="020B0503020204020204" charset="-122"/>
                </a:rPr>
                <a:t>Trò</a:t>
              </a:r>
              <a:r>
                <a:rPr kumimoji="0" lang="en-US" altLang="zh-CN" sz="3600" b="0" i="0" u="none" strike="noStrike" kern="1200" cap="none" spc="0" normalizeH="0" baseline="0" noProof="0" dirty="0">
                  <a:ln>
                    <a:noFill/>
                  </a:ln>
                  <a:solidFill>
                    <a:prstClr val="white"/>
                  </a:solidFill>
                  <a:effectLst/>
                  <a:uLnTx/>
                  <a:uFillTx/>
                  <a:latin typeface="Arial"/>
                  <a:ea typeface="Microsoft YaHei" panose="020B0503020204020204" charset="-122"/>
                  <a:cs typeface="+mn-cs"/>
                  <a:sym typeface="Microsoft YaHei" panose="020B0503020204020204" charset="-122"/>
                </a:rPr>
                <a:t> </a:t>
              </a:r>
              <a:r>
                <a:rPr kumimoji="0" lang="en-US" altLang="zh-CN" sz="3600" b="0" i="0" u="none" strike="noStrike" kern="1200" cap="none" spc="0" normalizeH="0" baseline="0" noProof="0" dirty="0" err="1">
                  <a:ln>
                    <a:noFill/>
                  </a:ln>
                  <a:solidFill>
                    <a:prstClr val="white"/>
                  </a:solidFill>
                  <a:effectLst/>
                  <a:uLnTx/>
                  <a:uFillTx/>
                  <a:latin typeface="Arial"/>
                  <a:ea typeface="Microsoft YaHei" panose="020B0503020204020204" charset="-122"/>
                  <a:cs typeface="+mn-cs"/>
                  <a:sym typeface="Microsoft YaHei" panose="020B0503020204020204" charset="-122"/>
                </a:rPr>
                <a:t>chơi</a:t>
              </a:r>
              <a:r>
                <a:rPr kumimoji="0" lang="en-US" altLang="zh-CN" sz="3600" b="0" i="0" u="none" strike="noStrike" kern="1200" cap="none" spc="0" normalizeH="0" baseline="0" noProof="0" dirty="0">
                  <a:ln>
                    <a:noFill/>
                  </a:ln>
                  <a:solidFill>
                    <a:prstClr val="white"/>
                  </a:solidFill>
                  <a:effectLst/>
                  <a:uLnTx/>
                  <a:uFillTx/>
                  <a:latin typeface="Arial"/>
                  <a:ea typeface="Microsoft YaHei" panose="020B0503020204020204" charset="-122"/>
                  <a:cs typeface="+mn-cs"/>
                  <a:sym typeface="Microsoft YaHei" panose="020B0503020204020204" charset="-122"/>
                </a:rPr>
                <a:t>: </a:t>
              </a:r>
              <a:r>
                <a:rPr kumimoji="0" lang="en-US" altLang="zh-CN" sz="3600" b="0" i="0" u="none" strike="noStrike" kern="1200" cap="none" spc="0" normalizeH="0" baseline="0" noProof="0" dirty="0" err="1">
                  <a:ln>
                    <a:noFill/>
                  </a:ln>
                  <a:solidFill>
                    <a:prstClr val="white"/>
                  </a:solidFill>
                  <a:effectLst/>
                  <a:uLnTx/>
                  <a:uFillTx/>
                  <a:latin typeface="Arial"/>
                  <a:ea typeface="Microsoft YaHei" panose="020B0503020204020204" charset="-122"/>
                  <a:cs typeface="+mn-cs"/>
                  <a:sym typeface="Microsoft YaHei" panose="020B0503020204020204" charset="-122"/>
                </a:rPr>
                <a:t>Thi</a:t>
              </a:r>
              <a:r>
                <a:rPr kumimoji="0" lang="en-US" altLang="zh-CN" sz="3600" b="0" i="0" u="none" strike="noStrike" kern="1200" cap="none" spc="0" normalizeH="0" baseline="0" noProof="0" dirty="0">
                  <a:ln>
                    <a:noFill/>
                  </a:ln>
                  <a:solidFill>
                    <a:prstClr val="white"/>
                  </a:solidFill>
                  <a:effectLst/>
                  <a:uLnTx/>
                  <a:uFillTx/>
                  <a:latin typeface="Arial"/>
                  <a:ea typeface="Microsoft YaHei" panose="020B0503020204020204" charset="-122"/>
                  <a:cs typeface="+mn-cs"/>
                  <a:sym typeface="Microsoft YaHei" panose="020B0503020204020204" charset="-122"/>
                </a:rPr>
                <a:t> </a:t>
              </a:r>
              <a:r>
                <a:rPr kumimoji="0" lang="en-US" altLang="zh-CN" sz="3600" b="0" i="0" u="none" strike="noStrike" kern="1200" cap="none" spc="0" normalizeH="0" baseline="0" noProof="0" dirty="0" err="1">
                  <a:ln>
                    <a:noFill/>
                  </a:ln>
                  <a:solidFill>
                    <a:prstClr val="white"/>
                  </a:solidFill>
                  <a:effectLst/>
                  <a:uLnTx/>
                  <a:uFillTx/>
                  <a:latin typeface="Arial"/>
                  <a:ea typeface="Microsoft YaHei" panose="020B0503020204020204" charset="-122"/>
                  <a:cs typeface="+mn-cs"/>
                  <a:sym typeface="Microsoft YaHei" panose="020B0503020204020204" charset="-122"/>
                </a:rPr>
                <a:t>kể</a:t>
              </a:r>
              <a:r>
                <a:rPr kumimoji="0" lang="en-US" altLang="zh-CN" sz="3600" b="0" i="0" u="none" strike="noStrike" kern="1200" cap="none" spc="0" normalizeH="0" baseline="0" noProof="0" dirty="0">
                  <a:ln>
                    <a:noFill/>
                  </a:ln>
                  <a:solidFill>
                    <a:prstClr val="white"/>
                  </a:solidFill>
                  <a:effectLst/>
                  <a:uLnTx/>
                  <a:uFillTx/>
                  <a:latin typeface="Arial"/>
                  <a:ea typeface="Microsoft YaHei" panose="020B0503020204020204" charset="-122"/>
                  <a:cs typeface="+mn-cs"/>
                  <a:sym typeface="Microsoft YaHei" panose="020B0503020204020204" charset="-122"/>
                </a:rPr>
                <a:t> </a:t>
              </a:r>
              <a:r>
                <a:rPr kumimoji="0" lang="en-US" altLang="zh-CN" sz="3600" b="0" i="0" u="none" strike="noStrike" kern="1200" cap="none" spc="0" normalizeH="0" baseline="0" noProof="0" dirty="0" err="1">
                  <a:ln>
                    <a:noFill/>
                  </a:ln>
                  <a:solidFill>
                    <a:prstClr val="white"/>
                  </a:solidFill>
                  <a:effectLst/>
                  <a:uLnTx/>
                  <a:uFillTx/>
                  <a:latin typeface="Arial"/>
                  <a:ea typeface="Microsoft YaHei" panose="020B0503020204020204" charset="-122"/>
                  <a:cs typeface="+mn-cs"/>
                  <a:sym typeface="Microsoft YaHei" panose="020B0503020204020204" charset="-122"/>
                </a:rPr>
                <a:t>tên</a:t>
              </a:r>
              <a:r>
                <a:rPr kumimoji="0" lang="en-US" altLang="zh-CN" sz="3600" b="0" i="0" u="none" strike="noStrike" kern="1200" cap="none" spc="0" normalizeH="0" baseline="0" noProof="0" dirty="0">
                  <a:ln>
                    <a:noFill/>
                  </a:ln>
                  <a:solidFill>
                    <a:prstClr val="white"/>
                  </a:solidFill>
                  <a:effectLst/>
                  <a:uLnTx/>
                  <a:uFillTx/>
                  <a:latin typeface="Arial"/>
                  <a:ea typeface="Microsoft YaHei" panose="020B0503020204020204" charset="-122"/>
                  <a:cs typeface="+mn-cs"/>
                  <a:sym typeface="Microsoft YaHei" panose="020B0503020204020204" charset="-122"/>
                </a:rPr>
                <a:t> </a:t>
              </a:r>
              <a:r>
                <a:rPr kumimoji="0" lang="en-US" altLang="zh-CN" sz="3600" b="0" i="0" u="none" strike="noStrike" kern="1200" cap="none" spc="0" normalizeH="0" baseline="0" noProof="0" dirty="0" err="1">
                  <a:ln>
                    <a:noFill/>
                  </a:ln>
                  <a:solidFill>
                    <a:prstClr val="white"/>
                  </a:solidFill>
                  <a:effectLst/>
                  <a:uLnTx/>
                  <a:uFillTx/>
                  <a:latin typeface="Arial"/>
                  <a:ea typeface="Microsoft YaHei" panose="020B0503020204020204" charset="-122"/>
                  <a:cs typeface="+mn-cs"/>
                  <a:sym typeface="Microsoft YaHei" panose="020B0503020204020204" charset="-122"/>
                </a:rPr>
                <a:t>các</a:t>
              </a:r>
              <a:r>
                <a:rPr kumimoji="0" lang="en-US" altLang="zh-CN" sz="3600" b="0" i="0" u="none" strike="noStrike" kern="1200" cap="none" spc="0" normalizeH="0" baseline="0" noProof="0" dirty="0">
                  <a:ln>
                    <a:noFill/>
                  </a:ln>
                  <a:solidFill>
                    <a:prstClr val="white"/>
                  </a:solidFill>
                  <a:effectLst/>
                  <a:uLnTx/>
                  <a:uFillTx/>
                  <a:latin typeface="Arial"/>
                  <a:ea typeface="Microsoft YaHei" panose="020B0503020204020204" charset="-122"/>
                  <a:cs typeface="+mn-cs"/>
                  <a:sym typeface="Microsoft YaHei" panose="020B0503020204020204" charset="-122"/>
                </a:rPr>
                <a:t> </a:t>
              </a:r>
              <a:r>
                <a:rPr kumimoji="0" lang="en-US" altLang="zh-CN" sz="3600" b="0" i="0" u="none" strike="noStrike" kern="1200" cap="none" spc="0" normalizeH="0" baseline="0" noProof="0" dirty="0" err="1">
                  <a:ln>
                    <a:noFill/>
                  </a:ln>
                  <a:solidFill>
                    <a:prstClr val="white"/>
                  </a:solidFill>
                  <a:effectLst/>
                  <a:uLnTx/>
                  <a:uFillTx/>
                  <a:latin typeface="Arial"/>
                  <a:ea typeface="Microsoft YaHei" panose="020B0503020204020204" charset="-122"/>
                  <a:cs typeface="+mn-cs"/>
                  <a:sym typeface="Microsoft YaHei" panose="020B0503020204020204" charset="-122"/>
                </a:rPr>
                <a:t>phương</a:t>
              </a:r>
              <a:r>
                <a:rPr kumimoji="0" lang="en-US" altLang="zh-CN" sz="3600" b="0" i="0" u="none" strike="noStrike" kern="1200" cap="none" spc="0" normalizeH="0" baseline="0" noProof="0" dirty="0">
                  <a:ln>
                    <a:noFill/>
                  </a:ln>
                  <a:solidFill>
                    <a:prstClr val="white"/>
                  </a:solidFill>
                  <a:effectLst/>
                  <a:uLnTx/>
                  <a:uFillTx/>
                  <a:latin typeface="Arial"/>
                  <a:ea typeface="Microsoft YaHei" panose="020B0503020204020204" charset="-122"/>
                  <a:cs typeface="+mn-cs"/>
                  <a:sym typeface="Microsoft YaHei" panose="020B0503020204020204" charset="-122"/>
                </a:rPr>
                <a:t> </a:t>
              </a:r>
              <a:r>
                <a:rPr kumimoji="0" lang="en-US" altLang="zh-CN" sz="3600" b="0" i="0" u="none" strike="noStrike" kern="1200" cap="none" spc="0" normalizeH="0" baseline="0" noProof="0" dirty="0" err="1">
                  <a:ln>
                    <a:noFill/>
                  </a:ln>
                  <a:solidFill>
                    <a:prstClr val="white"/>
                  </a:solidFill>
                  <a:effectLst/>
                  <a:uLnTx/>
                  <a:uFillTx/>
                  <a:latin typeface="Arial"/>
                  <a:ea typeface="Microsoft YaHei" panose="020B0503020204020204" charset="-122"/>
                  <a:cs typeface="+mn-cs"/>
                  <a:sym typeface="Microsoft YaHei" panose="020B0503020204020204" charset="-122"/>
                </a:rPr>
                <a:t>tiện</a:t>
              </a:r>
              <a:r>
                <a:rPr kumimoji="0" lang="en-US" altLang="zh-CN" sz="3600" b="0" i="0" u="none" strike="noStrike" kern="1200" cap="none" spc="0" normalizeH="0" baseline="0" noProof="0" dirty="0">
                  <a:ln>
                    <a:noFill/>
                  </a:ln>
                  <a:solidFill>
                    <a:prstClr val="white"/>
                  </a:solidFill>
                  <a:effectLst/>
                  <a:uLnTx/>
                  <a:uFillTx/>
                  <a:latin typeface="Arial"/>
                  <a:ea typeface="Microsoft YaHei" panose="020B0503020204020204" charset="-122"/>
                  <a:cs typeface="+mn-cs"/>
                  <a:sym typeface="Microsoft YaHei" panose="020B0503020204020204" charset="-122"/>
                </a:rPr>
                <a:t> </a:t>
              </a:r>
              <a:r>
                <a:rPr kumimoji="0" lang="en-US" altLang="zh-CN" sz="3600" b="0" i="0" u="none" strike="noStrike" kern="1200" cap="none" spc="0" normalizeH="0" baseline="0" noProof="0" dirty="0" err="1">
                  <a:ln>
                    <a:noFill/>
                  </a:ln>
                  <a:solidFill>
                    <a:prstClr val="white"/>
                  </a:solidFill>
                  <a:effectLst/>
                  <a:uLnTx/>
                  <a:uFillTx/>
                  <a:latin typeface="Arial"/>
                  <a:ea typeface="Microsoft YaHei" panose="020B0503020204020204" charset="-122"/>
                  <a:cs typeface="+mn-cs"/>
                  <a:sym typeface="Microsoft YaHei" panose="020B0503020204020204" charset="-122"/>
                </a:rPr>
                <a:t>giao</a:t>
              </a:r>
              <a:r>
                <a:rPr kumimoji="0" lang="en-US" altLang="zh-CN" sz="3600" b="0" i="0" u="none" strike="noStrike" kern="1200" cap="none" spc="0" normalizeH="0" baseline="0" noProof="0" dirty="0">
                  <a:ln>
                    <a:noFill/>
                  </a:ln>
                  <a:solidFill>
                    <a:prstClr val="white"/>
                  </a:solidFill>
                  <a:effectLst/>
                  <a:uLnTx/>
                  <a:uFillTx/>
                  <a:latin typeface="Arial"/>
                  <a:ea typeface="Microsoft YaHei" panose="020B0503020204020204" charset="-122"/>
                  <a:cs typeface="+mn-cs"/>
                  <a:sym typeface="Microsoft YaHei" panose="020B0503020204020204" charset="-122"/>
                </a:rPr>
                <a:t> </a:t>
              </a:r>
              <a:r>
                <a:rPr kumimoji="0" lang="en-US" altLang="zh-CN" sz="3600" b="0" i="0" u="none" strike="noStrike" kern="1200" cap="none" spc="0" normalizeH="0" baseline="0" noProof="0" dirty="0" err="1">
                  <a:ln>
                    <a:noFill/>
                  </a:ln>
                  <a:solidFill>
                    <a:prstClr val="white"/>
                  </a:solidFill>
                  <a:effectLst/>
                  <a:uLnTx/>
                  <a:uFillTx/>
                  <a:latin typeface="Arial"/>
                  <a:ea typeface="Microsoft YaHei" panose="020B0503020204020204" charset="-122"/>
                  <a:cs typeface="+mn-cs"/>
                  <a:sym typeface="Microsoft YaHei" panose="020B0503020204020204" charset="-122"/>
                </a:rPr>
                <a:t>thông</a:t>
              </a:r>
              <a:endParaRPr kumimoji="0" lang="zh-CN" altLang="en-US" sz="3600" b="0" i="0" u="none" strike="noStrike" kern="1200" cap="none" spc="0" normalizeH="0" baseline="0" noProof="0" dirty="0">
                <a:ln>
                  <a:noFill/>
                </a:ln>
                <a:solidFill>
                  <a:prstClr val="white"/>
                </a:solidFill>
                <a:effectLst/>
                <a:uLnTx/>
                <a:uFillTx/>
                <a:latin typeface="Arial"/>
                <a:ea typeface="Microsoft YaHei" panose="020B0503020204020204" charset="-122"/>
                <a:cs typeface="+mn-cs"/>
                <a:sym typeface="Microsoft YaHei" panose="020B0503020204020204" charset="-122"/>
              </a:endParaRPr>
            </a:p>
          </p:txBody>
        </p:sp>
      </p:grpSp>
      <p:sp>
        <p:nvSpPr>
          <p:cNvPr id="6" name="Google Shape;1174;p24">
            <a:extLst>
              <a:ext uri="{FF2B5EF4-FFF2-40B4-BE49-F238E27FC236}">
                <a16:creationId xmlns:a16="http://schemas.microsoft.com/office/drawing/2014/main" id="{C3CC7A6D-EEDA-4F84-43E6-04E16390B0F7}"/>
              </a:ext>
            </a:extLst>
          </p:cNvPr>
          <p:cNvSpPr/>
          <p:nvPr/>
        </p:nvSpPr>
        <p:spPr>
          <a:xfrm>
            <a:off x="1110944" y="1614356"/>
            <a:ext cx="9970111" cy="4393039"/>
          </a:xfrm>
          <a:prstGeom prst="flowChartAlternateProcess">
            <a:avLst/>
          </a:prstGeom>
          <a:solidFill>
            <a:schemeClr val="lt1"/>
          </a:solidFill>
          <a:ln w="38100" cap="flat" cmpd="sng">
            <a:solidFill>
              <a:srgbClr val="FF0000"/>
            </a:solidFill>
            <a:prstDash val="lgDash"/>
            <a:miter lim="800000"/>
            <a:headEnd type="none" w="sm" len="sm"/>
            <a:tailEnd type="none" w="sm" len="sm"/>
          </a:ln>
        </p:spPr>
        <p:txBody>
          <a:bodyPr spcFirstLastPara="1" wrap="square" lIns="91425" tIns="45700" rIns="91425" bIns="45700" anchor="ctr" anchorCtr="0">
            <a:noAutofit/>
          </a:bodyPr>
          <a:lstStyle/>
          <a:p>
            <a:pPr lvl="0" algn="ctr"/>
            <a:r>
              <a:rPr lang="en-US" sz="4000" b="1" dirty="0" err="1">
                <a:solidFill>
                  <a:srgbClr val="FF0000"/>
                </a:solidFill>
                <a:latin typeface="Calibri" panose="020F0502020204030204" pitchFamily="34" charset="0"/>
                <a:cs typeface="Calibri" panose="020F0502020204030204" pitchFamily="34" charset="0"/>
                <a:sym typeface="Arial"/>
              </a:rPr>
              <a:t>Luật</a:t>
            </a:r>
            <a:r>
              <a:rPr lang="en-US" sz="4000" b="1" dirty="0">
                <a:solidFill>
                  <a:srgbClr val="FF0000"/>
                </a:solidFill>
                <a:latin typeface="Calibri" panose="020F0502020204030204" pitchFamily="34" charset="0"/>
                <a:cs typeface="Calibri" panose="020F0502020204030204" pitchFamily="34" charset="0"/>
                <a:sym typeface="Arial"/>
              </a:rPr>
              <a:t> </a:t>
            </a:r>
            <a:r>
              <a:rPr lang="en-US" sz="4000" b="1" dirty="0" err="1">
                <a:solidFill>
                  <a:srgbClr val="FF0000"/>
                </a:solidFill>
                <a:latin typeface="Calibri" panose="020F0502020204030204" pitchFamily="34" charset="0"/>
                <a:cs typeface="Calibri" panose="020F0502020204030204" pitchFamily="34" charset="0"/>
                <a:sym typeface="Arial"/>
              </a:rPr>
              <a:t>chơi</a:t>
            </a:r>
            <a:r>
              <a:rPr lang="en-US" sz="4000" b="1" dirty="0">
                <a:solidFill>
                  <a:srgbClr val="FF0000"/>
                </a:solidFill>
                <a:latin typeface="Calibri" panose="020F0502020204030204" pitchFamily="34" charset="0"/>
                <a:cs typeface="Calibri" panose="020F0502020204030204" pitchFamily="34" charset="0"/>
                <a:sym typeface="Arial"/>
              </a:rPr>
              <a:t>:</a:t>
            </a:r>
          </a:p>
          <a:p>
            <a:pPr lvl="0" algn="just"/>
            <a:r>
              <a:rPr lang="vi-VN" sz="4000" dirty="0">
                <a:solidFill>
                  <a:schemeClr val="dk1"/>
                </a:solidFill>
                <a:latin typeface="Calibri" panose="020F0502020204030204" pitchFamily="34" charset="0"/>
                <a:cs typeface="Calibri" panose="020F0502020204030204" pitchFamily="34" charset="0"/>
                <a:sym typeface="Arial"/>
              </a:rPr>
              <a:t>HS thứ nhất nói một loại phương tiện tương ứng với loại đường giao thông bất kì. Cứ như vậy, HS sau bổ sung thêm một loại phương tiện tương ứng với loại đường giao thông đó. HS nào trả lời sai sẽ bị loại khỏi cuộc chơi</a:t>
            </a:r>
            <a:r>
              <a:rPr lang="en-US" sz="4000" dirty="0">
                <a:solidFill>
                  <a:schemeClr val="dk1"/>
                </a:solidFill>
                <a:latin typeface="Calibri" panose="020F0502020204030204" pitchFamily="34" charset="0"/>
                <a:cs typeface="Calibri" panose="020F0502020204030204" pitchFamily="34" charset="0"/>
                <a:sym typeface="Arial"/>
              </a:rPr>
              <a:t>.</a:t>
            </a:r>
            <a:endParaRPr sz="4000" dirty="0">
              <a:solidFill>
                <a:schemeClr val="dk1"/>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401198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68DB95B-A9A3-CAB3-7C68-5E0CE97E078F}"/>
              </a:ext>
            </a:extLst>
          </p:cNvPr>
          <p:cNvGraphicFramePr>
            <a:graphicFrameLocks noGrp="1"/>
          </p:cNvGraphicFramePr>
          <p:nvPr>
            <p:extLst>
              <p:ext uri="{D42A27DB-BD31-4B8C-83A1-F6EECF244321}">
                <p14:modId xmlns:p14="http://schemas.microsoft.com/office/powerpoint/2010/main" val="879642263"/>
              </p:ext>
            </p:extLst>
          </p:nvPr>
        </p:nvGraphicFramePr>
        <p:xfrm>
          <a:off x="844128" y="1447800"/>
          <a:ext cx="10503743" cy="4226950"/>
        </p:xfrm>
        <a:graphic>
          <a:graphicData uri="http://schemas.openxmlformats.org/drawingml/2006/table">
            <a:tbl>
              <a:tblPr firstRow="1" bandRow="1">
                <a:tableStyleId>{21E4AEA4-8DFA-4A89-87EB-49C32662AFE0}</a:tableStyleId>
              </a:tblPr>
              <a:tblGrid>
                <a:gridCol w="2462752">
                  <a:extLst>
                    <a:ext uri="{9D8B030D-6E8A-4147-A177-3AD203B41FA5}">
                      <a16:colId xmlns:a16="http://schemas.microsoft.com/office/drawing/2014/main" val="1072538237"/>
                    </a:ext>
                  </a:extLst>
                </a:gridCol>
                <a:gridCol w="2861646">
                  <a:extLst>
                    <a:ext uri="{9D8B030D-6E8A-4147-A177-3AD203B41FA5}">
                      <a16:colId xmlns:a16="http://schemas.microsoft.com/office/drawing/2014/main" val="1144944084"/>
                    </a:ext>
                  </a:extLst>
                </a:gridCol>
                <a:gridCol w="2525818">
                  <a:extLst>
                    <a:ext uri="{9D8B030D-6E8A-4147-A177-3AD203B41FA5}">
                      <a16:colId xmlns:a16="http://schemas.microsoft.com/office/drawing/2014/main" val="410213150"/>
                    </a:ext>
                  </a:extLst>
                </a:gridCol>
                <a:gridCol w="2653527">
                  <a:extLst>
                    <a:ext uri="{9D8B030D-6E8A-4147-A177-3AD203B41FA5}">
                      <a16:colId xmlns:a16="http://schemas.microsoft.com/office/drawing/2014/main" val="710310201"/>
                    </a:ext>
                  </a:extLst>
                </a:gridCol>
              </a:tblGrid>
              <a:tr h="859971">
                <a:tc>
                  <a:txBody>
                    <a:bodyPr/>
                    <a:lstStyle/>
                    <a:p>
                      <a:pPr algn="ctr"/>
                      <a:r>
                        <a:rPr lang="en-US" sz="3200" dirty="0" err="1">
                          <a:solidFill>
                            <a:srgbClr val="FF0000"/>
                          </a:solidFill>
                          <a:latin typeface="Arial" panose="020B0604020202020204" pitchFamily="34" charset="0"/>
                          <a:cs typeface="Arial" panose="020B0604020202020204" pitchFamily="34" charset="0"/>
                        </a:rPr>
                        <a:t>Đường</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bộ</a:t>
                      </a:r>
                      <a:endParaRPr lang="en-US" sz="32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200" dirty="0" err="1">
                          <a:solidFill>
                            <a:srgbClr val="FF0000"/>
                          </a:solidFill>
                          <a:latin typeface="Arial" panose="020B0604020202020204" pitchFamily="34" charset="0"/>
                          <a:cs typeface="Arial" panose="020B0604020202020204" pitchFamily="34" charset="0"/>
                        </a:rPr>
                        <a:t>Đường</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hàng</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không</a:t>
                      </a:r>
                      <a:endParaRPr lang="en-US" sz="32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200" dirty="0" err="1">
                          <a:solidFill>
                            <a:srgbClr val="FF0000"/>
                          </a:solidFill>
                          <a:latin typeface="Arial" panose="020B0604020202020204" pitchFamily="34" charset="0"/>
                          <a:cs typeface="Arial" panose="020B0604020202020204" pitchFamily="34" charset="0"/>
                        </a:rPr>
                        <a:t>Đường</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sắt</a:t>
                      </a:r>
                      <a:endParaRPr lang="en-US" sz="32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200" dirty="0" err="1">
                          <a:solidFill>
                            <a:srgbClr val="FF0000"/>
                          </a:solidFill>
                          <a:latin typeface="Arial" panose="020B0604020202020204" pitchFamily="34" charset="0"/>
                          <a:cs typeface="Arial" panose="020B0604020202020204" pitchFamily="34" charset="0"/>
                        </a:rPr>
                        <a:t>Đường</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thủy</a:t>
                      </a:r>
                      <a:endParaRPr lang="en-US" sz="32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500504704"/>
                  </a:ext>
                </a:extLst>
              </a:tr>
              <a:tr h="632030">
                <a:tc>
                  <a:txBody>
                    <a:bodyPr/>
                    <a:lstStyle/>
                    <a:p>
                      <a:pPr algn="ctr"/>
                      <a:r>
                        <a:rPr lang="en-US" sz="3200" dirty="0">
                          <a:latin typeface="Arial" panose="020B0604020202020204" pitchFamily="34" charset="0"/>
                          <a:cs typeface="Arial" panose="020B0604020202020204" pitchFamily="34" charset="0"/>
                        </a:rPr>
                        <a:t>Xe </a:t>
                      </a:r>
                      <a:r>
                        <a:rPr lang="en-US" sz="3200" dirty="0" err="1">
                          <a:latin typeface="Arial" panose="020B0604020202020204" pitchFamily="34" charset="0"/>
                          <a:cs typeface="Arial" panose="020B0604020202020204" pitchFamily="34" charset="0"/>
                        </a:rPr>
                        <a:t>máy</a:t>
                      </a:r>
                      <a:endParaRPr lang="en-US" sz="3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err="1">
                          <a:latin typeface="Arial" panose="020B0604020202020204" pitchFamily="34" charset="0"/>
                          <a:cs typeface="Arial" panose="020B0604020202020204" pitchFamily="34" charset="0"/>
                        </a:rPr>
                        <a:t>Máy</a:t>
                      </a:r>
                      <a:r>
                        <a:rPr lang="en-US" sz="3200" dirty="0">
                          <a:latin typeface="Arial" panose="020B0604020202020204" pitchFamily="34" charset="0"/>
                          <a:cs typeface="Arial" panose="020B0604020202020204" pitchFamily="34" charset="0"/>
                        </a:rPr>
                        <a:t> bay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err="1">
                          <a:latin typeface="Arial" panose="020B0604020202020204" pitchFamily="34" charset="0"/>
                          <a:cs typeface="Arial" panose="020B0604020202020204" pitchFamily="34" charset="0"/>
                        </a:rPr>
                        <a:t>Tàu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hỏa</a:t>
                      </a:r>
                      <a:endParaRPr lang="en-US" sz="3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err="1">
                          <a:latin typeface="Arial" panose="020B0604020202020204" pitchFamily="34" charset="0"/>
                          <a:cs typeface="Arial" panose="020B0604020202020204" pitchFamily="34" charset="0"/>
                        </a:rPr>
                        <a:t>Thuyền</a:t>
                      </a:r>
                      <a:endParaRPr lang="en-US" sz="3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23673693"/>
                  </a:ext>
                </a:extLst>
              </a:tr>
              <a:tr h="632030">
                <a:tc>
                  <a:txBody>
                    <a:bodyPr/>
                    <a:lstStyle/>
                    <a:p>
                      <a:pPr algn="ctr"/>
                      <a:r>
                        <a:rPr lang="en-US" sz="3200" dirty="0">
                          <a:latin typeface="Arial" panose="020B0604020202020204" pitchFamily="34" charset="0"/>
                          <a:cs typeface="Arial" panose="020B0604020202020204" pitchFamily="34" charset="0"/>
                        </a:rPr>
                        <a:t>Xe </a:t>
                      </a:r>
                      <a:r>
                        <a:rPr lang="en-US" sz="3200" dirty="0" err="1">
                          <a:latin typeface="Arial" panose="020B0604020202020204" pitchFamily="34" charset="0"/>
                          <a:cs typeface="Arial" panose="020B0604020202020204" pitchFamily="34" charset="0"/>
                        </a:rPr>
                        <a:t>đạp</a:t>
                      </a:r>
                      <a:endParaRPr lang="en-US" sz="3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err="1">
                          <a:latin typeface="Arial" panose="020B0604020202020204" pitchFamily="34" charset="0"/>
                          <a:cs typeface="Arial" panose="020B0604020202020204" pitchFamily="34" charset="0"/>
                        </a:rPr>
                        <a:t>Trực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thăng</a:t>
                      </a:r>
                      <a:endParaRPr lang="en-US" sz="3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a:latin typeface="Arial" panose="020B0604020202020204" pitchFamily="34" charset="0"/>
                          <a:cs typeface="Arial" panose="020B0604020202020204" pitchFamily="34" charset="0"/>
                        </a:rPr>
                        <a:t>Tàu</a:t>
                      </a:r>
                      <a:r>
                        <a:rPr lang="en-US" sz="3200" baseline="0">
                          <a:latin typeface="Arial" panose="020B0604020202020204" pitchFamily="34" charset="0"/>
                          <a:cs typeface="Arial" panose="020B0604020202020204" pitchFamily="34" charset="0"/>
                        </a:rPr>
                        <a:t> thủy</a:t>
                      </a:r>
                      <a:endParaRPr lang="en-US" sz="3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43104555"/>
                  </a:ext>
                </a:extLst>
              </a:tr>
              <a:tr h="632030">
                <a:tc>
                  <a:txBody>
                    <a:bodyPr/>
                    <a:lstStyle/>
                    <a:p>
                      <a:pPr algn="ctr"/>
                      <a:r>
                        <a:rPr lang="en-US" sz="3200" dirty="0">
                          <a:latin typeface="Arial" panose="020B0604020202020204" pitchFamily="34" charset="0"/>
                          <a:cs typeface="Arial" panose="020B0604020202020204" pitchFamily="34" charset="0"/>
                        </a:rPr>
                        <a:t>Ô </a:t>
                      </a:r>
                      <a:r>
                        <a:rPr lang="en-US" sz="3200" dirty="0" err="1">
                          <a:latin typeface="Arial" panose="020B0604020202020204" pitchFamily="34" charset="0"/>
                          <a:cs typeface="Arial" panose="020B0604020202020204" pitchFamily="34" charset="0"/>
                        </a:rPr>
                        <a:t>tô</a:t>
                      </a:r>
                      <a:endParaRPr lang="en-US" sz="3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a:latin typeface="Arial" panose="020B0604020202020204" pitchFamily="34" charset="0"/>
                          <a:cs typeface="Arial" panose="020B0604020202020204" pitchFamily="34" charset="0"/>
                        </a:rPr>
                        <a:t>Ca </a:t>
                      </a:r>
                      <a:r>
                        <a:rPr lang="en-US" sz="3200" dirty="0" err="1">
                          <a:latin typeface="Arial" panose="020B0604020202020204" pitchFamily="34" charset="0"/>
                          <a:cs typeface="Arial" panose="020B0604020202020204" pitchFamily="34" charset="0"/>
                        </a:rPr>
                        <a:t>nô</a:t>
                      </a:r>
                      <a:endParaRPr lang="en-US" sz="3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28467105"/>
                  </a:ext>
                </a:extLst>
              </a:tr>
              <a:tr h="632030">
                <a:tc>
                  <a:txBody>
                    <a:bodyPr/>
                    <a:lstStyle/>
                    <a:p>
                      <a:pPr algn="ctr"/>
                      <a:r>
                        <a:rPr lang="en-US" sz="3200">
                          <a:latin typeface="Arial" panose="020B0604020202020204" pitchFamily="34" charset="0"/>
                          <a:cs typeface="Arial" panose="020B0604020202020204" pitchFamily="34" charset="0"/>
                        </a:rPr>
                        <a:t>Xe buýt</a:t>
                      </a:r>
                      <a:endParaRPr lang="en-US" sz="3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a:latin typeface="Arial" panose="020B0604020202020204" pitchFamily="34" charset="0"/>
                          <a:cs typeface="Arial" panose="020B0604020202020204" pitchFamily="34" charset="0"/>
                        </a:rPr>
                        <a:t>Du </a:t>
                      </a:r>
                      <a:r>
                        <a:rPr lang="en-US" sz="3200" dirty="0" err="1">
                          <a:latin typeface="Arial" panose="020B0604020202020204" pitchFamily="34" charset="0"/>
                          <a:cs typeface="Arial" panose="020B0604020202020204" pitchFamily="34" charset="0"/>
                        </a:rPr>
                        <a:t>thuyền</a:t>
                      </a:r>
                      <a:endParaRPr lang="en-US" sz="3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632030">
                <a:tc>
                  <a:txBody>
                    <a:bodyPr/>
                    <a:lstStyle/>
                    <a:p>
                      <a:pPr algn="ctr"/>
                      <a:r>
                        <a:rPr lang="en-US" sz="3200">
                          <a:latin typeface="Arial" panose="020B0604020202020204" pitchFamily="34" charset="0"/>
                          <a:cs typeface="Arial" panose="020B0604020202020204" pitchFamily="34" charset="0"/>
                        </a:rPr>
                        <a:t>Xe tải</a:t>
                      </a:r>
                      <a:endParaRPr lang="en-US" sz="3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err="1">
                          <a:latin typeface="Arial" panose="020B0604020202020204" pitchFamily="34" charset="0"/>
                          <a:cs typeface="Arial" panose="020B0604020202020204" pitchFamily="34" charset="0"/>
                        </a:rPr>
                        <a:t>Bè</a:t>
                      </a:r>
                      <a:endParaRPr lang="en-US" sz="3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260804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7086904"/>
          </a:xfrm>
          <a:prstGeom prst="rect">
            <a:avLst/>
          </a:prstGeom>
        </p:spPr>
      </p:pic>
      <p:pic>
        <p:nvPicPr>
          <p:cNvPr id="3" name="Picture 2">
            <a:extLst>
              <a:ext uri="{FF2B5EF4-FFF2-40B4-BE49-F238E27FC236}">
                <a16:creationId xmlns:a16="http://schemas.microsoft.com/office/drawing/2014/main" id="{1E6DB7D2-F9A1-6730-BB5F-343B64AC96D4}"/>
              </a:ext>
            </a:extLst>
          </p:cNvPr>
          <p:cNvPicPr>
            <a:picLocks noChangeAspect="1"/>
          </p:cNvPicPr>
          <p:nvPr/>
        </p:nvPicPr>
        <p:blipFill>
          <a:blip r:embed="rId3"/>
          <a:stretch>
            <a:fillRect/>
          </a:stretch>
        </p:blipFill>
        <p:spPr>
          <a:xfrm>
            <a:off x="373284" y="595252"/>
            <a:ext cx="11211516" cy="2328874"/>
          </a:xfrm>
          <a:prstGeom prst="rect">
            <a:avLst/>
          </a:prstGeom>
        </p:spPr>
      </p:pic>
    </p:spTree>
    <p:extLst>
      <p:ext uri="{BB962C8B-B14F-4D97-AF65-F5344CB8AC3E}">
        <p14:creationId xmlns:p14="http://schemas.microsoft.com/office/powerpoint/2010/main" val="127934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grpSp>
        <p:nvGrpSpPr>
          <p:cNvPr id="1168" name="Google Shape;1168;p24"/>
          <p:cNvGrpSpPr/>
          <p:nvPr/>
        </p:nvGrpSpPr>
        <p:grpSpPr>
          <a:xfrm>
            <a:off x="-120841" y="1686835"/>
            <a:ext cx="12445813" cy="5171165"/>
            <a:chOff x="-148674" y="369491"/>
            <a:chExt cx="12518406" cy="6488508"/>
          </a:xfrm>
        </p:grpSpPr>
        <p:pic>
          <p:nvPicPr>
            <p:cNvPr id="1169" name="Google Shape;1169;p24"/>
            <p:cNvPicPr preferRelativeResize="0"/>
            <p:nvPr/>
          </p:nvPicPr>
          <p:blipFill rotWithShape="1">
            <a:blip r:embed="rId3">
              <a:alphaModFix/>
            </a:blip>
            <a:srcRect/>
            <a:stretch/>
          </p:blipFill>
          <p:spPr>
            <a:xfrm>
              <a:off x="-148674" y="1998289"/>
              <a:ext cx="12518406" cy="2762395"/>
            </a:xfrm>
            <a:prstGeom prst="rect">
              <a:avLst/>
            </a:prstGeom>
            <a:noFill/>
            <a:ln>
              <a:noFill/>
            </a:ln>
          </p:spPr>
        </p:pic>
        <p:pic>
          <p:nvPicPr>
            <p:cNvPr id="1170" name="Google Shape;1170;p24" descr="F:\未标题-1.png"/>
            <p:cNvPicPr preferRelativeResize="0"/>
            <p:nvPr/>
          </p:nvPicPr>
          <p:blipFill rotWithShape="1">
            <a:blip r:embed="rId4">
              <a:alphaModFix/>
            </a:blip>
            <a:srcRect t="-1" b="88649"/>
            <a:stretch/>
          </p:blipFill>
          <p:spPr>
            <a:xfrm>
              <a:off x="-15411" y="3984405"/>
              <a:ext cx="12304393" cy="776279"/>
            </a:xfrm>
            <a:prstGeom prst="rect">
              <a:avLst/>
            </a:prstGeom>
            <a:noFill/>
            <a:ln>
              <a:noFill/>
            </a:ln>
          </p:spPr>
        </p:pic>
        <p:pic>
          <p:nvPicPr>
            <p:cNvPr id="1171" name="Google Shape;1171;p24"/>
            <p:cNvPicPr preferRelativeResize="0"/>
            <p:nvPr/>
          </p:nvPicPr>
          <p:blipFill rotWithShape="1">
            <a:blip r:embed="rId5">
              <a:alphaModFix/>
            </a:blip>
            <a:srcRect/>
            <a:stretch/>
          </p:blipFill>
          <p:spPr>
            <a:xfrm>
              <a:off x="117394" y="369491"/>
              <a:ext cx="5091915" cy="4391193"/>
            </a:xfrm>
            <a:prstGeom prst="rect">
              <a:avLst/>
            </a:prstGeom>
            <a:noFill/>
            <a:ln>
              <a:noFill/>
            </a:ln>
          </p:spPr>
        </p:pic>
        <p:pic>
          <p:nvPicPr>
            <p:cNvPr id="1172" name="Google Shape;1172;p24"/>
            <p:cNvPicPr preferRelativeResize="0"/>
            <p:nvPr/>
          </p:nvPicPr>
          <p:blipFill rotWithShape="1">
            <a:blip r:embed="rId6">
              <a:alphaModFix/>
            </a:blip>
            <a:srcRect/>
            <a:stretch/>
          </p:blipFill>
          <p:spPr>
            <a:xfrm>
              <a:off x="0" y="4760684"/>
              <a:ext cx="12218080" cy="2097315"/>
            </a:xfrm>
            <a:prstGeom prst="rect">
              <a:avLst/>
            </a:prstGeom>
            <a:noFill/>
            <a:ln>
              <a:noFill/>
            </a:ln>
          </p:spPr>
        </p:pic>
      </p:grpSp>
      <p:pic>
        <p:nvPicPr>
          <p:cNvPr id="1173" name="Google Shape;1173;p24"/>
          <p:cNvPicPr preferRelativeResize="0"/>
          <p:nvPr/>
        </p:nvPicPr>
        <p:blipFill rotWithShape="1">
          <a:blip r:embed="rId7">
            <a:alphaModFix/>
          </a:blip>
          <a:srcRect/>
          <a:stretch/>
        </p:blipFill>
        <p:spPr>
          <a:xfrm>
            <a:off x="3110546" y="154973"/>
            <a:ext cx="894114" cy="945206"/>
          </a:xfrm>
          <a:prstGeom prst="rect">
            <a:avLst/>
          </a:prstGeom>
          <a:noFill/>
          <a:ln>
            <a:noFill/>
          </a:ln>
        </p:spPr>
      </p:pic>
      <p:sp>
        <p:nvSpPr>
          <p:cNvPr id="1174" name="Google Shape;1174;p24"/>
          <p:cNvSpPr/>
          <p:nvPr/>
        </p:nvSpPr>
        <p:spPr>
          <a:xfrm>
            <a:off x="3053369" y="1454342"/>
            <a:ext cx="8876171" cy="2116172"/>
          </a:xfrm>
          <a:prstGeom prst="flowChartAlternateProcess">
            <a:avLst/>
          </a:prstGeom>
          <a:solidFill>
            <a:schemeClr val="lt1"/>
          </a:solidFill>
          <a:ln w="38100" cap="flat" cmpd="sng">
            <a:solidFill>
              <a:srgbClr val="FF0000"/>
            </a:solidFill>
            <a:prstDash val="lgDash"/>
            <a:miter lim="800000"/>
            <a:headEnd type="none" w="sm" len="sm"/>
            <a:tailEnd type="none" w="sm" len="sm"/>
          </a:ln>
        </p:spPr>
        <p:txBody>
          <a:bodyPr spcFirstLastPara="1" wrap="square" lIns="91425" tIns="45700" rIns="91425" bIns="45700" anchor="ctr" anchorCtr="0">
            <a:noAutofit/>
          </a:bodyPr>
          <a:lstStyle/>
          <a:p>
            <a:pPr marL="342900" lvl="0" indent="-342900" algn="just">
              <a:buClr>
                <a:srgbClr val="000000"/>
              </a:buClr>
              <a:buFont typeface="Arial" panose="020B0604020202020204" pitchFamily="34" charset="0"/>
              <a:buChar char="•"/>
            </a:pPr>
            <a:r>
              <a:rPr lang="vi-VN" sz="2400" kern="0" dirty="0">
                <a:solidFill>
                  <a:srgbClr val="000000"/>
                </a:solidFill>
                <a:cs typeface="Calibri" panose="020F0502020204030204" pitchFamily="34" charset="0"/>
                <a:sym typeface="Arial"/>
              </a:rPr>
              <a:t>Ở địa phương em có các loại đường giao thông nào?</a:t>
            </a:r>
            <a:endParaRPr lang="en-US" sz="2400" kern="0" dirty="0">
              <a:solidFill>
                <a:srgbClr val="000000"/>
              </a:solidFill>
              <a:cs typeface="Calibri" panose="020F0502020204030204" pitchFamily="34" charset="0"/>
              <a:sym typeface="Arial"/>
            </a:endParaRPr>
          </a:p>
          <a:p>
            <a:pPr marL="342900" indent="-342900" algn="just">
              <a:buClr>
                <a:srgbClr val="000000"/>
              </a:buClr>
              <a:buFont typeface="Arial" panose="020B0604020202020204" pitchFamily="34" charset="0"/>
              <a:buChar char="•"/>
            </a:pPr>
            <a:r>
              <a:rPr lang="vi-VN" sz="2400" dirty="0"/>
              <a:t>Người dân thường sử dụng các phương tiện giao thông gì?</a:t>
            </a:r>
            <a:endParaRPr lang="en-US" sz="2400" dirty="0"/>
          </a:p>
          <a:p>
            <a:pPr marL="342900" lvl="0" indent="-342900" algn="just">
              <a:buClr>
                <a:srgbClr val="000000"/>
              </a:buClr>
              <a:buFont typeface="Arial" panose="020B0604020202020204" pitchFamily="34" charset="0"/>
              <a:buChar char="•"/>
            </a:pPr>
            <a:r>
              <a:rPr lang="vi-VN" sz="2400" dirty="0"/>
              <a:t>Các phương tiện giao thông đó đem lại tiện ích gì cho người dân địa phương em? </a:t>
            </a:r>
            <a:endParaRPr kumimoji="0" sz="2400" b="0" i="0" u="none" strike="noStrike" kern="0" cap="none" spc="0" normalizeH="0" baseline="0" noProof="0" dirty="0">
              <a:ln>
                <a:noFill/>
              </a:ln>
              <a:solidFill>
                <a:srgbClr val="000000"/>
              </a:solidFill>
              <a:effectLst/>
              <a:uLnTx/>
              <a:uFillTx/>
              <a:cs typeface="Calibri" panose="020F0502020204030204" pitchFamily="34" charset="0"/>
              <a:sym typeface="Arial"/>
            </a:endParaRPr>
          </a:p>
        </p:txBody>
      </p:sp>
      <p:pic>
        <p:nvPicPr>
          <p:cNvPr id="1175" name="Google Shape;1175;p24"/>
          <p:cNvPicPr preferRelativeResize="0"/>
          <p:nvPr/>
        </p:nvPicPr>
        <p:blipFill rotWithShape="1">
          <a:blip r:embed="rId8">
            <a:alphaModFix/>
          </a:blip>
          <a:srcRect/>
          <a:stretch/>
        </p:blipFill>
        <p:spPr>
          <a:xfrm>
            <a:off x="-7088" y="3772102"/>
            <a:ext cx="3060457" cy="2828789"/>
          </a:xfrm>
          <a:prstGeom prst="rect">
            <a:avLst/>
          </a:prstGeom>
          <a:noFill/>
          <a:ln>
            <a:noFill/>
          </a:ln>
        </p:spPr>
      </p:pic>
      <p:sp>
        <p:nvSpPr>
          <p:cNvPr id="1176" name="Google Shape;1176;p24"/>
          <p:cNvSpPr/>
          <p:nvPr/>
        </p:nvSpPr>
        <p:spPr>
          <a:xfrm>
            <a:off x="4357815" y="240577"/>
            <a:ext cx="4858395" cy="715089"/>
          </a:xfrm>
          <a:prstGeom prst="roundRect">
            <a:avLst>
              <a:gd name="adj" fmla="val 16667"/>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DF5400"/>
                </a:solidFill>
                <a:effectLst/>
                <a:uLnTx/>
                <a:uFillTx/>
                <a:latin typeface="Arial"/>
                <a:ea typeface="Arial"/>
                <a:cs typeface="Arial"/>
                <a:sym typeface="Arial"/>
              </a:rPr>
              <a:t>Chia sẻ trong nhóm</a:t>
            </a:r>
            <a:endParaRPr kumimoji="0" sz="3600" b="1" i="0" u="none" strike="noStrike" kern="0" cap="none" spc="0" normalizeH="0" baseline="0" noProof="0">
              <a:ln>
                <a:noFill/>
              </a:ln>
              <a:solidFill>
                <a:srgbClr val="DF5400"/>
              </a:solidFill>
              <a:effectLst/>
              <a:uLnTx/>
              <a:uFillTx/>
              <a:latin typeface="Arial"/>
              <a:ea typeface="Arial"/>
              <a:cs typeface="Arial"/>
              <a:sym typeface="Arial"/>
            </a:endParaRPr>
          </a:p>
        </p:txBody>
      </p:sp>
      <p:pic>
        <p:nvPicPr>
          <p:cNvPr id="1177" name="Google Shape;1177;p24"/>
          <p:cNvPicPr preferRelativeResize="0"/>
          <p:nvPr/>
        </p:nvPicPr>
        <p:blipFill rotWithShape="1">
          <a:blip r:embed="rId9">
            <a:alphaModFix/>
          </a:blip>
          <a:srcRect/>
          <a:stretch/>
        </p:blipFill>
        <p:spPr>
          <a:xfrm>
            <a:off x="6607785" y="3218082"/>
            <a:ext cx="5018872" cy="3354737"/>
          </a:xfrm>
          <a:prstGeom prst="rect">
            <a:avLst/>
          </a:prstGeom>
          <a:noFill/>
          <a:ln>
            <a:noFill/>
          </a:ln>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173"/>
                                        </p:tgtEl>
                                        <p:attrNameLst>
                                          <p:attrName>style.visibility</p:attrName>
                                        </p:attrNameLst>
                                      </p:cBhvr>
                                      <p:to>
                                        <p:strVal val="visible"/>
                                      </p:to>
                                    </p:set>
                                    <p:anim calcmode="lin" valueType="num">
                                      <p:cBhvr additive="base">
                                        <p:cTn id="7" dur="500"/>
                                        <p:tgtEl>
                                          <p:spTgt spid="1173"/>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1176"/>
                                        </p:tgtEl>
                                        <p:attrNameLst>
                                          <p:attrName>style.visibility</p:attrName>
                                        </p:attrNameLst>
                                      </p:cBhvr>
                                      <p:to>
                                        <p:strVal val="visible"/>
                                      </p:to>
                                    </p:set>
                                    <p:anim calcmode="lin" valueType="num">
                                      <p:cBhvr additive="base">
                                        <p:cTn id="10" dur="500"/>
                                        <p:tgtEl>
                                          <p:spTgt spid="1176"/>
                                        </p:tgtEl>
                                        <p:attrNameLst>
                                          <p:attrName>ppt_x</p:attrName>
                                        </p:attrNameLst>
                                      </p:cBhvr>
                                      <p:tavLst>
                                        <p:tav tm="0">
                                          <p:val>
                                            <p:strVal val="#ppt_x+1"/>
                                          </p:val>
                                        </p:tav>
                                        <p:tav tm="100000">
                                          <p:val>
                                            <p:strVal val="#ppt_x"/>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74"/>
                                        </p:tgtEl>
                                        <p:attrNameLst>
                                          <p:attrName>style.visibility</p:attrName>
                                        </p:attrNameLst>
                                      </p:cBhvr>
                                      <p:to>
                                        <p:strVal val="visible"/>
                                      </p:to>
                                    </p:set>
                                    <p:animEffect transition="in" filter="fade">
                                      <p:cBhvr>
                                        <p:cTn id="15" dur="500"/>
                                        <p:tgtEl>
                                          <p:spTgt spid="1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BFCA0FB8-9DBC-4BAE-B837-7B4B04DFC33F}"/>
              </a:ext>
            </a:extLst>
          </p:cNvPr>
          <p:cNvPicPr>
            <a:picLocks noGrp="1" noChangeAspect="1"/>
          </p:cNvPicPr>
          <p:nvPr>
            <p:ph idx="1"/>
          </p:nvPr>
        </p:nvPicPr>
        <p:blipFill>
          <a:blip r:embed="rId3"/>
          <a:stretch>
            <a:fillRect/>
          </a:stretch>
        </p:blipFill>
        <p:spPr>
          <a:xfrm>
            <a:off x="643467" y="1466088"/>
            <a:ext cx="10905066" cy="3925822"/>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614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t="27083" b="45000"/>
          <a:stretch/>
        </p:blipFill>
        <p:spPr>
          <a:xfrm>
            <a:off x="0" y="-1"/>
            <a:ext cx="12192000" cy="6858001"/>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18235" t="52668" b="7874"/>
          <a:stretch/>
        </p:blipFill>
        <p:spPr>
          <a:xfrm>
            <a:off x="0" y="-220981"/>
            <a:ext cx="12307967" cy="7299960"/>
          </a:xfrm>
          <a:prstGeom prst="rect">
            <a:avLst/>
          </a:prstGeom>
        </p:spPr>
      </p:pic>
      <p:sp>
        <p:nvSpPr>
          <p:cNvPr id="3" name="TextBox 2"/>
          <p:cNvSpPr txBox="1"/>
          <p:nvPr/>
        </p:nvSpPr>
        <p:spPr>
          <a:xfrm>
            <a:off x="2840182" y="789710"/>
            <a:ext cx="840970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FF0000"/>
                </a:solidFill>
                <a:effectLst/>
                <a:uLnTx/>
                <a:uFillTx/>
                <a:latin typeface="Coiny" panose="02000903060500060000" pitchFamily="2" charset="0"/>
                <a:cs typeface="Arial"/>
                <a:sym typeface="Arial"/>
              </a:rPr>
              <a:t>TẠM BIỆT CÁC EM</a:t>
            </a:r>
          </a:p>
        </p:txBody>
      </p:sp>
    </p:spTree>
    <p:extLst>
      <p:ext uri="{BB962C8B-B14F-4D97-AF65-F5344CB8AC3E}">
        <p14:creationId xmlns:p14="http://schemas.microsoft.com/office/powerpoint/2010/main" val="1655919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stretch>
            <a:fillRect/>
          </a:stretch>
        </p:blipFill>
        <p:spPr>
          <a:xfrm>
            <a:off x="2910742" y="2100263"/>
            <a:ext cx="1099830" cy="2513897"/>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stretch>
            <a:fillRect/>
          </a:stretch>
        </p:blipFill>
        <p:spPr>
          <a:xfrm>
            <a:off x="2916837" y="2100263"/>
            <a:ext cx="1093545"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841286" y="1686778"/>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1"/>
            <p:extLst>
              <p:ext uri="{DAA4B4D4-6D71-4841-9C94-3DE7FCFB9230}">
                <p14:media xmlns:p14="http://schemas.microsoft.com/office/powerpoint/2010/main" r:embed="rId3">
                  <p14:trim end="71.125"/>
                </p14:media>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5582192" y="79251"/>
            <a:ext cx="4261896" cy="2092450"/>
          </a:xfrm>
          <a:prstGeom prst="wedgeRoundRectCallout">
            <a:avLst>
              <a:gd name="adj1" fmla="val -53136"/>
              <a:gd name="adj2" fmla="val 79694"/>
              <a:gd name="adj3" fmla="val 16667"/>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Cùng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là</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có</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cánh</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Bay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lượn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trên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trời</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Đưa</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đó</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n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mọi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người</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Đi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khắp</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mọi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nơi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0" i="1"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en-US" sz="2400" b="0" i="1" u="none" strike="noStrike" kern="1200" cap="none" spc="0" normalizeH="0" baseline="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Là</a:t>
            </a:r>
            <a:r>
              <a:rPr kumimoji="0" lang="en-US" sz="2400" b="0" i="1"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kumimoji="0" lang="en-US" sz="2400" b="0" i="1" u="none" strike="noStrike" kern="1200" cap="none" spc="0" normalizeH="0" baseline="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cái</a:t>
            </a:r>
            <a:r>
              <a:rPr kumimoji="0" lang="en-US" sz="2400" b="0" i="1"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kumimoji="0" lang="en-US" sz="2400" b="0" i="1" u="none" strike="noStrike" kern="1200" cap="none" spc="0" normalizeH="0" baseline="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gì</a:t>
            </a:r>
            <a:r>
              <a:rPr kumimoji="0" lang="en-US" sz="2400" b="0" i="1"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p>
        </p:txBody>
      </p:sp>
      <p:sp>
        <p:nvSpPr>
          <p:cNvPr id="26" name="Rectangle 25">
            <a:extLst>
              <a:ext uri="{FF2B5EF4-FFF2-40B4-BE49-F238E27FC236}">
                <a16:creationId xmlns:a16="http://schemas.microsoft.com/office/drawing/2014/main" id="{043762B3-8E3F-4C90-9088-084C5087FB35}"/>
              </a:ext>
            </a:extLst>
          </p:cNvPr>
          <p:cNvSpPr/>
          <p:nvPr/>
        </p:nvSpPr>
        <p:spPr>
          <a:xfrm>
            <a:off x="4288645" y="3744978"/>
            <a:ext cx="5281205"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sym typeface="Arial"/>
              </a:rPr>
              <a:t>Máy</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sym typeface="Arial"/>
              </a:rPr>
              <a:t> bay</a:t>
            </a:r>
          </a:p>
        </p:txBody>
      </p:sp>
      <p:sp>
        <p:nvSpPr>
          <p:cNvPr id="14" name="Arrow: Pentagon 13">
            <a:extLst>
              <a:ext uri="{FF2B5EF4-FFF2-40B4-BE49-F238E27FC236}">
                <a16:creationId xmlns:a16="http://schemas.microsoft.com/office/drawing/2014/main" id="{EFEC2813-F03C-46C4-B220-977ADEDD23F1}"/>
              </a:ext>
            </a:extLst>
          </p:cNvPr>
          <p:cNvSpPr/>
          <p:nvPr/>
        </p:nvSpPr>
        <p:spPr>
          <a:xfrm>
            <a:off x="10068310" y="6160206"/>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329917" y="6160206"/>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sym typeface="Arial"/>
              </a:rPr>
              <a:t>ĐÚNG</a:t>
            </a: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5"/>
            <p:extLst>
              <p:ext uri="{DAA4B4D4-6D71-4841-9C94-3DE7FCFB9230}">
                <p14:media xmlns:p14="http://schemas.microsoft.com/office/powerpoint/2010/main" r:embed="rId4"/>
              </p:ext>
            </p:extLst>
          </p:nvPr>
        </p:nvPicPr>
        <p:blipFill>
          <a:blip r:embed="rId17"/>
          <a:stretch>
            <a:fillRect/>
          </a:stretch>
        </p:blipFill>
        <p:spPr>
          <a:xfrm>
            <a:off x="12413928" y="5407754"/>
            <a:ext cx="609600" cy="609600"/>
          </a:xfrm>
          <a:prstGeom prst="rect">
            <a:avLst/>
          </a:prstGeom>
        </p:spPr>
      </p:pic>
    </p:spTree>
    <p:extLst>
      <p:ext uri="{BB962C8B-B14F-4D97-AF65-F5344CB8AC3E}">
        <p14:creationId xmlns:p14="http://schemas.microsoft.com/office/powerpoint/2010/main" val="86866520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2500" fill="hold"/>
                                        <p:tgtEl>
                                          <p:spTgt spid="79"/>
                                        </p:tgtEl>
                                        <p:attrNameLst>
                                          <p:attrName>ppt_x</p:attrName>
                                        </p:attrNameLst>
                                      </p:cBhvr>
                                      <p:tavLst>
                                        <p:tav tm="0">
                                          <p:val>
                                            <p:strVal val="1+#ppt_w/2"/>
                                          </p:val>
                                        </p:tav>
                                        <p:tav tm="100000">
                                          <p:val>
                                            <p:strVal val="#ppt_x"/>
                                          </p:val>
                                        </p:tav>
                                      </p:tavLst>
                                    </p:anim>
                                    <p:anim calcmode="lin" valueType="num">
                                      <p:cBhvr additive="base">
                                        <p:cTn id="8" dur="2500" fill="hold"/>
                                        <p:tgtEl>
                                          <p:spTgt spid="79"/>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10138" fill="hold"/>
                                        <p:tgtEl>
                                          <p:spTgt spid="2"/>
                                        </p:tgtEl>
                                      </p:cBhvr>
                                    </p:cmd>
                                  </p:childTnLst>
                                </p:cTn>
                              </p:par>
                              <p:par>
                                <p:cTn id="11" presetID="1" presetClass="mediacall" presetSubtype="0" fill="hold" nodeType="withEffect">
                                  <p:stCondLst>
                                    <p:cond delay="0"/>
                                  </p:stCondLst>
                                  <p:childTnLst>
                                    <p:cmd type="call" cmd="playFrom(0.0)">
                                      <p:cBhvr>
                                        <p:cTn id="12" dur="2959" fill="hold"/>
                                        <p:tgtEl>
                                          <p:spTgt spid="3"/>
                                        </p:tgtEl>
                                      </p:cBhvr>
                                    </p:cmd>
                                  </p:childTnLst>
                                </p:cTn>
                              </p:par>
                              <p:par>
                                <p:cTn id="13" presetID="42" presetClass="entr" presetSubtype="0" fill="hold" grpId="0" nodeType="withEffect">
                                  <p:stCondLst>
                                    <p:cond delay="5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8"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subTnLst>
                                    <p:audio>
                                      <p:cMediaNode>
                                        <p:cTn display="0" masterRel="sameClick">
                                          <p:stCondLst>
                                            <p:cond evt="begin" delay="0">
                                              <p:tn val="20"/>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audio>
              <p:cMediaNode vol="80000">
                <p:cTn id="24" fill="hold" display="0">
                  <p:stCondLst>
                    <p:cond delay="indefinite"/>
                  </p:stCondLst>
                  <p:endCondLst>
                    <p:cond evt="onStopAudio" delay="0">
                      <p:tgtEl>
                        <p:sldTgt/>
                      </p:tgtEl>
                    </p:cond>
                  </p:endCondLst>
                </p:cTn>
                <p:tgtEl>
                  <p:spTgt spid="3"/>
                </p:tgtEl>
              </p:cMediaNode>
            </p:audio>
            <p:seq concurrent="1" nextAc="seek">
              <p:cTn id="25" restart="whenNotActive" fill="hold" evtFilter="cancelBubble" nodeType="interactiveSeq">
                <p:stCondLst>
                  <p:cond evt="onClick" delay="0">
                    <p:tgtEl>
                      <p:spTgt spid="27"/>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27"/>
                                        </p:tgtEl>
                                      </p:cBhvr>
                                    </p:animEffect>
                                    <p:set>
                                      <p:cBhvr>
                                        <p:cTn id="30"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10" name="APPLAUSE.WAV"/>
                                        </p:tgtEl>
                                      </p:cMediaNode>
                                    </p:audio>
                                  </p:subTnLst>
                                </p:cTn>
                              </p:par>
                              <p:par>
                                <p:cTn id="31" presetID="1" presetClass="exit" presetSubtype="0" fill="hold" grpId="1" nodeType="withEffect">
                                  <p:stCondLst>
                                    <p:cond delay="0"/>
                                  </p:stCondLst>
                                  <p:childTnLst>
                                    <p:set>
                                      <p:cBhvr>
                                        <p:cTn id="32" dur="1" fill="hold">
                                          <p:stCondLst>
                                            <p:cond delay="0"/>
                                          </p:stCondLst>
                                        </p:cTn>
                                        <p:tgtEl>
                                          <p:spTgt spid="14"/>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26"/>
                                        </p:tgtEl>
                                      </p:cBhvr>
                                    </p:animEffect>
                                    <p:set>
                                      <p:cBhvr>
                                        <p:cTn id="38" dur="1" fill="hold">
                                          <p:stCondLst>
                                            <p:cond delay="499"/>
                                          </p:stCondLst>
                                        </p:cTn>
                                        <p:tgtEl>
                                          <p:spTgt spid="26"/>
                                        </p:tgtEl>
                                        <p:attrNameLst>
                                          <p:attrName>style.visibility</p:attrName>
                                        </p:attrNameLst>
                                      </p:cBhvr>
                                      <p:to>
                                        <p:strVal val="hidden"/>
                                      </p:to>
                                    </p:set>
                                  </p:childTnLst>
                                </p:cTn>
                              </p:par>
                            </p:childTnLst>
                          </p:cTn>
                        </p:par>
                        <p:par>
                          <p:cTn id="39" fill="hold">
                            <p:stCondLst>
                              <p:cond delay="500"/>
                            </p:stCondLst>
                            <p:childTnLst>
                              <p:par>
                                <p:cTn id="40" presetID="63" presetClass="path" presetSubtype="0" accel="50000" decel="50000" fill="hold" nodeType="afterEffect">
                                  <p:stCondLst>
                                    <p:cond delay="0"/>
                                  </p:stCondLst>
                                  <p:childTnLst>
                                    <p:animMotion origin="layout" path="M -4.16667E-6 -3.33333E-6 L 0.15651 0.02639 " pathEditMode="relative" rAng="0" ptsTypes="AA">
                                      <p:cBhvr>
                                        <p:cTn id="41" dur="2500" fill="hold"/>
                                        <p:tgtEl>
                                          <p:spTgt spid="114"/>
                                        </p:tgtEl>
                                        <p:attrNameLst>
                                          <p:attrName>ppt_x</p:attrName>
                                          <p:attrName>ppt_y</p:attrName>
                                        </p:attrNameLst>
                                      </p:cBhvr>
                                      <p:rCtr x="7826" y="1319"/>
                                    </p:animMotion>
                                  </p:childTnLst>
                                </p:cTn>
                              </p:par>
                              <p:par>
                                <p:cTn id="42" presetID="6" presetClass="emph" presetSubtype="0" fill="hold" nodeType="withEffect">
                                  <p:stCondLst>
                                    <p:cond delay="0"/>
                                  </p:stCondLst>
                                  <p:childTnLst>
                                    <p:animScale>
                                      <p:cBhvr>
                                        <p:cTn id="43" dur="2500" fill="hold"/>
                                        <p:tgtEl>
                                          <p:spTgt spid="114"/>
                                        </p:tgtEl>
                                      </p:cBhvr>
                                      <p:by x="110000" y="110000"/>
                                    </p:animScale>
                                  </p:childTnLst>
                                </p:cTn>
                              </p:par>
                              <p:par>
                                <p:cTn id="44" presetID="1" presetClass="exit" presetSubtype="0" fill="hold" nodeType="withEffect">
                                  <p:stCondLst>
                                    <p:cond delay="2000"/>
                                  </p:stCondLst>
                                  <p:childTnLst>
                                    <p:set>
                                      <p:cBhvr>
                                        <p:cTn id="45" dur="1" fill="hold">
                                          <p:stCondLst>
                                            <p:cond delay="0"/>
                                          </p:stCondLst>
                                        </p:cTn>
                                        <p:tgtEl>
                                          <p:spTgt spid="114"/>
                                        </p:tgtEl>
                                        <p:attrNameLst>
                                          <p:attrName>style.visibility</p:attrName>
                                        </p:attrNameLst>
                                      </p:cBhvr>
                                      <p:to>
                                        <p:strVal val="hidden"/>
                                      </p:to>
                                    </p:set>
                                  </p:childTnLst>
                                </p:cTn>
                              </p:par>
                            </p:childTnLst>
                          </p:cTn>
                        </p:par>
                        <p:par>
                          <p:cTn id="46" fill="hold">
                            <p:stCondLst>
                              <p:cond delay="3000"/>
                            </p:stCondLst>
                            <p:childTnLst>
                              <p:par>
                                <p:cTn id="47" presetID="2" presetClass="exit" presetSubtype="8" fill="hold" nodeType="afterEffect">
                                  <p:stCondLst>
                                    <p:cond delay="0"/>
                                  </p:stCondLst>
                                  <p:childTnLst>
                                    <p:anim calcmode="lin" valueType="num">
                                      <p:cBhvr additive="base">
                                        <p:cTn id="48" dur="5000"/>
                                        <p:tgtEl>
                                          <p:spTgt spid="79"/>
                                        </p:tgtEl>
                                        <p:attrNameLst>
                                          <p:attrName>ppt_x</p:attrName>
                                        </p:attrNameLst>
                                      </p:cBhvr>
                                      <p:tavLst>
                                        <p:tav tm="0">
                                          <p:val>
                                            <p:strVal val="ppt_x"/>
                                          </p:val>
                                        </p:tav>
                                        <p:tav tm="100000">
                                          <p:val>
                                            <p:strVal val="0-ppt_w/2"/>
                                          </p:val>
                                        </p:tav>
                                      </p:tavLst>
                                    </p:anim>
                                    <p:anim calcmode="lin" valueType="num">
                                      <p:cBhvr additive="base">
                                        <p:cTn id="49" dur="5000"/>
                                        <p:tgtEl>
                                          <p:spTgt spid="79"/>
                                        </p:tgtEl>
                                        <p:attrNameLst>
                                          <p:attrName>ppt_y</p:attrName>
                                        </p:attrNameLst>
                                      </p:cBhvr>
                                      <p:tavLst>
                                        <p:tav tm="0">
                                          <p:val>
                                            <p:strVal val="ppt_y"/>
                                          </p:val>
                                        </p:tav>
                                        <p:tav tm="100000">
                                          <p:val>
                                            <p:strVal val="ppt_y"/>
                                          </p:val>
                                        </p:tav>
                                      </p:tavLst>
                                    </p:anim>
                                    <p:set>
                                      <p:cBhvr>
                                        <p:cTn id="50" dur="1" fill="hold">
                                          <p:stCondLst>
                                            <p:cond delay="4999"/>
                                          </p:stCondLst>
                                        </p:cTn>
                                        <p:tgtEl>
                                          <p:spTgt spid="79"/>
                                        </p:tgtEl>
                                        <p:attrNameLst>
                                          <p:attrName>style.visibility</p:attrName>
                                        </p:attrNameLst>
                                      </p:cBhvr>
                                      <p:to>
                                        <p:strVal val="hidden"/>
                                      </p:to>
                                    </p:set>
                                  </p:childTnLst>
                                </p:cTn>
                              </p:par>
                              <p:par>
                                <p:cTn id="51" presetID="1" presetClass="mediacall" presetSubtype="0" fill="hold" nodeType="withEffect">
                                  <p:stCondLst>
                                    <p:cond delay="0"/>
                                  </p:stCondLst>
                                  <p:childTnLst>
                                    <p:cmd type="call" cmd="playFrom(0.0)">
                                      <p:cBhvr>
                                        <p:cTn id="52" dur="10138" fill="hold"/>
                                        <p:tgtEl>
                                          <p:spTgt spid="2"/>
                                        </p:tgtEl>
                                      </p:cBhvr>
                                    </p:cmd>
                                  </p:childTnLst>
                                </p:cTn>
                              </p:par>
                            </p:childTnLst>
                          </p:cTn>
                        </p:par>
                      </p:childTnLst>
                    </p:cTn>
                  </p:par>
                </p:childTnLst>
              </p:cTn>
              <p:nextCondLst>
                <p:cond evt="onClick" delay="0">
                  <p:tgtEl>
                    <p:spTgt spid="27"/>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0" nodeType="clickEffect">
                                  <p:stCondLst>
                                    <p:cond delay="0"/>
                                  </p:stCondLst>
                                  <p:childTnLst>
                                    <p:animEffect transition="out" filter="fade">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par>
                                <p:cTn id="59" presetID="1" presetClass="mediacall" presetSubtype="0" fill="hold" nodeType="withEffect">
                                  <p:stCondLst>
                                    <p:cond delay="0"/>
                                  </p:stCondLst>
                                  <p:childTnLst>
                                    <p:cmd type="call" cmd="playFrom(0.0)">
                                      <p:cBhvr>
                                        <p:cTn id="60" dur="4649" fill="hold"/>
                                        <p:tgtEl>
                                          <p:spTgt spid="133"/>
                                        </p:tgtEl>
                                      </p:cBhvr>
                                    </p:cmd>
                                  </p:childTnLst>
                                </p:cTn>
                              </p:par>
                              <p:par>
                                <p:cTn id="61" presetID="1" presetClass="entr" presetSubtype="0" fill="hold" nodeType="withEffect">
                                  <p:stCondLst>
                                    <p:cond delay="0"/>
                                  </p:stCondLst>
                                  <p:childTnLst>
                                    <p:set>
                                      <p:cBhvr>
                                        <p:cTn id="62" dur="1" fill="hold">
                                          <p:stCondLst>
                                            <p:cond delay="0"/>
                                          </p:stCondLst>
                                        </p:cTn>
                                        <p:tgtEl>
                                          <p:spTgt spid="132"/>
                                        </p:tgtEl>
                                        <p:attrNameLst>
                                          <p:attrName>style.visibility</p:attrName>
                                        </p:attrNameLst>
                                      </p:cBhvr>
                                      <p:to>
                                        <p:strVal val="visible"/>
                                      </p:to>
                                    </p:set>
                                  </p:childTnLst>
                                </p:cTn>
                              </p:par>
                              <p:par>
                                <p:cTn id="63" presetID="1" presetClass="exit" presetSubtype="0" fill="hold" grpId="1" nodeType="withEffect">
                                  <p:stCondLst>
                                    <p:cond delay="0"/>
                                  </p:stCondLst>
                                  <p:childTnLst>
                                    <p:set>
                                      <p:cBhvr>
                                        <p:cTn id="64" dur="1" fill="hold">
                                          <p:stCondLst>
                                            <p:cond delay="0"/>
                                          </p:stCondLst>
                                        </p:cTn>
                                        <p:tgtEl>
                                          <p:spTgt spid="27"/>
                                        </p:tgtEl>
                                        <p:attrNameLst>
                                          <p:attrName>style.visibility</p:attrName>
                                        </p:attrNameLst>
                                      </p:cBhvr>
                                      <p:to>
                                        <p:strVal val="hidden"/>
                                      </p:to>
                                    </p:set>
                                  </p:childTnLst>
                                </p:cTn>
                              </p:par>
                            </p:childTnLst>
                          </p:cTn>
                        </p:par>
                        <p:par>
                          <p:cTn id="65" fill="hold">
                            <p:stCondLst>
                              <p:cond delay="4649"/>
                            </p:stCondLst>
                            <p:childTnLst>
                              <p:par>
                                <p:cTn id="66" presetID="10" presetClass="exit" presetSubtype="0" fill="hold" grpId="2" nodeType="afterEffect">
                                  <p:stCondLst>
                                    <p:cond delay="0"/>
                                  </p:stCondLst>
                                  <p:childTnLst>
                                    <p:animEffect transition="out" filter="fade">
                                      <p:cBhvr>
                                        <p:cTn id="67" dur="500"/>
                                        <p:tgtEl>
                                          <p:spTgt spid="5"/>
                                        </p:tgtEl>
                                      </p:cBhvr>
                                    </p:animEffect>
                                    <p:set>
                                      <p:cBhvr>
                                        <p:cTn id="68" dur="1" fill="hold">
                                          <p:stCondLst>
                                            <p:cond delay="499"/>
                                          </p:stCondLst>
                                        </p:cTn>
                                        <p:tgtEl>
                                          <p:spTgt spid="5"/>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26"/>
                                        </p:tgtEl>
                                      </p:cBhvr>
                                    </p:animEffect>
                                    <p:set>
                                      <p:cBhvr>
                                        <p:cTn id="71" dur="1" fill="hold">
                                          <p:stCondLst>
                                            <p:cond delay="499"/>
                                          </p:stCondLst>
                                        </p:cTn>
                                        <p:tgtEl>
                                          <p:spTgt spid="26"/>
                                        </p:tgtEl>
                                        <p:attrNameLst>
                                          <p:attrName>style.visibility</p:attrName>
                                        </p:attrNameLst>
                                      </p:cBhvr>
                                      <p:to>
                                        <p:strVal val="hidden"/>
                                      </p:to>
                                    </p:set>
                                  </p:childTnLst>
                                </p:cTn>
                              </p:par>
                            </p:childTnLst>
                          </p:cTn>
                        </p:par>
                        <p:par>
                          <p:cTn id="72" fill="hold">
                            <p:stCondLst>
                              <p:cond delay="5149"/>
                            </p:stCondLst>
                            <p:childTnLst>
                              <p:par>
                                <p:cTn id="73" presetID="2" presetClass="exit" presetSubtype="8" fill="hold" nodeType="afterEffect">
                                  <p:stCondLst>
                                    <p:cond delay="0"/>
                                  </p:stCondLst>
                                  <p:childTnLst>
                                    <p:anim calcmode="lin" valueType="num">
                                      <p:cBhvr additive="base">
                                        <p:cTn id="74" dur="5000"/>
                                        <p:tgtEl>
                                          <p:spTgt spid="79"/>
                                        </p:tgtEl>
                                        <p:attrNameLst>
                                          <p:attrName>ppt_x</p:attrName>
                                        </p:attrNameLst>
                                      </p:cBhvr>
                                      <p:tavLst>
                                        <p:tav tm="0">
                                          <p:val>
                                            <p:strVal val="ppt_x"/>
                                          </p:val>
                                        </p:tav>
                                        <p:tav tm="100000">
                                          <p:val>
                                            <p:strVal val="0-ppt_w/2"/>
                                          </p:val>
                                        </p:tav>
                                      </p:tavLst>
                                    </p:anim>
                                    <p:anim calcmode="lin" valueType="num">
                                      <p:cBhvr additive="base">
                                        <p:cTn id="75" dur="5000"/>
                                        <p:tgtEl>
                                          <p:spTgt spid="79"/>
                                        </p:tgtEl>
                                        <p:attrNameLst>
                                          <p:attrName>ppt_y</p:attrName>
                                        </p:attrNameLst>
                                      </p:cBhvr>
                                      <p:tavLst>
                                        <p:tav tm="0">
                                          <p:val>
                                            <p:strVal val="ppt_y"/>
                                          </p:val>
                                        </p:tav>
                                        <p:tav tm="100000">
                                          <p:val>
                                            <p:strVal val="ppt_y"/>
                                          </p:val>
                                        </p:tav>
                                      </p:tavLst>
                                    </p:anim>
                                    <p:set>
                                      <p:cBhvr>
                                        <p:cTn id="76" dur="1" fill="hold">
                                          <p:stCondLst>
                                            <p:cond delay="4999"/>
                                          </p:stCondLst>
                                        </p:cTn>
                                        <p:tgtEl>
                                          <p:spTgt spid="79"/>
                                        </p:tgtEl>
                                        <p:attrNameLst>
                                          <p:attrName>style.visibility</p:attrName>
                                        </p:attrNameLst>
                                      </p:cBhvr>
                                      <p:to>
                                        <p:strVal val="hidden"/>
                                      </p:to>
                                    </p:set>
                                  </p:childTnLst>
                                </p:cTn>
                              </p:par>
                              <p:par>
                                <p:cTn id="77" presetID="1" presetClass="mediacall" presetSubtype="0" fill="hold" nodeType="withEffect">
                                  <p:stCondLst>
                                    <p:cond delay="0"/>
                                  </p:stCondLst>
                                  <p:childTnLst>
                                    <p:cmd type="call" cmd="playFrom(0.0)">
                                      <p:cBhvr>
                                        <p:cTn id="78" dur="10138" fill="hold"/>
                                        <p:tgtEl>
                                          <p:spTgt spid="2"/>
                                        </p:tgtEl>
                                      </p:cBhvr>
                                    </p:cmd>
                                  </p:childTnLst>
                                </p:cTn>
                              </p:par>
                            </p:childTnLst>
                          </p:cTn>
                        </p:par>
                      </p:childTnLst>
                    </p:cTn>
                  </p:par>
                </p:childTnLst>
              </p:cTn>
              <p:nextCondLst>
                <p:cond evt="onClick" delay="0">
                  <p:tgtEl>
                    <p:spTgt spid="14"/>
                  </p:tgtEl>
                </p:cond>
              </p:nextCondLst>
            </p:seq>
            <p:audio>
              <p:cMediaNode vol="80000">
                <p:cTn id="79"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03874" y="2092216"/>
            <a:ext cx="1069366" cy="2491138"/>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2903874" y="2092216"/>
            <a:ext cx="1063289" cy="2491138"/>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7"/>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8"/>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5130248" y="6767"/>
            <a:ext cx="4454964" cy="2214563"/>
          </a:xfrm>
          <a:prstGeom prst="wedgeRoundRectCallout">
            <a:avLst>
              <a:gd name="adj1" fmla="val -45264"/>
              <a:gd name="adj2" fmla="val 74752"/>
              <a:gd name="adj3" fmla="val 16667"/>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Xe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gì</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hai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bánh</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Đạp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chạy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bon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bon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Chuông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kêu</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kính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coong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Đứng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yên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thì</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đổ</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1"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Là</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1"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cái</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1"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gì</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sym typeface="Arial"/>
              </a:rPr>
              <a:t>?)</a:t>
            </a:r>
          </a:p>
        </p:txBody>
      </p:sp>
      <p:sp>
        <p:nvSpPr>
          <p:cNvPr id="26" name="Rectangle 25">
            <a:extLst>
              <a:ext uri="{FF2B5EF4-FFF2-40B4-BE49-F238E27FC236}">
                <a16:creationId xmlns:a16="http://schemas.microsoft.com/office/drawing/2014/main" id="{043762B3-8E3F-4C90-9088-084C5087FB35}"/>
              </a:ext>
            </a:extLst>
          </p:cNvPr>
          <p:cNvSpPr/>
          <p:nvPr/>
        </p:nvSpPr>
        <p:spPr>
          <a:xfrm>
            <a:off x="4288645" y="3744978"/>
            <a:ext cx="5281205"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Xe</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đạp</a:t>
            </a:r>
            <a:endPar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AB8A3C66-7187-4855-B5F4-6F4BDB5A2C64}"/>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344921781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2500" fill="hold"/>
                                        <p:tgtEl>
                                          <p:spTgt spid="79"/>
                                        </p:tgtEl>
                                        <p:attrNameLst>
                                          <p:attrName>ppt_x</p:attrName>
                                        </p:attrNameLst>
                                      </p:cBhvr>
                                      <p:tavLst>
                                        <p:tav tm="0">
                                          <p:val>
                                            <p:strVal val="1+#ppt_w/2"/>
                                          </p:val>
                                        </p:tav>
                                        <p:tav tm="100000">
                                          <p:val>
                                            <p:strVal val="#ppt_x"/>
                                          </p:val>
                                        </p:tav>
                                      </p:tavLst>
                                    </p:anim>
                                    <p:anim calcmode="lin" valueType="num">
                                      <p:cBhvr additive="base">
                                        <p:cTn id="8" dur="2500" fill="hold"/>
                                        <p:tgtEl>
                                          <p:spTgt spid="79"/>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10138" fill="hold"/>
                                        <p:tgtEl>
                                          <p:spTgt spid="2"/>
                                        </p:tgtEl>
                                      </p:cBhvr>
                                    </p:cmd>
                                  </p:childTnLst>
                                </p:cTn>
                              </p:par>
                              <p:par>
                                <p:cTn id="11" presetID="1" presetClass="mediacall" presetSubtype="0" fill="hold" nodeType="withEffect">
                                  <p:stCondLst>
                                    <p:cond delay="0"/>
                                  </p:stCondLst>
                                  <p:childTnLst>
                                    <p:cmd type="call" cmd="playFrom(0.0)">
                                      <p:cBhvr>
                                        <p:cTn id="12" dur="3030" fill="hold"/>
                                        <p:tgtEl>
                                          <p:spTgt spid="3"/>
                                        </p:tgtEl>
                                      </p:cBhvr>
                                    </p:cmd>
                                  </p:childTnLst>
                                </p:cTn>
                              </p:par>
                              <p:par>
                                <p:cTn id="13" presetID="42" presetClass="entr" presetSubtype="0" fill="hold" grpId="0" nodeType="withEffect">
                                  <p:stCondLst>
                                    <p:cond delay="5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9"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subTnLst>
                                    <p:audio>
                                      <p:cMediaNode>
                                        <p:cTn display="0" masterRel="sameClick">
                                          <p:stCondLst>
                                            <p:cond evt="begin" delay="0">
                                              <p:tn val="20"/>
                                            </p:cond>
                                          </p:stCondLst>
                                          <p:endCondLst>
                                            <p:cond evt="onStopAudio" delay="0">
                                              <p:tgtEl>
                                                <p:sldTgt/>
                                              </p:tgtEl>
                                            </p:cond>
                                          </p:endCondLst>
                                        </p:cTn>
                                        <p:tgtEl>
                                          <p:sndTgt r:embed="rId10"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audio>
              <p:cMediaNode vol="80000">
                <p:cTn id="24" fill="hold" display="0">
                  <p:stCondLst>
                    <p:cond delay="indefinite"/>
                  </p:stCondLst>
                  <p:endCondLst>
                    <p:cond evt="onStopAudio" delay="0">
                      <p:tgtEl>
                        <p:sldTgt/>
                      </p:tgtEl>
                    </p:cond>
                  </p:endCondLst>
                </p:cTn>
                <p:tgtEl>
                  <p:spTgt spid="3"/>
                </p:tgtEl>
              </p:cMediaNode>
            </p:audio>
            <p:seq concurrent="1" nextAc="seek">
              <p:cTn id="25" restart="whenNotActive" fill="hold" evtFilter="cancelBubble" nodeType="interactiveSeq">
                <p:stCondLst>
                  <p:cond evt="onClick" delay="0">
                    <p:tgtEl>
                      <p:spTgt spid="27"/>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27"/>
                                        </p:tgtEl>
                                      </p:cBhvr>
                                    </p:animEffect>
                                    <p:set>
                                      <p:cBhvr>
                                        <p:cTn id="30"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11" name="APPLAUSE.WAV"/>
                                        </p:tgtEl>
                                      </p:cMediaNode>
                                    </p:audio>
                                  </p:subTnLst>
                                </p:cTn>
                              </p:par>
                              <p:par>
                                <p:cTn id="31" presetID="1" presetClass="exit" presetSubtype="0" fill="hold" grpId="1" nodeType="withEffect">
                                  <p:stCondLst>
                                    <p:cond delay="0"/>
                                  </p:stCondLst>
                                  <p:childTnLst>
                                    <p:set>
                                      <p:cBhvr>
                                        <p:cTn id="32" dur="1" fill="hold">
                                          <p:stCondLst>
                                            <p:cond delay="0"/>
                                          </p:stCondLst>
                                        </p:cTn>
                                        <p:tgtEl>
                                          <p:spTgt spid="14"/>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26"/>
                                        </p:tgtEl>
                                      </p:cBhvr>
                                    </p:animEffect>
                                    <p:set>
                                      <p:cBhvr>
                                        <p:cTn id="38" dur="1" fill="hold">
                                          <p:stCondLst>
                                            <p:cond delay="499"/>
                                          </p:stCondLst>
                                        </p:cTn>
                                        <p:tgtEl>
                                          <p:spTgt spid="26"/>
                                        </p:tgtEl>
                                        <p:attrNameLst>
                                          <p:attrName>style.visibility</p:attrName>
                                        </p:attrNameLst>
                                      </p:cBhvr>
                                      <p:to>
                                        <p:strVal val="hidden"/>
                                      </p:to>
                                    </p:set>
                                  </p:childTnLst>
                                </p:cTn>
                              </p:par>
                            </p:childTnLst>
                          </p:cTn>
                        </p:par>
                        <p:par>
                          <p:cTn id="39" fill="hold">
                            <p:stCondLst>
                              <p:cond delay="500"/>
                            </p:stCondLst>
                            <p:childTnLst>
                              <p:par>
                                <p:cTn id="40" presetID="63" presetClass="path" presetSubtype="0" accel="50000" decel="50000" fill="hold" nodeType="afterEffect">
                                  <p:stCondLst>
                                    <p:cond delay="0"/>
                                  </p:stCondLst>
                                  <p:childTnLst>
                                    <p:animMotion origin="layout" path="M -1.25E-6 -4.07407E-6 L 0.15651 0.02639 " pathEditMode="relative" rAng="0" ptsTypes="AA">
                                      <p:cBhvr>
                                        <p:cTn id="41" dur="2500" fill="hold"/>
                                        <p:tgtEl>
                                          <p:spTgt spid="114"/>
                                        </p:tgtEl>
                                        <p:attrNameLst>
                                          <p:attrName>ppt_x</p:attrName>
                                          <p:attrName>ppt_y</p:attrName>
                                        </p:attrNameLst>
                                      </p:cBhvr>
                                      <p:rCtr x="7826" y="1319"/>
                                    </p:animMotion>
                                  </p:childTnLst>
                                </p:cTn>
                              </p:par>
                              <p:par>
                                <p:cTn id="42" presetID="6" presetClass="emph" presetSubtype="0" fill="hold" nodeType="withEffect">
                                  <p:stCondLst>
                                    <p:cond delay="0"/>
                                  </p:stCondLst>
                                  <p:childTnLst>
                                    <p:animScale>
                                      <p:cBhvr>
                                        <p:cTn id="43" dur="2500" fill="hold"/>
                                        <p:tgtEl>
                                          <p:spTgt spid="114"/>
                                        </p:tgtEl>
                                      </p:cBhvr>
                                      <p:by x="110000" y="110000"/>
                                    </p:animScale>
                                  </p:childTnLst>
                                </p:cTn>
                              </p:par>
                              <p:par>
                                <p:cTn id="44" presetID="1" presetClass="exit" presetSubtype="0" fill="hold" nodeType="withEffect">
                                  <p:stCondLst>
                                    <p:cond delay="2000"/>
                                  </p:stCondLst>
                                  <p:childTnLst>
                                    <p:set>
                                      <p:cBhvr>
                                        <p:cTn id="45" dur="1" fill="hold">
                                          <p:stCondLst>
                                            <p:cond delay="0"/>
                                          </p:stCondLst>
                                        </p:cTn>
                                        <p:tgtEl>
                                          <p:spTgt spid="114"/>
                                        </p:tgtEl>
                                        <p:attrNameLst>
                                          <p:attrName>style.visibility</p:attrName>
                                        </p:attrNameLst>
                                      </p:cBhvr>
                                      <p:to>
                                        <p:strVal val="hidden"/>
                                      </p:to>
                                    </p:set>
                                  </p:childTnLst>
                                </p:cTn>
                              </p:par>
                            </p:childTnLst>
                          </p:cTn>
                        </p:par>
                        <p:par>
                          <p:cTn id="46" fill="hold">
                            <p:stCondLst>
                              <p:cond delay="3000"/>
                            </p:stCondLst>
                            <p:childTnLst>
                              <p:par>
                                <p:cTn id="47" presetID="2" presetClass="exit" presetSubtype="8" fill="hold" nodeType="afterEffect">
                                  <p:stCondLst>
                                    <p:cond delay="0"/>
                                  </p:stCondLst>
                                  <p:childTnLst>
                                    <p:anim calcmode="lin" valueType="num">
                                      <p:cBhvr additive="base">
                                        <p:cTn id="48" dur="5000"/>
                                        <p:tgtEl>
                                          <p:spTgt spid="79"/>
                                        </p:tgtEl>
                                        <p:attrNameLst>
                                          <p:attrName>ppt_x</p:attrName>
                                        </p:attrNameLst>
                                      </p:cBhvr>
                                      <p:tavLst>
                                        <p:tav tm="0">
                                          <p:val>
                                            <p:strVal val="ppt_x"/>
                                          </p:val>
                                        </p:tav>
                                        <p:tav tm="100000">
                                          <p:val>
                                            <p:strVal val="0-ppt_w/2"/>
                                          </p:val>
                                        </p:tav>
                                      </p:tavLst>
                                    </p:anim>
                                    <p:anim calcmode="lin" valueType="num">
                                      <p:cBhvr additive="base">
                                        <p:cTn id="49" dur="5000"/>
                                        <p:tgtEl>
                                          <p:spTgt spid="79"/>
                                        </p:tgtEl>
                                        <p:attrNameLst>
                                          <p:attrName>ppt_y</p:attrName>
                                        </p:attrNameLst>
                                      </p:cBhvr>
                                      <p:tavLst>
                                        <p:tav tm="0">
                                          <p:val>
                                            <p:strVal val="ppt_y"/>
                                          </p:val>
                                        </p:tav>
                                        <p:tav tm="100000">
                                          <p:val>
                                            <p:strVal val="ppt_y"/>
                                          </p:val>
                                        </p:tav>
                                      </p:tavLst>
                                    </p:anim>
                                    <p:set>
                                      <p:cBhvr>
                                        <p:cTn id="50" dur="1" fill="hold">
                                          <p:stCondLst>
                                            <p:cond delay="4999"/>
                                          </p:stCondLst>
                                        </p:cTn>
                                        <p:tgtEl>
                                          <p:spTgt spid="79"/>
                                        </p:tgtEl>
                                        <p:attrNameLst>
                                          <p:attrName>style.visibility</p:attrName>
                                        </p:attrNameLst>
                                      </p:cBhvr>
                                      <p:to>
                                        <p:strVal val="hidden"/>
                                      </p:to>
                                    </p:set>
                                  </p:childTnLst>
                                </p:cTn>
                              </p:par>
                              <p:par>
                                <p:cTn id="51" presetID="1" presetClass="mediacall" presetSubtype="0" fill="hold" nodeType="withEffect">
                                  <p:stCondLst>
                                    <p:cond delay="0"/>
                                  </p:stCondLst>
                                  <p:childTnLst>
                                    <p:cmd type="call" cmd="playFrom(0.0)">
                                      <p:cBhvr>
                                        <p:cTn id="52" dur="10138" fill="hold"/>
                                        <p:tgtEl>
                                          <p:spTgt spid="2"/>
                                        </p:tgtEl>
                                      </p:cBhvr>
                                    </p:cmd>
                                  </p:childTnLst>
                                </p:cTn>
                              </p:par>
                            </p:childTnLst>
                          </p:cTn>
                        </p:par>
                      </p:childTnLst>
                    </p:cTn>
                  </p:par>
                </p:childTnLst>
              </p:cTn>
              <p:nextCondLst>
                <p:cond evt="onClick" delay="0">
                  <p:tgtEl>
                    <p:spTgt spid="27"/>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0" nodeType="clickEffect">
                                  <p:stCondLst>
                                    <p:cond delay="0"/>
                                  </p:stCondLst>
                                  <p:childTnLst>
                                    <p:animEffect transition="out" filter="fade">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par>
                                <p:cTn id="59" presetID="1" presetClass="mediacall" presetSubtype="0" fill="hold" nodeType="withEffect">
                                  <p:stCondLst>
                                    <p:cond delay="0"/>
                                  </p:stCondLst>
                                  <p:childTnLst>
                                    <p:cmd type="call" cmd="playFrom(0.0)">
                                      <p:cBhvr>
                                        <p:cTn id="60" dur="4649" fill="hold"/>
                                        <p:tgtEl>
                                          <p:spTgt spid="4"/>
                                        </p:tgtEl>
                                      </p:cBhvr>
                                    </p:cmd>
                                  </p:childTnLst>
                                </p:cTn>
                              </p:par>
                              <p:par>
                                <p:cTn id="61" presetID="1" presetClass="entr" presetSubtype="0" fill="hold" nodeType="withEffect">
                                  <p:stCondLst>
                                    <p:cond delay="0"/>
                                  </p:stCondLst>
                                  <p:childTnLst>
                                    <p:set>
                                      <p:cBhvr>
                                        <p:cTn id="62" dur="1" fill="hold">
                                          <p:stCondLst>
                                            <p:cond delay="0"/>
                                          </p:stCondLst>
                                        </p:cTn>
                                        <p:tgtEl>
                                          <p:spTgt spid="132"/>
                                        </p:tgtEl>
                                        <p:attrNameLst>
                                          <p:attrName>style.visibility</p:attrName>
                                        </p:attrNameLst>
                                      </p:cBhvr>
                                      <p:to>
                                        <p:strVal val="visible"/>
                                      </p:to>
                                    </p:set>
                                  </p:childTnLst>
                                </p:cTn>
                              </p:par>
                              <p:par>
                                <p:cTn id="63" presetID="1" presetClass="exit" presetSubtype="0" fill="hold" grpId="1" nodeType="withEffect">
                                  <p:stCondLst>
                                    <p:cond delay="0"/>
                                  </p:stCondLst>
                                  <p:childTnLst>
                                    <p:set>
                                      <p:cBhvr>
                                        <p:cTn id="64" dur="1" fill="hold">
                                          <p:stCondLst>
                                            <p:cond delay="0"/>
                                          </p:stCondLst>
                                        </p:cTn>
                                        <p:tgtEl>
                                          <p:spTgt spid="27"/>
                                        </p:tgtEl>
                                        <p:attrNameLst>
                                          <p:attrName>style.visibility</p:attrName>
                                        </p:attrNameLst>
                                      </p:cBhvr>
                                      <p:to>
                                        <p:strVal val="hidden"/>
                                      </p:to>
                                    </p:set>
                                  </p:childTnLst>
                                </p:cTn>
                              </p:par>
                            </p:childTnLst>
                          </p:cTn>
                        </p:par>
                        <p:par>
                          <p:cTn id="65" fill="hold">
                            <p:stCondLst>
                              <p:cond delay="500"/>
                            </p:stCondLst>
                            <p:childTnLst>
                              <p:par>
                                <p:cTn id="66" presetID="10" presetClass="exit" presetSubtype="0" fill="hold" grpId="2" nodeType="afterEffect">
                                  <p:stCondLst>
                                    <p:cond delay="0"/>
                                  </p:stCondLst>
                                  <p:childTnLst>
                                    <p:animEffect transition="out" filter="fade">
                                      <p:cBhvr>
                                        <p:cTn id="67" dur="500"/>
                                        <p:tgtEl>
                                          <p:spTgt spid="5"/>
                                        </p:tgtEl>
                                      </p:cBhvr>
                                    </p:animEffect>
                                    <p:set>
                                      <p:cBhvr>
                                        <p:cTn id="68" dur="1" fill="hold">
                                          <p:stCondLst>
                                            <p:cond delay="499"/>
                                          </p:stCondLst>
                                        </p:cTn>
                                        <p:tgtEl>
                                          <p:spTgt spid="5"/>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26"/>
                                        </p:tgtEl>
                                      </p:cBhvr>
                                    </p:animEffect>
                                    <p:set>
                                      <p:cBhvr>
                                        <p:cTn id="71" dur="1" fill="hold">
                                          <p:stCondLst>
                                            <p:cond delay="499"/>
                                          </p:stCondLst>
                                        </p:cTn>
                                        <p:tgtEl>
                                          <p:spTgt spid="26"/>
                                        </p:tgtEl>
                                        <p:attrNameLst>
                                          <p:attrName>style.visibility</p:attrName>
                                        </p:attrNameLst>
                                      </p:cBhvr>
                                      <p:to>
                                        <p:strVal val="hidden"/>
                                      </p:to>
                                    </p:set>
                                  </p:childTnLst>
                                </p:cTn>
                              </p:par>
                            </p:childTnLst>
                          </p:cTn>
                        </p:par>
                        <p:par>
                          <p:cTn id="72" fill="hold">
                            <p:stCondLst>
                              <p:cond delay="1000"/>
                            </p:stCondLst>
                            <p:childTnLst>
                              <p:par>
                                <p:cTn id="73" presetID="2" presetClass="exit" presetSubtype="8" fill="hold" nodeType="afterEffect">
                                  <p:stCondLst>
                                    <p:cond delay="0"/>
                                  </p:stCondLst>
                                  <p:childTnLst>
                                    <p:anim calcmode="lin" valueType="num">
                                      <p:cBhvr additive="base">
                                        <p:cTn id="74" dur="5000"/>
                                        <p:tgtEl>
                                          <p:spTgt spid="79"/>
                                        </p:tgtEl>
                                        <p:attrNameLst>
                                          <p:attrName>ppt_x</p:attrName>
                                        </p:attrNameLst>
                                      </p:cBhvr>
                                      <p:tavLst>
                                        <p:tav tm="0">
                                          <p:val>
                                            <p:strVal val="ppt_x"/>
                                          </p:val>
                                        </p:tav>
                                        <p:tav tm="100000">
                                          <p:val>
                                            <p:strVal val="0-ppt_w/2"/>
                                          </p:val>
                                        </p:tav>
                                      </p:tavLst>
                                    </p:anim>
                                    <p:anim calcmode="lin" valueType="num">
                                      <p:cBhvr additive="base">
                                        <p:cTn id="75" dur="5000"/>
                                        <p:tgtEl>
                                          <p:spTgt spid="79"/>
                                        </p:tgtEl>
                                        <p:attrNameLst>
                                          <p:attrName>ppt_y</p:attrName>
                                        </p:attrNameLst>
                                      </p:cBhvr>
                                      <p:tavLst>
                                        <p:tav tm="0">
                                          <p:val>
                                            <p:strVal val="ppt_y"/>
                                          </p:val>
                                        </p:tav>
                                        <p:tav tm="100000">
                                          <p:val>
                                            <p:strVal val="ppt_y"/>
                                          </p:val>
                                        </p:tav>
                                      </p:tavLst>
                                    </p:anim>
                                    <p:set>
                                      <p:cBhvr>
                                        <p:cTn id="76" dur="1" fill="hold">
                                          <p:stCondLst>
                                            <p:cond delay="4999"/>
                                          </p:stCondLst>
                                        </p:cTn>
                                        <p:tgtEl>
                                          <p:spTgt spid="79"/>
                                        </p:tgtEl>
                                        <p:attrNameLst>
                                          <p:attrName>style.visibility</p:attrName>
                                        </p:attrNameLst>
                                      </p:cBhvr>
                                      <p:to>
                                        <p:strVal val="hidden"/>
                                      </p:to>
                                    </p:set>
                                  </p:childTnLst>
                                </p:cTn>
                              </p:par>
                              <p:par>
                                <p:cTn id="77" presetID="1" presetClass="mediacall" presetSubtype="0" fill="hold" nodeType="withEffect">
                                  <p:stCondLst>
                                    <p:cond delay="0"/>
                                  </p:stCondLst>
                                  <p:childTnLst>
                                    <p:cmd type="call" cmd="playFrom(0.0)">
                                      <p:cBhvr>
                                        <p:cTn id="78" dur="10138" fill="hold"/>
                                        <p:tgtEl>
                                          <p:spTgt spid="2"/>
                                        </p:tgtEl>
                                      </p:cBhvr>
                                    </p:cmd>
                                  </p:childTnLst>
                                </p:cTn>
                              </p:par>
                            </p:childTnLst>
                          </p:cTn>
                        </p:par>
                      </p:childTnLst>
                    </p:cTn>
                  </p:par>
                </p:childTnLst>
              </p:cTn>
              <p:nextCondLst>
                <p:cond evt="onClick" delay="0">
                  <p:tgtEl>
                    <p:spTgt spid="14"/>
                  </p:tgtEl>
                </p:cond>
              </p:nextCondLst>
            </p:seq>
            <p:audio>
              <p:cMediaNode vol="80000">
                <p:cTn id="79"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25566" y="2158083"/>
            <a:ext cx="1055883" cy="2384633"/>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2925567" y="2144550"/>
            <a:ext cx="1053290" cy="239816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7"/>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8"/>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5086429" y="49337"/>
            <a:ext cx="4483421" cy="2300958"/>
          </a:xfrm>
          <a:prstGeom prst="wedgeRoundRectCallout">
            <a:avLst>
              <a:gd name="adj1" fmla="val -45046"/>
              <a:gd name="adj2" fmla="val 73994"/>
              <a:gd name="adj3" fmla="val 16667"/>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Thân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hình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bằng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sắt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Nổi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nhẹ</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trên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sông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Chở</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chú</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hải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quân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Tuần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tra</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trên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biển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sym typeface="Arial"/>
              </a:rPr>
              <a:t>(</a:t>
            </a:r>
            <a:r>
              <a:rPr kumimoji="0" lang="en-US" sz="2800" b="0" i="1"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Là</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1"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cái</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1"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gì</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sym typeface="Arial"/>
              </a:rPr>
              <a:t>?)</a:t>
            </a:r>
          </a:p>
        </p:txBody>
      </p:sp>
      <p:sp>
        <p:nvSpPr>
          <p:cNvPr id="26" name="Rectangle 25">
            <a:extLst>
              <a:ext uri="{FF2B5EF4-FFF2-40B4-BE49-F238E27FC236}">
                <a16:creationId xmlns:a16="http://schemas.microsoft.com/office/drawing/2014/main" id="{043762B3-8E3F-4C90-9088-084C5087FB35}"/>
              </a:ext>
            </a:extLst>
          </p:cNvPr>
          <p:cNvSpPr/>
          <p:nvPr/>
        </p:nvSpPr>
        <p:spPr>
          <a:xfrm>
            <a:off x="4288645" y="3744978"/>
            <a:ext cx="5281205"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sym typeface="Arial"/>
              </a:rPr>
              <a:t>Tàu</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sym typeface="Arial"/>
              </a:rPr>
              <a:t>thủy</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7F943AF7-102C-49D1-8E8C-BAE02BD72523}"/>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365280501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2500" fill="hold"/>
                                        <p:tgtEl>
                                          <p:spTgt spid="79"/>
                                        </p:tgtEl>
                                        <p:attrNameLst>
                                          <p:attrName>ppt_x</p:attrName>
                                        </p:attrNameLst>
                                      </p:cBhvr>
                                      <p:tavLst>
                                        <p:tav tm="0">
                                          <p:val>
                                            <p:strVal val="1+#ppt_w/2"/>
                                          </p:val>
                                        </p:tav>
                                        <p:tav tm="100000">
                                          <p:val>
                                            <p:strVal val="#ppt_x"/>
                                          </p:val>
                                        </p:tav>
                                      </p:tavLst>
                                    </p:anim>
                                    <p:anim calcmode="lin" valueType="num">
                                      <p:cBhvr additive="base">
                                        <p:cTn id="8" dur="2500" fill="hold"/>
                                        <p:tgtEl>
                                          <p:spTgt spid="79"/>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10138" fill="hold"/>
                                        <p:tgtEl>
                                          <p:spTgt spid="2"/>
                                        </p:tgtEl>
                                      </p:cBhvr>
                                    </p:cmd>
                                  </p:childTnLst>
                                </p:cTn>
                              </p:par>
                              <p:par>
                                <p:cTn id="11" presetID="1" presetClass="mediacall" presetSubtype="0" fill="hold" nodeType="withEffect">
                                  <p:stCondLst>
                                    <p:cond delay="0"/>
                                  </p:stCondLst>
                                  <p:childTnLst>
                                    <p:cmd type="call" cmd="playFrom(0.0)">
                                      <p:cBhvr>
                                        <p:cTn id="12" dur="3030" fill="hold"/>
                                        <p:tgtEl>
                                          <p:spTgt spid="3"/>
                                        </p:tgtEl>
                                      </p:cBhvr>
                                    </p:cmd>
                                  </p:childTnLst>
                                </p:cTn>
                              </p:par>
                              <p:par>
                                <p:cTn id="13" presetID="42" presetClass="entr" presetSubtype="0" fill="hold" grpId="0" nodeType="withEffect">
                                  <p:stCondLst>
                                    <p:cond delay="5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9"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subTnLst>
                                    <p:audio>
                                      <p:cMediaNode>
                                        <p:cTn display="0" masterRel="sameClick">
                                          <p:stCondLst>
                                            <p:cond evt="begin" delay="0">
                                              <p:tn val="20"/>
                                            </p:cond>
                                          </p:stCondLst>
                                          <p:endCondLst>
                                            <p:cond evt="onStopAudio" delay="0">
                                              <p:tgtEl>
                                                <p:sldTgt/>
                                              </p:tgtEl>
                                            </p:cond>
                                          </p:endCondLst>
                                        </p:cTn>
                                        <p:tgtEl>
                                          <p:sndTgt r:embed="rId10"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audio>
              <p:cMediaNode vol="80000">
                <p:cTn id="24" fill="hold" display="0">
                  <p:stCondLst>
                    <p:cond delay="indefinite"/>
                  </p:stCondLst>
                  <p:endCondLst>
                    <p:cond evt="onStopAudio" delay="0">
                      <p:tgtEl>
                        <p:sldTgt/>
                      </p:tgtEl>
                    </p:cond>
                  </p:endCondLst>
                </p:cTn>
                <p:tgtEl>
                  <p:spTgt spid="3"/>
                </p:tgtEl>
              </p:cMediaNode>
            </p:audio>
            <p:seq concurrent="1" nextAc="seek">
              <p:cTn id="25" restart="whenNotActive" fill="hold" evtFilter="cancelBubble" nodeType="interactiveSeq">
                <p:stCondLst>
                  <p:cond evt="onClick" delay="0">
                    <p:tgtEl>
                      <p:spTgt spid="27"/>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27"/>
                                        </p:tgtEl>
                                      </p:cBhvr>
                                    </p:animEffect>
                                    <p:set>
                                      <p:cBhvr>
                                        <p:cTn id="30"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11" name="APPLAUSE.WAV"/>
                                        </p:tgtEl>
                                      </p:cMediaNode>
                                    </p:audio>
                                  </p:subTnLst>
                                </p:cTn>
                              </p:par>
                              <p:par>
                                <p:cTn id="31" presetID="1" presetClass="exit" presetSubtype="0" fill="hold" grpId="1" nodeType="withEffect">
                                  <p:stCondLst>
                                    <p:cond delay="0"/>
                                  </p:stCondLst>
                                  <p:childTnLst>
                                    <p:set>
                                      <p:cBhvr>
                                        <p:cTn id="32" dur="1" fill="hold">
                                          <p:stCondLst>
                                            <p:cond delay="0"/>
                                          </p:stCondLst>
                                        </p:cTn>
                                        <p:tgtEl>
                                          <p:spTgt spid="14"/>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26"/>
                                        </p:tgtEl>
                                      </p:cBhvr>
                                    </p:animEffect>
                                    <p:set>
                                      <p:cBhvr>
                                        <p:cTn id="38" dur="1" fill="hold">
                                          <p:stCondLst>
                                            <p:cond delay="499"/>
                                          </p:stCondLst>
                                        </p:cTn>
                                        <p:tgtEl>
                                          <p:spTgt spid="26"/>
                                        </p:tgtEl>
                                        <p:attrNameLst>
                                          <p:attrName>style.visibility</p:attrName>
                                        </p:attrNameLst>
                                      </p:cBhvr>
                                      <p:to>
                                        <p:strVal val="hidden"/>
                                      </p:to>
                                    </p:set>
                                  </p:childTnLst>
                                </p:cTn>
                              </p:par>
                            </p:childTnLst>
                          </p:cTn>
                        </p:par>
                        <p:par>
                          <p:cTn id="39" fill="hold">
                            <p:stCondLst>
                              <p:cond delay="500"/>
                            </p:stCondLst>
                            <p:childTnLst>
                              <p:par>
                                <p:cTn id="40" presetID="63" presetClass="path" presetSubtype="0" accel="50000" decel="50000" fill="hold" nodeType="afterEffect">
                                  <p:stCondLst>
                                    <p:cond delay="0"/>
                                  </p:stCondLst>
                                  <p:childTnLst>
                                    <p:animMotion origin="layout" path="M -3.125E-6 4.07407E-6 L 0.15651 0.02638 " pathEditMode="relative" rAng="0" ptsTypes="AA">
                                      <p:cBhvr>
                                        <p:cTn id="41" dur="2500" fill="hold"/>
                                        <p:tgtEl>
                                          <p:spTgt spid="114"/>
                                        </p:tgtEl>
                                        <p:attrNameLst>
                                          <p:attrName>ppt_x</p:attrName>
                                          <p:attrName>ppt_y</p:attrName>
                                        </p:attrNameLst>
                                      </p:cBhvr>
                                      <p:rCtr x="7826" y="1319"/>
                                    </p:animMotion>
                                  </p:childTnLst>
                                </p:cTn>
                              </p:par>
                              <p:par>
                                <p:cTn id="42" presetID="6" presetClass="emph" presetSubtype="0" fill="hold" nodeType="withEffect">
                                  <p:stCondLst>
                                    <p:cond delay="0"/>
                                  </p:stCondLst>
                                  <p:childTnLst>
                                    <p:animScale>
                                      <p:cBhvr>
                                        <p:cTn id="43" dur="2500" fill="hold"/>
                                        <p:tgtEl>
                                          <p:spTgt spid="114"/>
                                        </p:tgtEl>
                                      </p:cBhvr>
                                      <p:by x="110000" y="110000"/>
                                    </p:animScale>
                                  </p:childTnLst>
                                </p:cTn>
                              </p:par>
                              <p:par>
                                <p:cTn id="44" presetID="1" presetClass="exit" presetSubtype="0" fill="hold" nodeType="withEffect">
                                  <p:stCondLst>
                                    <p:cond delay="2000"/>
                                  </p:stCondLst>
                                  <p:childTnLst>
                                    <p:set>
                                      <p:cBhvr>
                                        <p:cTn id="45" dur="1" fill="hold">
                                          <p:stCondLst>
                                            <p:cond delay="0"/>
                                          </p:stCondLst>
                                        </p:cTn>
                                        <p:tgtEl>
                                          <p:spTgt spid="114"/>
                                        </p:tgtEl>
                                        <p:attrNameLst>
                                          <p:attrName>style.visibility</p:attrName>
                                        </p:attrNameLst>
                                      </p:cBhvr>
                                      <p:to>
                                        <p:strVal val="hidden"/>
                                      </p:to>
                                    </p:set>
                                  </p:childTnLst>
                                </p:cTn>
                              </p:par>
                            </p:childTnLst>
                          </p:cTn>
                        </p:par>
                        <p:par>
                          <p:cTn id="46" fill="hold">
                            <p:stCondLst>
                              <p:cond delay="3000"/>
                            </p:stCondLst>
                            <p:childTnLst>
                              <p:par>
                                <p:cTn id="47" presetID="2" presetClass="exit" presetSubtype="8" fill="hold" nodeType="afterEffect">
                                  <p:stCondLst>
                                    <p:cond delay="0"/>
                                  </p:stCondLst>
                                  <p:childTnLst>
                                    <p:anim calcmode="lin" valueType="num">
                                      <p:cBhvr additive="base">
                                        <p:cTn id="48" dur="5000"/>
                                        <p:tgtEl>
                                          <p:spTgt spid="79"/>
                                        </p:tgtEl>
                                        <p:attrNameLst>
                                          <p:attrName>ppt_x</p:attrName>
                                        </p:attrNameLst>
                                      </p:cBhvr>
                                      <p:tavLst>
                                        <p:tav tm="0">
                                          <p:val>
                                            <p:strVal val="ppt_x"/>
                                          </p:val>
                                        </p:tav>
                                        <p:tav tm="100000">
                                          <p:val>
                                            <p:strVal val="0-ppt_w/2"/>
                                          </p:val>
                                        </p:tav>
                                      </p:tavLst>
                                    </p:anim>
                                    <p:anim calcmode="lin" valueType="num">
                                      <p:cBhvr additive="base">
                                        <p:cTn id="49" dur="5000"/>
                                        <p:tgtEl>
                                          <p:spTgt spid="79"/>
                                        </p:tgtEl>
                                        <p:attrNameLst>
                                          <p:attrName>ppt_y</p:attrName>
                                        </p:attrNameLst>
                                      </p:cBhvr>
                                      <p:tavLst>
                                        <p:tav tm="0">
                                          <p:val>
                                            <p:strVal val="ppt_y"/>
                                          </p:val>
                                        </p:tav>
                                        <p:tav tm="100000">
                                          <p:val>
                                            <p:strVal val="ppt_y"/>
                                          </p:val>
                                        </p:tav>
                                      </p:tavLst>
                                    </p:anim>
                                    <p:set>
                                      <p:cBhvr>
                                        <p:cTn id="50" dur="1" fill="hold">
                                          <p:stCondLst>
                                            <p:cond delay="4999"/>
                                          </p:stCondLst>
                                        </p:cTn>
                                        <p:tgtEl>
                                          <p:spTgt spid="79"/>
                                        </p:tgtEl>
                                        <p:attrNameLst>
                                          <p:attrName>style.visibility</p:attrName>
                                        </p:attrNameLst>
                                      </p:cBhvr>
                                      <p:to>
                                        <p:strVal val="hidden"/>
                                      </p:to>
                                    </p:set>
                                  </p:childTnLst>
                                </p:cTn>
                              </p:par>
                              <p:par>
                                <p:cTn id="51" presetID="1" presetClass="mediacall" presetSubtype="0" fill="hold" nodeType="withEffect">
                                  <p:stCondLst>
                                    <p:cond delay="0"/>
                                  </p:stCondLst>
                                  <p:childTnLst>
                                    <p:cmd type="call" cmd="playFrom(0.0)">
                                      <p:cBhvr>
                                        <p:cTn id="52" dur="10138" fill="hold"/>
                                        <p:tgtEl>
                                          <p:spTgt spid="2"/>
                                        </p:tgtEl>
                                      </p:cBhvr>
                                    </p:cmd>
                                  </p:childTnLst>
                                </p:cTn>
                              </p:par>
                            </p:childTnLst>
                          </p:cTn>
                        </p:par>
                      </p:childTnLst>
                    </p:cTn>
                  </p:par>
                </p:childTnLst>
              </p:cTn>
              <p:nextCondLst>
                <p:cond evt="onClick" delay="0">
                  <p:tgtEl>
                    <p:spTgt spid="27"/>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0" nodeType="clickEffect">
                                  <p:stCondLst>
                                    <p:cond delay="0"/>
                                  </p:stCondLst>
                                  <p:childTnLst>
                                    <p:animEffect transition="out" filter="fade">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par>
                                <p:cTn id="59" presetID="1" presetClass="mediacall" presetSubtype="0" fill="hold" nodeType="withEffect">
                                  <p:stCondLst>
                                    <p:cond delay="0"/>
                                  </p:stCondLst>
                                  <p:childTnLst>
                                    <p:cmd type="call" cmd="playFrom(0.0)">
                                      <p:cBhvr>
                                        <p:cTn id="60" dur="4649" fill="hold"/>
                                        <p:tgtEl>
                                          <p:spTgt spid="4"/>
                                        </p:tgtEl>
                                      </p:cBhvr>
                                    </p:cmd>
                                  </p:childTnLst>
                                </p:cTn>
                              </p:par>
                              <p:par>
                                <p:cTn id="61" presetID="1" presetClass="entr" presetSubtype="0" fill="hold" nodeType="withEffect">
                                  <p:stCondLst>
                                    <p:cond delay="0"/>
                                  </p:stCondLst>
                                  <p:childTnLst>
                                    <p:set>
                                      <p:cBhvr>
                                        <p:cTn id="62" dur="1" fill="hold">
                                          <p:stCondLst>
                                            <p:cond delay="0"/>
                                          </p:stCondLst>
                                        </p:cTn>
                                        <p:tgtEl>
                                          <p:spTgt spid="132"/>
                                        </p:tgtEl>
                                        <p:attrNameLst>
                                          <p:attrName>style.visibility</p:attrName>
                                        </p:attrNameLst>
                                      </p:cBhvr>
                                      <p:to>
                                        <p:strVal val="visible"/>
                                      </p:to>
                                    </p:set>
                                  </p:childTnLst>
                                </p:cTn>
                              </p:par>
                              <p:par>
                                <p:cTn id="63" presetID="1" presetClass="exit" presetSubtype="0" fill="hold" grpId="1" nodeType="withEffect">
                                  <p:stCondLst>
                                    <p:cond delay="0"/>
                                  </p:stCondLst>
                                  <p:childTnLst>
                                    <p:set>
                                      <p:cBhvr>
                                        <p:cTn id="64" dur="1" fill="hold">
                                          <p:stCondLst>
                                            <p:cond delay="0"/>
                                          </p:stCondLst>
                                        </p:cTn>
                                        <p:tgtEl>
                                          <p:spTgt spid="27"/>
                                        </p:tgtEl>
                                        <p:attrNameLst>
                                          <p:attrName>style.visibility</p:attrName>
                                        </p:attrNameLst>
                                      </p:cBhvr>
                                      <p:to>
                                        <p:strVal val="hidden"/>
                                      </p:to>
                                    </p:set>
                                  </p:childTnLst>
                                </p:cTn>
                              </p:par>
                            </p:childTnLst>
                          </p:cTn>
                        </p:par>
                        <p:par>
                          <p:cTn id="65" fill="hold">
                            <p:stCondLst>
                              <p:cond delay="4649"/>
                            </p:stCondLst>
                            <p:childTnLst>
                              <p:par>
                                <p:cTn id="66" presetID="10" presetClass="exit" presetSubtype="0" fill="hold" grpId="2" nodeType="afterEffect">
                                  <p:stCondLst>
                                    <p:cond delay="0"/>
                                  </p:stCondLst>
                                  <p:childTnLst>
                                    <p:animEffect transition="out" filter="fade">
                                      <p:cBhvr>
                                        <p:cTn id="67" dur="500"/>
                                        <p:tgtEl>
                                          <p:spTgt spid="5"/>
                                        </p:tgtEl>
                                      </p:cBhvr>
                                    </p:animEffect>
                                    <p:set>
                                      <p:cBhvr>
                                        <p:cTn id="68" dur="1" fill="hold">
                                          <p:stCondLst>
                                            <p:cond delay="499"/>
                                          </p:stCondLst>
                                        </p:cTn>
                                        <p:tgtEl>
                                          <p:spTgt spid="5"/>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26"/>
                                        </p:tgtEl>
                                      </p:cBhvr>
                                    </p:animEffect>
                                    <p:set>
                                      <p:cBhvr>
                                        <p:cTn id="71" dur="1" fill="hold">
                                          <p:stCondLst>
                                            <p:cond delay="499"/>
                                          </p:stCondLst>
                                        </p:cTn>
                                        <p:tgtEl>
                                          <p:spTgt spid="26"/>
                                        </p:tgtEl>
                                        <p:attrNameLst>
                                          <p:attrName>style.visibility</p:attrName>
                                        </p:attrNameLst>
                                      </p:cBhvr>
                                      <p:to>
                                        <p:strVal val="hidden"/>
                                      </p:to>
                                    </p:set>
                                  </p:childTnLst>
                                </p:cTn>
                              </p:par>
                            </p:childTnLst>
                          </p:cTn>
                        </p:par>
                        <p:par>
                          <p:cTn id="72" fill="hold">
                            <p:stCondLst>
                              <p:cond delay="5149"/>
                            </p:stCondLst>
                            <p:childTnLst>
                              <p:par>
                                <p:cTn id="73" presetID="2" presetClass="exit" presetSubtype="8" fill="hold" nodeType="afterEffect">
                                  <p:stCondLst>
                                    <p:cond delay="0"/>
                                  </p:stCondLst>
                                  <p:childTnLst>
                                    <p:anim calcmode="lin" valueType="num">
                                      <p:cBhvr additive="base">
                                        <p:cTn id="74" dur="5000"/>
                                        <p:tgtEl>
                                          <p:spTgt spid="79"/>
                                        </p:tgtEl>
                                        <p:attrNameLst>
                                          <p:attrName>ppt_x</p:attrName>
                                        </p:attrNameLst>
                                      </p:cBhvr>
                                      <p:tavLst>
                                        <p:tav tm="0">
                                          <p:val>
                                            <p:strVal val="ppt_x"/>
                                          </p:val>
                                        </p:tav>
                                        <p:tav tm="100000">
                                          <p:val>
                                            <p:strVal val="0-ppt_w/2"/>
                                          </p:val>
                                        </p:tav>
                                      </p:tavLst>
                                    </p:anim>
                                    <p:anim calcmode="lin" valueType="num">
                                      <p:cBhvr additive="base">
                                        <p:cTn id="75" dur="5000"/>
                                        <p:tgtEl>
                                          <p:spTgt spid="79"/>
                                        </p:tgtEl>
                                        <p:attrNameLst>
                                          <p:attrName>ppt_y</p:attrName>
                                        </p:attrNameLst>
                                      </p:cBhvr>
                                      <p:tavLst>
                                        <p:tav tm="0">
                                          <p:val>
                                            <p:strVal val="ppt_y"/>
                                          </p:val>
                                        </p:tav>
                                        <p:tav tm="100000">
                                          <p:val>
                                            <p:strVal val="ppt_y"/>
                                          </p:val>
                                        </p:tav>
                                      </p:tavLst>
                                    </p:anim>
                                    <p:set>
                                      <p:cBhvr>
                                        <p:cTn id="76" dur="1" fill="hold">
                                          <p:stCondLst>
                                            <p:cond delay="4999"/>
                                          </p:stCondLst>
                                        </p:cTn>
                                        <p:tgtEl>
                                          <p:spTgt spid="79"/>
                                        </p:tgtEl>
                                        <p:attrNameLst>
                                          <p:attrName>style.visibility</p:attrName>
                                        </p:attrNameLst>
                                      </p:cBhvr>
                                      <p:to>
                                        <p:strVal val="hidden"/>
                                      </p:to>
                                    </p:set>
                                  </p:childTnLst>
                                </p:cTn>
                              </p:par>
                              <p:par>
                                <p:cTn id="77" presetID="1" presetClass="mediacall" presetSubtype="0" fill="hold" nodeType="withEffect">
                                  <p:stCondLst>
                                    <p:cond delay="0"/>
                                  </p:stCondLst>
                                  <p:childTnLst>
                                    <p:cmd type="call" cmd="playFrom(0.0)">
                                      <p:cBhvr>
                                        <p:cTn id="78" dur="10138" fill="hold"/>
                                        <p:tgtEl>
                                          <p:spTgt spid="2"/>
                                        </p:tgtEl>
                                      </p:cBhvr>
                                    </p:cmd>
                                  </p:childTnLst>
                                </p:cTn>
                              </p:par>
                            </p:childTnLst>
                          </p:cTn>
                        </p:par>
                      </p:childTnLst>
                    </p:cTn>
                  </p:par>
                </p:childTnLst>
              </p:cTn>
              <p:nextCondLst>
                <p:cond evt="onClick" delay="0">
                  <p:tgtEl>
                    <p:spTgt spid="14"/>
                  </p:tgtEl>
                </p:cond>
              </p:nextCondLst>
            </p:seq>
            <p:audio>
              <p:cMediaNode vol="80000">
                <p:cTn id="79"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846396" y="2067225"/>
            <a:ext cx="1156947" cy="2483499"/>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2846397" y="2066751"/>
            <a:ext cx="1154105" cy="248436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7"/>
          <a:stretch>
            <a:fillRect/>
          </a:stretch>
        </p:blipFill>
        <p:spPr>
          <a:xfrm>
            <a:off x="2302654" y="1802081"/>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8"/>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5044079" y="49337"/>
            <a:ext cx="4806818" cy="2171993"/>
          </a:xfrm>
          <a:prstGeom prst="wedgeRoundRectCallout">
            <a:avLst>
              <a:gd name="adj1" fmla="val -59323"/>
              <a:gd name="adj2" fmla="val 86617"/>
              <a:gd name="adj3" fmla="val 16667"/>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Trên thân nhiều đốt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Trong ruột nhiều con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Chạy như rắn trườn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Thở ra toàn khói?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vi-VN" sz="2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a:t>
            </a:r>
            <a:r>
              <a:rPr kumimoji="0" lang="en-US" sz="2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L</a:t>
            </a:r>
            <a:r>
              <a:rPr kumimoji="0" lang="vi-VN" sz="2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à cái gì?)</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3702723" y="3758184"/>
            <a:ext cx="5281205"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sym typeface="Arial"/>
              </a:rPr>
              <a:t>Tàu</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sym typeface="Arial"/>
              </a:rPr>
              <a:t>hỏa</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86799F78-DFD1-487F-B5DF-7BBE6D5843EF}"/>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15847245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2500" fill="hold"/>
                                        <p:tgtEl>
                                          <p:spTgt spid="79"/>
                                        </p:tgtEl>
                                        <p:attrNameLst>
                                          <p:attrName>ppt_x</p:attrName>
                                        </p:attrNameLst>
                                      </p:cBhvr>
                                      <p:tavLst>
                                        <p:tav tm="0">
                                          <p:val>
                                            <p:strVal val="1+#ppt_w/2"/>
                                          </p:val>
                                        </p:tav>
                                        <p:tav tm="100000">
                                          <p:val>
                                            <p:strVal val="#ppt_x"/>
                                          </p:val>
                                        </p:tav>
                                      </p:tavLst>
                                    </p:anim>
                                    <p:anim calcmode="lin" valueType="num">
                                      <p:cBhvr additive="base">
                                        <p:cTn id="8" dur="2500" fill="hold"/>
                                        <p:tgtEl>
                                          <p:spTgt spid="79"/>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10138" fill="hold"/>
                                        <p:tgtEl>
                                          <p:spTgt spid="2"/>
                                        </p:tgtEl>
                                      </p:cBhvr>
                                    </p:cmd>
                                  </p:childTnLst>
                                </p:cTn>
                              </p:par>
                              <p:par>
                                <p:cTn id="11" presetID="1" presetClass="mediacall" presetSubtype="0" fill="hold" nodeType="withEffect">
                                  <p:stCondLst>
                                    <p:cond delay="0"/>
                                  </p:stCondLst>
                                  <p:childTnLst>
                                    <p:cmd type="call" cmd="playFrom(0.0)">
                                      <p:cBhvr>
                                        <p:cTn id="12" dur="3030" fill="hold"/>
                                        <p:tgtEl>
                                          <p:spTgt spid="3"/>
                                        </p:tgtEl>
                                      </p:cBhvr>
                                    </p:cmd>
                                  </p:childTnLst>
                                </p:cTn>
                              </p:par>
                              <p:par>
                                <p:cTn id="13" presetID="42" presetClass="entr" presetSubtype="0" fill="hold" grpId="0" nodeType="withEffect">
                                  <p:stCondLst>
                                    <p:cond delay="5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9"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subTnLst>
                                    <p:audio>
                                      <p:cMediaNode>
                                        <p:cTn display="0" masterRel="sameClick">
                                          <p:stCondLst>
                                            <p:cond evt="begin" delay="0">
                                              <p:tn val="20"/>
                                            </p:cond>
                                          </p:stCondLst>
                                          <p:endCondLst>
                                            <p:cond evt="onStopAudio" delay="0">
                                              <p:tgtEl>
                                                <p:sldTgt/>
                                              </p:tgtEl>
                                            </p:cond>
                                          </p:endCondLst>
                                        </p:cTn>
                                        <p:tgtEl>
                                          <p:sndTgt r:embed="rId10"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audio>
              <p:cMediaNode vol="80000">
                <p:cTn id="24" fill="hold" display="0">
                  <p:stCondLst>
                    <p:cond delay="indefinite"/>
                  </p:stCondLst>
                  <p:endCondLst>
                    <p:cond evt="onStopAudio" delay="0">
                      <p:tgtEl>
                        <p:sldTgt/>
                      </p:tgtEl>
                    </p:cond>
                  </p:endCondLst>
                </p:cTn>
                <p:tgtEl>
                  <p:spTgt spid="3"/>
                </p:tgtEl>
              </p:cMediaNode>
            </p:audio>
            <p:seq concurrent="1" nextAc="seek">
              <p:cTn id="25" restart="whenNotActive" fill="hold" evtFilter="cancelBubble" nodeType="interactiveSeq">
                <p:stCondLst>
                  <p:cond evt="onClick" delay="0">
                    <p:tgtEl>
                      <p:spTgt spid="27"/>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27"/>
                                        </p:tgtEl>
                                      </p:cBhvr>
                                    </p:animEffect>
                                    <p:set>
                                      <p:cBhvr>
                                        <p:cTn id="30"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11" name="APPLAUSE.WAV"/>
                                        </p:tgtEl>
                                      </p:cMediaNode>
                                    </p:audio>
                                  </p:subTnLst>
                                </p:cTn>
                              </p:par>
                              <p:par>
                                <p:cTn id="31" presetID="1" presetClass="exit" presetSubtype="0" fill="hold" grpId="1" nodeType="withEffect">
                                  <p:stCondLst>
                                    <p:cond delay="0"/>
                                  </p:stCondLst>
                                  <p:childTnLst>
                                    <p:set>
                                      <p:cBhvr>
                                        <p:cTn id="32" dur="1" fill="hold">
                                          <p:stCondLst>
                                            <p:cond delay="0"/>
                                          </p:stCondLst>
                                        </p:cTn>
                                        <p:tgtEl>
                                          <p:spTgt spid="14"/>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26"/>
                                        </p:tgtEl>
                                      </p:cBhvr>
                                    </p:animEffect>
                                    <p:set>
                                      <p:cBhvr>
                                        <p:cTn id="38" dur="1" fill="hold">
                                          <p:stCondLst>
                                            <p:cond delay="499"/>
                                          </p:stCondLst>
                                        </p:cTn>
                                        <p:tgtEl>
                                          <p:spTgt spid="26"/>
                                        </p:tgtEl>
                                        <p:attrNameLst>
                                          <p:attrName>style.visibility</p:attrName>
                                        </p:attrNameLst>
                                      </p:cBhvr>
                                      <p:to>
                                        <p:strVal val="hidden"/>
                                      </p:to>
                                    </p:set>
                                  </p:childTnLst>
                                </p:cTn>
                              </p:par>
                            </p:childTnLst>
                          </p:cTn>
                        </p:par>
                        <p:par>
                          <p:cTn id="39" fill="hold">
                            <p:stCondLst>
                              <p:cond delay="500"/>
                            </p:stCondLst>
                            <p:childTnLst>
                              <p:par>
                                <p:cTn id="40" presetID="63" presetClass="path" presetSubtype="0" accel="50000" decel="50000" fill="hold" nodeType="afterEffect">
                                  <p:stCondLst>
                                    <p:cond delay="0"/>
                                  </p:stCondLst>
                                  <p:childTnLst>
                                    <p:animMotion origin="layout" path="M 6.25E-7 2.59259E-6 L 0.15651 0.02639 " pathEditMode="relative" rAng="0" ptsTypes="AA">
                                      <p:cBhvr>
                                        <p:cTn id="41" dur="2500" fill="hold"/>
                                        <p:tgtEl>
                                          <p:spTgt spid="114"/>
                                        </p:tgtEl>
                                        <p:attrNameLst>
                                          <p:attrName>ppt_x</p:attrName>
                                          <p:attrName>ppt_y</p:attrName>
                                        </p:attrNameLst>
                                      </p:cBhvr>
                                      <p:rCtr x="7826" y="1319"/>
                                    </p:animMotion>
                                  </p:childTnLst>
                                </p:cTn>
                              </p:par>
                              <p:par>
                                <p:cTn id="42" presetID="6" presetClass="emph" presetSubtype="0" fill="hold" nodeType="withEffect">
                                  <p:stCondLst>
                                    <p:cond delay="0"/>
                                  </p:stCondLst>
                                  <p:childTnLst>
                                    <p:animScale>
                                      <p:cBhvr>
                                        <p:cTn id="43" dur="2500" fill="hold"/>
                                        <p:tgtEl>
                                          <p:spTgt spid="114"/>
                                        </p:tgtEl>
                                      </p:cBhvr>
                                      <p:by x="110000" y="110000"/>
                                    </p:animScale>
                                  </p:childTnLst>
                                </p:cTn>
                              </p:par>
                              <p:par>
                                <p:cTn id="44" presetID="1" presetClass="exit" presetSubtype="0" fill="hold" nodeType="withEffect">
                                  <p:stCondLst>
                                    <p:cond delay="2000"/>
                                  </p:stCondLst>
                                  <p:childTnLst>
                                    <p:set>
                                      <p:cBhvr>
                                        <p:cTn id="45" dur="1" fill="hold">
                                          <p:stCondLst>
                                            <p:cond delay="0"/>
                                          </p:stCondLst>
                                        </p:cTn>
                                        <p:tgtEl>
                                          <p:spTgt spid="114"/>
                                        </p:tgtEl>
                                        <p:attrNameLst>
                                          <p:attrName>style.visibility</p:attrName>
                                        </p:attrNameLst>
                                      </p:cBhvr>
                                      <p:to>
                                        <p:strVal val="hidden"/>
                                      </p:to>
                                    </p:set>
                                  </p:childTnLst>
                                </p:cTn>
                              </p:par>
                            </p:childTnLst>
                          </p:cTn>
                        </p:par>
                        <p:par>
                          <p:cTn id="46" fill="hold">
                            <p:stCondLst>
                              <p:cond delay="3000"/>
                            </p:stCondLst>
                            <p:childTnLst>
                              <p:par>
                                <p:cTn id="47" presetID="2" presetClass="exit" presetSubtype="8" fill="hold" nodeType="afterEffect">
                                  <p:stCondLst>
                                    <p:cond delay="0"/>
                                  </p:stCondLst>
                                  <p:childTnLst>
                                    <p:anim calcmode="lin" valueType="num">
                                      <p:cBhvr additive="base">
                                        <p:cTn id="48" dur="5000"/>
                                        <p:tgtEl>
                                          <p:spTgt spid="79"/>
                                        </p:tgtEl>
                                        <p:attrNameLst>
                                          <p:attrName>ppt_x</p:attrName>
                                        </p:attrNameLst>
                                      </p:cBhvr>
                                      <p:tavLst>
                                        <p:tav tm="0">
                                          <p:val>
                                            <p:strVal val="ppt_x"/>
                                          </p:val>
                                        </p:tav>
                                        <p:tav tm="100000">
                                          <p:val>
                                            <p:strVal val="0-ppt_w/2"/>
                                          </p:val>
                                        </p:tav>
                                      </p:tavLst>
                                    </p:anim>
                                    <p:anim calcmode="lin" valueType="num">
                                      <p:cBhvr additive="base">
                                        <p:cTn id="49" dur="5000"/>
                                        <p:tgtEl>
                                          <p:spTgt spid="79"/>
                                        </p:tgtEl>
                                        <p:attrNameLst>
                                          <p:attrName>ppt_y</p:attrName>
                                        </p:attrNameLst>
                                      </p:cBhvr>
                                      <p:tavLst>
                                        <p:tav tm="0">
                                          <p:val>
                                            <p:strVal val="ppt_y"/>
                                          </p:val>
                                        </p:tav>
                                        <p:tav tm="100000">
                                          <p:val>
                                            <p:strVal val="ppt_y"/>
                                          </p:val>
                                        </p:tav>
                                      </p:tavLst>
                                    </p:anim>
                                    <p:set>
                                      <p:cBhvr>
                                        <p:cTn id="50" dur="1" fill="hold">
                                          <p:stCondLst>
                                            <p:cond delay="4999"/>
                                          </p:stCondLst>
                                        </p:cTn>
                                        <p:tgtEl>
                                          <p:spTgt spid="79"/>
                                        </p:tgtEl>
                                        <p:attrNameLst>
                                          <p:attrName>style.visibility</p:attrName>
                                        </p:attrNameLst>
                                      </p:cBhvr>
                                      <p:to>
                                        <p:strVal val="hidden"/>
                                      </p:to>
                                    </p:set>
                                  </p:childTnLst>
                                </p:cTn>
                              </p:par>
                              <p:par>
                                <p:cTn id="51" presetID="1" presetClass="mediacall" presetSubtype="0" fill="hold" nodeType="withEffect">
                                  <p:stCondLst>
                                    <p:cond delay="0"/>
                                  </p:stCondLst>
                                  <p:childTnLst>
                                    <p:cmd type="call" cmd="playFrom(0.0)">
                                      <p:cBhvr>
                                        <p:cTn id="52" dur="10138" fill="hold"/>
                                        <p:tgtEl>
                                          <p:spTgt spid="2"/>
                                        </p:tgtEl>
                                      </p:cBhvr>
                                    </p:cmd>
                                  </p:childTnLst>
                                </p:cTn>
                              </p:par>
                            </p:childTnLst>
                          </p:cTn>
                        </p:par>
                      </p:childTnLst>
                    </p:cTn>
                  </p:par>
                </p:childTnLst>
              </p:cTn>
              <p:nextCondLst>
                <p:cond evt="onClick" delay="0">
                  <p:tgtEl>
                    <p:spTgt spid="27"/>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0" nodeType="clickEffect">
                                  <p:stCondLst>
                                    <p:cond delay="0"/>
                                  </p:stCondLst>
                                  <p:childTnLst>
                                    <p:animEffect transition="out" filter="fade">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par>
                                <p:cTn id="59" presetID="1" presetClass="mediacall" presetSubtype="0" fill="hold" nodeType="withEffect">
                                  <p:stCondLst>
                                    <p:cond delay="0"/>
                                  </p:stCondLst>
                                  <p:childTnLst>
                                    <p:cmd type="call" cmd="playFrom(0.0)">
                                      <p:cBhvr>
                                        <p:cTn id="60" dur="4649" fill="hold"/>
                                        <p:tgtEl>
                                          <p:spTgt spid="4"/>
                                        </p:tgtEl>
                                      </p:cBhvr>
                                    </p:cmd>
                                  </p:childTnLst>
                                </p:cTn>
                              </p:par>
                              <p:par>
                                <p:cTn id="61" presetID="1" presetClass="entr" presetSubtype="0" fill="hold" nodeType="withEffect">
                                  <p:stCondLst>
                                    <p:cond delay="0"/>
                                  </p:stCondLst>
                                  <p:childTnLst>
                                    <p:set>
                                      <p:cBhvr>
                                        <p:cTn id="62" dur="1" fill="hold">
                                          <p:stCondLst>
                                            <p:cond delay="0"/>
                                          </p:stCondLst>
                                        </p:cTn>
                                        <p:tgtEl>
                                          <p:spTgt spid="132"/>
                                        </p:tgtEl>
                                        <p:attrNameLst>
                                          <p:attrName>style.visibility</p:attrName>
                                        </p:attrNameLst>
                                      </p:cBhvr>
                                      <p:to>
                                        <p:strVal val="visible"/>
                                      </p:to>
                                    </p:set>
                                  </p:childTnLst>
                                </p:cTn>
                              </p:par>
                              <p:par>
                                <p:cTn id="63" presetID="1" presetClass="exit" presetSubtype="0" fill="hold" grpId="1" nodeType="withEffect">
                                  <p:stCondLst>
                                    <p:cond delay="0"/>
                                  </p:stCondLst>
                                  <p:childTnLst>
                                    <p:set>
                                      <p:cBhvr>
                                        <p:cTn id="64" dur="1" fill="hold">
                                          <p:stCondLst>
                                            <p:cond delay="0"/>
                                          </p:stCondLst>
                                        </p:cTn>
                                        <p:tgtEl>
                                          <p:spTgt spid="27"/>
                                        </p:tgtEl>
                                        <p:attrNameLst>
                                          <p:attrName>style.visibility</p:attrName>
                                        </p:attrNameLst>
                                      </p:cBhvr>
                                      <p:to>
                                        <p:strVal val="hidden"/>
                                      </p:to>
                                    </p:set>
                                  </p:childTnLst>
                                </p:cTn>
                              </p:par>
                            </p:childTnLst>
                          </p:cTn>
                        </p:par>
                        <p:par>
                          <p:cTn id="65" fill="hold">
                            <p:stCondLst>
                              <p:cond delay="4649"/>
                            </p:stCondLst>
                            <p:childTnLst>
                              <p:par>
                                <p:cTn id="66" presetID="10" presetClass="exit" presetSubtype="0" fill="hold" grpId="2" nodeType="afterEffect">
                                  <p:stCondLst>
                                    <p:cond delay="0"/>
                                  </p:stCondLst>
                                  <p:childTnLst>
                                    <p:animEffect transition="out" filter="fade">
                                      <p:cBhvr>
                                        <p:cTn id="67" dur="500"/>
                                        <p:tgtEl>
                                          <p:spTgt spid="5"/>
                                        </p:tgtEl>
                                      </p:cBhvr>
                                    </p:animEffect>
                                    <p:set>
                                      <p:cBhvr>
                                        <p:cTn id="68" dur="1" fill="hold">
                                          <p:stCondLst>
                                            <p:cond delay="499"/>
                                          </p:stCondLst>
                                        </p:cTn>
                                        <p:tgtEl>
                                          <p:spTgt spid="5"/>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26"/>
                                        </p:tgtEl>
                                      </p:cBhvr>
                                    </p:animEffect>
                                    <p:set>
                                      <p:cBhvr>
                                        <p:cTn id="71" dur="1" fill="hold">
                                          <p:stCondLst>
                                            <p:cond delay="499"/>
                                          </p:stCondLst>
                                        </p:cTn>
                                        <p:tgtEl>
                                          <p:spTgt spid="26"/>
                                        </p:tgtEl>
                                        <p:attrNameLst>
                                          <p:attrName>style.visibility</p:attrName>
                                        </p:attrNameLst>
                                      </p:cBhvr>
                                      <p:to>
                                        <p:strVal val="hidden"/>
                                      </p:to>
                                    </p:set>
                                  </p:childTnLst>
                                </p:cTn>
                              </p:par>
                            </p:childTnLst>
                          </p:cTn>
                        </p:par>
                        <p:par>
                          <p:cTn id="72" fill="hold">
                            <p:stCondLst>
                              <p:cond delay="5149"/>
                            </p:stCondLst>
                            <p:childTnLst>
                              <p:par>
                                <p:cTn id="73" presetID="2" presetClass="exit" presetSubtype="8" fill="hold" nodeType="afterEffect">
                                  <p:stCondLst>
                                    <p:cond delay="0"/>
                                  </p:stCondLst>
                                  <p:childTnLst>
                                    <p:anim calcmode="lin" valueType="num">
                                      <p:cBhvr additive="base">
                                        <p:cTn id="74" dur="5000"/>
                                        <p:tgtEl>
                                          <p:spTgt spid="79"/>
                                        </p:tgtEl>
                                        <p:attrNameLst>
                                          <p:attrName>ppt_x</p:attrName>
                                        </p:attrNameLst>
                                      </p:cBhvr>
                                      <p:tavLst>
                                        <p:tav tm="0">
                                          <p:val>
                                            <p:strVal val="ppt_x"/>
                                          </p:val>
                                        </p:tav>
                                        <p:tav tm="100000">
                                          <p:val>
                                            <p:strVal val="0-ppt_w/2"/>
                                          </p:val>
                                        </p:tav>
                                      </p:tavLst>
                                    </p:anim>
                                    <p:anim calcmode="lin" valueType="num">
                                      <p:cBhvr additive="base">
                                        <p:cTn id="75" dur="5000"/>
                                        <p:tgtEl>
                                          <p:spTgt spid="79"/>
                                        </p:tgtEl>
                                        <p:attrNameLst>
                                          <p:attrName>ppt_y</p:attrName>
                                        </p:attrNameLst>
                                      </p:cBhvr>
                                      <p:tavLst>
                                        <p:tav tm="0">
                                          <p:val>
                                            <p:strVal val="ppt_y"/>
                                          </p:val>
                                        </p:tav>
                                        <p:tav tm="100000">
                                          <p:val>
                                            <p:strVal val="ppt_y"/>
                                          </p:val>
                                        </p:tav>
                                      </p:tavLst>
                                    </p:anim>
                                    <p:set>
                                      <p:cBhvr>
                                        <p:cTn id="76" dur="1" fill="hold">
                                          <p:stCondLst>
                                            <p:cond delay="4999"/>
                                          </p:stCondLst>
                                        </p:cTn>
                                        <p:tgtEl>
                                          <p:spTgt spid="79"/>
                                        </p:tgtEl>
                                        <p:attrNameLst>
                                          <p:attrName>style.visibility</p:attrName>
                                        </p:attrNameLst>
                                      </p:cBhvr>
                                      <p:to>
                                        <p:strVal val="hidden"/>
                                      </p:to>
                                    </p:set>
                                  </p:childTnLst>
                                </p:cTn>
                              </p:par>
                              <p:par>
                                <p:cTn id="77" presetID="1" presetClass="mediacall" presetSubtype="0" fill="hold" nodeType="withEffect">
                                  <p:stCondLst>
                                    <p:cond delay="0"/>
                                  </p:stCondLst>
                                  <p:childTnLst>
                                    <p:cmd type="call" cmd="playFrom(0.0)">
                                      <p:cBhvr>
                                        <p:cTn id="78" dur="10138" fill="hold"/>
                                        <p:tgtEl>
                                          <p:spTgt spid="2"/>
                                        </p:tgtEl>
                                      </p:cBhvr>
                                    </p:cmd>
                                  </p:childTnLst>
                                </p:cTn>
                              </p:par>
                            </p:childTnLst>
                          </p:cTn>
                        </p:par>
                      </p:childTnLst>
                    </p:cTn>
                  </p:par>
                </p:childTnLst>
              </p:cTn>
              <p:nextCondLst>
                <p:cond evt="onClick" delay="0">
                  <p:tgtEl>
                    <p:spTgt spid="14"/>
                  </p:tgtEl>
                </p:cond>
              </p:nextCondLst>
            </p:seq>
            <p:audio>
              <p:cMediaNode vol="80000">
                <p:cTn id="79"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pic>
        <p:nvPicPr>
          <p:cNvPr id="833" name="Google Shape;833;p1"/>
          <p:cNvPicPr preferRelativeResize="0"/>
          <p:nvPr/>
        </p:nvPicPr>
        <p:blipFill rotWithShape="1">
          <a:blip r:embed="rId3">
            <a:alphaModFix/>
          </a:blip>
          <a:srcRect l="69689" b="63203"/>
          <a:stretch/>
        </p:blipFill>
        <p:spPr>
          <a:xfrm>
            <a:off x="9653083" y="283"/>
            <a:ext cx="2538413" cy="2799363"/>
          </a:xfrm>
          <a:prstGeom prst="rect">
            <a:avLst/>
          </a:prstGeom>
          <a:noFill/>
          <a:ln>
            <a:noFill/>
          </a:ln>
        </p:spPr>
      </p:pic>
      <p:pic>
        <p:nvPicPr>
          <p:cNvPr id="834" name="Google Shape;834;p1"/>
          <p:cNvPicPr preferRelativeResize="0"/>
          <p:nvPr/>
        </p:nvPicPr>
        <p:blipFill rotWithShape="1">
          <a:blip r:embed="rId4">
            <a:alphaModFix/>
          </a:blip>
          <a:srcRect r="67886" b="63203"/>
          <a:stretch/>
        </p:blipFill>
        <p:spPr>
          <a:xfrm>
            <a:off x="0" y="-27821"/>
            <a:ext cx="2538413" cy="2403889"/>
          </a:xfrm>
          <a:prstGeom prst="rect">
            <a:avLst/>
          </a:prstGeom>
          <a:noFill/>
          <a:ln>
            <a:noFill/>
          </a:ln>
        </p:spPr>
      </p:pic>
      <p:pic>
        <p:nvPicPr>
          <p:cNvPr id="835" name="Google Shape;835;p1"/>
          <p:cNvPicPr preferRelativeResize="0"/>
          <p:nvPr/>
        </p:nvPicPr>
        <p:blipFill rotWithShape="1">
          <a:blip r:embed="rId5">
            <a:alphaModFix/>
          </a:blip>
          <a:srcRect t="26479" b="16852"/>
          <a:stretch/>
        </p:blipFill>
        <p:spPr>
          <a:xfrm>
            <a:off x="1008" y="3295453"/>
            <a:ext cx="12190992" cy="3101536"/>
          </a:xfrm>
          <a:prstGeom prst="rect">
            <a:avLst/>
          </a:prstGeom>
          <a:noFill/>
          <a:ln>
            <a:noFill/>
          </a:ln>
        </p:spPr>
      </p:pic>
      <p:pic>
        <p:nvPicPr>
          <p:cNvPr id="836" name="Google Shape;836;p1"/>
          <p:cNvPicPr preferRelativeResize="0"/>
          <p:nvPr/>
        </p:nvPicPr>
        <p:blipFill rotWithShape="1">
          <a:blip r:embed="rId6">
            <a:alphaModFix/>
          </a:blip>
          <a:srcRect t="48269"/>
          <a:stretch/>
        </p:blipFill>
        <p:spPr>
          <a:xfrm>
            <a:off x="1008" y="3345347"/>
            <a:ext cx="12190992" cy="3547449"/>
          </a:xfrm>
          <a:prstGeom prst="rect">
            <a:avLst/>
          </a:prstGeom>
          <a:noFill/>
          <a:ln>
            <a:noFill/>
          </a:ln>
        </p:spPr>
      </p:pic>
      <p:pic>
        <p:nvPicPr>
          <p:cNvPr id="837" name="Google Shape;837;p1"/>
          <p:cNvPicPr preferRelativeResize="0"/>
          <p:nvPr/>
        </p:nvPicPr>
        <p:blipFill rotWithShape="1">
          <a:blip r:embed="rId7">
            <a:alphaModFix/>
          </a:blip>
          <a:srcRect l="2217" t="5014" r="38086" b="5461"/>
          <a:stretch/>
        </p:blipFill>
        <p:spPr>
          <a:xfrm>
            <a:off x="174387" y="3695416"/>
            <a:ext cx="2175113" cy="2960851"/>
          </a:xfrm>
          <a:prstGeom prst="rect">
            <a:avLst/>
          </a:prstGeom>
          <a:noFill/>
          <a:ln>
            <a:noFill/>
          </a:ln>
          <a:effectLst>
            <a:outerShdw blurRad="50800" dist="38100" dir="5400000" algn="t" rotWithShape="0">
              <a:srgbClr val="000000">
                <a:alpha val="40000"/>
              </a:srgbClr>
            </a:outerShdw>
          </a:effectLst>
        </p:spPr>
      </p:pic>
      <p:pic>
        <p:nvPicPr>
          <p:cNvPr id="839" name="Google Shape;839;p1"/>
          <p:cNvPicPr preferRelativeResize="0"/>
          <p:nvPr/>
        </p:nvPicPr>
        <p:blipFill rotWithShape="1">
          <a:blip r:embed="rId8">
            <a:alphaModFix/>
          </a:blip>
          <a:srcRect/>
          <a:stretch/>
        </p:blipFill>
        <p:spPr>
          <a:xfrm>
            <a:off x="2760947" y="581607"/>
            <a:ext cx="6669602" cy="963251"/>
          </a:xfrm>
          <a:prstGeom prst="rect">
            <a:avLst/>
          </a:prstGeom>
          <a:noFill/>
          <a:ln>
            <a:noFill/>
          </a:ln>
        </p:spPr>
      </p:pic>
      <p:sp>
        <p:nvSpPr>
          <p:cNvPr id="12" name="Google Shape;961;p9">
            <a:extLst>
              <a:ext uri="{FF2B5EF4-FFF2-40B4-BE49-F238E27FC236}">
                <a16:creationId xmlns:a16="http://schemas.microsoft.com/office/drawing/2014/main" id="{B64460CB-B643-4495-98A6-1A51EC7A1EF2}"/>
              </a:ext>
            </a:extLst>
          </p:cNvPr>
          <p:cNvSpPr/>
          <p:nvPr/>
        </p:nvSpPr>
        <p:spPr>
          <a:xfrm>
            <a:off x="2349500" y="-14630"/>
            <a:ext cx="7406289"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dirty="0" err="1">
                <a:solidFill>
                  <a:srgbClr val="000000"/>
                </a:solidFill>
                <a:latin typeface="Arial"/>
                <a:ea typeface="Arial"/>
                <a:cs typeface="Arial"/>
                <a:sym typeface="Arial"/>
              </a:rPr>
              <a:t>Thứ</a:t>
            </a:r>
            <a:r>
              <a:rPr lang="en-US" sz="3200" b="0" i="0" u="none" strike="noStrike" cap="none" dirty="0">
                <a:solidFill>
                  <a:srgbClr val="000000"/>
                </a:solidFill>
                <a:latin typeface="Arial"/>
                <a:ea typeface="Arial"/>
                <a:cs typeface="Arial"/>
                <a:sym typeface="Arial"/>
              </a:rPr>
              <a:t> … </a:t>
            </a:r>
            <a:r>
              <a:rPr lang="en-US" sz="3200" b="0" i="0" u="none" strike="noStrike" cap="none" dirty="0" err="1">
                <a:solidFill>
                  <a:srgbClr val="000000"/>
                </a:solidFill>
                <a:latin typeface="Arial"/>
                <a:ea typeface="Arial"/>
                <a:cs typeface="Arial"/>
                <a:sym typeface="Arial"/>
              </a:rPr>
              <a:t>ngày</a:t>
            </a:r>
            <a:r>
              <a:rPr lang="en-US" sz="3200" b="0" i="0" u="none" strike="noStrike" cap="none" dirty="0">
                <a:solidFill>
                  <a:srgbClr val="000000"/>
                </a:solidFill>
                <a:latin typeface="Arial"/>
                <a:ea typeface="Arial"/>
                <a:cs typeface="Arial"/>
                <a:sym typeface="Arial"/>
              </a:rPr>
              <a:t> … </a:t>
            </a:r>
            <a:r>
              <a:rPr lang="en-US" sz="3200" b="0" i="0" u="none" strike="noStrike" cap="none" dirty="0" err="1">
                <a:solidFill>
                  <a:srgbClr val="000000"/>
                </a:solidFill>
                <a:latin typeface="Arial"/>
                <a:ea typeface="Arial"/>
                <a:cs typeface="Arial"/>
                <a:sym typeface="Arial"/>
              </a:rPr>
              <a:t>tháng</a:t>
            </a:r>
            <a:r>
              <a:rPr lang="en-US" sz="3200" b="0" i="0" u="none" strike="noStrike" cap="none" dirty="0">
                <a:solidFill>
                  <a:srgbClr val="000000"/>
                </a:solidFill>
                <a:latin typeface="Arial"/>
                <a:ea typeface="Arial"/>
                <a:cs typeface="Arial"/>
                <a:sym typeface="Arial"/>
              </a:rPr>
              <a:t> … </a:t>
            </a:r>
            <a:r>
              <a:rPr lang="en-US" sz="3200" b="0" i="0" u="none" strike="noStrike" cap="none" dirty="0" err="1">
                <a:solidFill>
                  <a:srgbClr val="000000"/>
                </a:solidFill>
                <a:latin typeface="Arial"/>
                <a:ea typeface="Arial"/>
                <a:cs typeface="Arial"/>
                <a:sym typeface="Arial"/>
              </a:rPr>
              <a:t>năm</a:t>
            </a:r>
            <a:r>
              <a:rPr lang="en-US" sz="3200" b="0" i="0" u="none" strike="noStrike" cap="none" dirty="0">
                <a:solidFill>
                  <a:srgbClr val="000000"/>
                </a:solidFill>
                <a:latin typeface="Arial"/>
                <a:ea typeface="Arial"/>
                <a:cs typeface="Arial"/>
                <a:sym typeface="Arial"/>
              </a:rPr>
              <a:t> ….</a:t>
            </a:r>
            <a:endParaRPr sz="32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403D1D8F-ACD4-D997-3381-9A7C1E386E1C}"/>
              </a:ext>
            </a:extLst>
          </p:cNvPr>
          <p:cNvPicPr>
            <a:picLocks noChangeAspect="1"/>
          </p:cNvPicPr>
          <p:nvPr/>
        </p:nvPicPr>
        <p:blipFill>
          <a:blip r:embed="rId9"/>
          <a:stretch>
            <a:fillRect/>
          </a:stretch>
        </p:blipFill>
        <p:spPr>
          <a:xfrm>
            <a:off x="1190553" y="1360896"/>
            <a:ext cx="9851990" cy="27800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749"/>
                                          </p:stCondLst>
                                        </p:cTn>
                                        <p:tgtEl>
                                          <p:spTgt spid="834"/>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33"/>
                                        </p:tgtEl>
                                        <p:attrNameLst>
                                          <p:attrName>style.visibility</p:attrName>
                                        </p:attrNameLst>
                                      </p:cBhvr>
                                      <p:to>
                                        <p:strVal val="visible"/>
                                      </p:to>
                                    </p:set>
                                    <p:animEffect transition="in" filter="fade">
                                      <p:cBhvr>
                                        <p:cTn id="9" dur="750"/>
                                        <p:tgtEl>
                                          <p:spTgt spid="833"/>
                                        </p:tgtEl>
                                      </p:cBhvr>
                                    </p:animEffect>
                                  </p:childTnLst>
                                </p:cTn>
                              </p:par>
                              <p:par>
                                <p:cTn id="10" presetID="10" presetClass="entr" presetSubtype="0" fill="hold" nodeType="withEffect">
                                  <p:stCondLst>
                                    <p:cond delay="0"/>
                                  </p:stCondLst>
                                  <p:childTnLst>
                                    <p:set>
                                      <p:cBhvr>
                                        <p:cTn id="11" dur="1" fill="hold">
                                          <p:stCondLst>
                                            <p:cond delay="0"/>
                                          </p:stCondLst>
                                        </p:cTn>
                                        <p:tgtEl>
                                          <p:spTgt spid="837"/>
                                        </p:tgtEl>
                                        <p:attrNameLst>
                                          <p:attrName>style.visibility</p:attrName>
                                        </p:attrNameLst>
                                      </p:cBhvr>
                                      <p:to>
                                        <p:strVal val="visible"/>
                                      </p:to>
                                    </p:set>
                                    <p:animEffect transition="in" filter="fade">
                                      <p:cBhvr>
                                        <p:cTn id="12" dur="750"/>
                                        <p:tgtEl>
                                          <p:spTgt spid="837"/>
                                        </p:tgtEl>
                                      </p:cBhvr>
                                    </p:animEffect>
                                  </p:childTnLst>
                                </p:cTn>
                              </p:par>
                              <p:par>
                                <p:cTn id="13" presetID="10" presetClass="entr" presetSubtype="0" fill="hold" nodeType="withEffect">
                                  <p:stCondLst>
                                    <p:cond delay="0"/>
                                  </p:stCondLst>
                                  <p:childTnLst>
                                    <p:set>
                                      <p:cBhvr>
                                        <p:cTn id="14" dur="1" fill="hold">
                                          <p:stCondLst>
                                            <p:cond delay="0"/>
                                          </p:stCondLst>
                                        </p:cTn>
                                        <p:tgtEl>
                                          <p:spTgt spid="836"/>
                                        </p:tgtEl>
                                        <p:attrNameLst>
                                          <p:attrName>style.visibility</p:attrName>
                                        </p:attrNameLst>
                                      </p:cBhvr>
                                      <p:to>
                                        <p:strVal val="visible"/>
                                      </p:to>
                                    </p:set>
                                    <p:animEffect transition="in" filter="fade">
                                      <p:cBhvr>
                                        <p:cTn id="15" dur="750"/>
                                        <p:tgtEl>
                                          <p:spTgt spid="836"/>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39"/>
                                        </p:tgtEl>
                                        <p:attrNameLst>
                                          <p:attrName>style.visibility</p:attrName>
                                        </p:attrNameLst>
                                      </p:cBhvr>
                                      <p:to>
                                        <p:strVal val="visible"/>
                                      </p:to>
                                    </p:set>
                                    <p:animEffect transition="in" filter="fade">
                                      <p:cBhvr>
                                        <p:cTn id="23" dur="500"/>
                                        <p:tgtEl>
                                          <p:spTgt spid="839"/>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7086904"/>
          </a:xfrm>
          <a:prstGeom prst="rect">
            <a:avLst/>
          </a:prstGeom>
        </p:spPr>
      </p:pic>
      <p:pic>
        <p:nvPicPr>
          <p:cNvPr id="3" name="Picture 2">
            <a:extLst>
              <a:ext uri="{FF2B5EF4-FFF2-40B4-BE49-F238E27FC236}">
                <a16:creationId xmlns:a16="http://schemas.microsoft.com/office/drawing/2014/main" id="{F607DA63-88A2-3598-6B07-5113CA00F550}"/>
              </a:ext>
            </a:extLst>
          </p:cNvPr>
          <p:cNvPicPr>
            <a:picLocks noChangeAspect="1"/>
          </p:cNvPicPr>
          <p:nvPr/>
        </p:nvPicPr>
        <p:blipFill>
          <a:blip r:embed="rId3"/>
          <a:stretch>
            <a:fillRect/>
          </a:stretch>
        </p:blipFill>
        <p:spPr>
          <a:xfrm>
            <a:off x="429282" y="749708"/>
            <a:ext cx="11211516" cy="2310584"/>
          </a:xfrm>
          <a:prstGeom prst="rect">
            <a:avLst/>
          </a:prstGeom>
        </p:spPr>
      </p:pic>
    </p:spTree>
    <p:extLst>
      <p:ext uri="{BB962C8B-B14F-4D97-AF65-F5344CB8AC3E}">
        <p14:creationId xmlns:p14="http://schemas.microsoft.com/office/powerpoint/2010/main" val="257042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969;p10">
            <a:extLst>
              <a:ext uri="{FF2B5EF4-FFF2-40B4-BE49-F238E27FC236}">
                <a16:creationId xmlns:a16="http://schemas.microsoft.com/office/drawing/2014/main" id="{0294E647-CB3C-3865-A25A-82DAFD4265B4}"/>
              </a:ext>
            </a:extLst>
          </p:cNvPr>
          <p:cNvPicPr preferRelativeResize="0"/>
          <p:nvPr/>
        </p:nvPicPr>
        <p:blipFill rotWithShape="1">
          <a:blip r:embed="rId2">
            <a:alphaModFix/>
          </a:blip>
          <a:srcRect l="2915" t="12037" r="70209" b="60370"/>
          <a:stretch/>
        </p:blipFill>
        <p:spPr>
          <a:xfrm>
            <a:off x="9224682" y="-659952"/>
            <a:ext cx="3276600" cy="1892300"/>
          </a:xfrm>
          <a:prstGeom prst="rect">
            <a:avLst/>
          </a:prstGeom>
          <a:noFill/>
          <a:ln>
            <a:noFill/>
          </a:ln>
        </p:spPr>
      </p:pic>
      <p:pic>
        <p:nvPicPr>
          <p:cNvPr id="4" name="Google Shape;970;p10">
            <a:extLst>
              <a:ext uri="{FF2B5EF4-FFF2-40B4-BE49-F238E27FC236}">
                <a16:creationId xmlns:a16="http://schemas.microsoft.com/office/drawing/2014/main" id="{50165300-1482-E338-1ADD-97C20BBC898F}"/>
              </a:ext>
            </a:extLst>
          </p:cNvPr>
          <p:cNvPicPr preferRelativeResize="0"/>
          <p:nvPr/>
        </p:nvPicPr>
        <p:blipFill rotWithShape="1">
          <a:blip r:embed="rId2">
            <a:alphaModFix/>
          </a:blip>
          <a:srcRect l="2915" t="12037" r="70209" b="60370"/>
          <a:stretch/>
        </p:blipFill>
        <p:spPr>
          <a:xfrm>
            <a:off x="-499086" y="-194671"/>
            <a:ext cx="3276600" cy="1892300"/>
          </a:xfrm>
          <a:prstGeom prst="rect">
            <a:avLst/>
          </a:prstGeom>
          <a:noFill/>
          <a:ln>
            <a:noFill/>
          </a:ln>
        </p:spPr>
      </p:pic>
      <p:sp>
        <p:nvSpPr>
          <p:cNvPr id="6" name="Google Shape;973;p10">
            <a:extLst>
              <a:ext uri="{FF2B5EF4-FFF2-40B4-BE49-F238E27FC236}">
                <a16:creationId xmlns:a16="http://schemas.microsoft.com/office/drawing/2014/main" id="{B7CF73D3-0DD4-526B-F0D3-0D23AEC42D85}"/>
              </a:ext>
            </a:extLst>
          </p:cNvPr>
          <p:cNvSpPr/>
          <p:nvPr/>
        </p:nvSpPr>
        <p:spPr>
          <a:xfrm>
            <a:off x="266194" y="426357"/>
            <a:ext cx="11702141" cy="544785"/>
          </a:xfrm>
          <a:prstGeom prst="roundRect">
            <a:avLst>
              <a:gd name="adj" fmla="val 16667"/>
            </a:avLst>
          </a:prstGeom>
          <a:solidFill>
            <a:srgbClr val="E5F7B3"/>
          </a:solidFill>
          <a:ln w="381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buClr>
                <a:srgbClr val="000000"/>
              </a:buClr>
            </a:pPr>
            <a:r>
              <a:rPr lang="vi-VN" sz="2600" b="1" kern="0" dirty="0">
                <a:solidFill>
                  <a:srgbClr val="244061"/>
                </a:solidFill>
                <a:latin typeface="Calibri"/>
                <a:ea typeface="Calibri"/>
                <a:cs typeface="Calibri"/>
                <a:sym typeface="Calibri"/>
              </a:rPr>
              <a:t>1. Kể tên các phương tiện giao thông Minh sử dụng khi đi du lịch cùng gia đình?</a:t>
            </a:r>
          </a:p>
        </p:txBody>
      </p:sp>
      <p:pic>
        <p:nvPicPr>
          <p:cNvPr id="8" name="Google Shape;974;p10">
            <a:extLst>
              <a:ext uri="{FF2B5EF4-FFF2-40B4-BE49-F238E27FC236}">
                <a16:creationId xmlns:a16="http://schemas.microsoft.com/office/drawing/2014/main" id="{FC7C721B-5C0B-E4A1-1753-912595849180}"/>
              </a:ext>
            </a:extLst>
          </p:cNvPr>
          <p:cNvPicPr preferRelativeResize="0"/>
          <p:nvPr/>
        </p:nvPicPr>
        <p:blipFill rotWithShape="1">
          <a:blip r:embed="rId3">
            <a:alphaModFix/>
          </a:blip>
          <a:srcRect/>
          <a:stretch/>
        </p:blipFill>
        <p:spPr>
          <a:xfrm>
            <a:off x="11146910" y="4455061"/>
            <a:ext cx="1244525" cy="2402939"/>
          </a:xfrm>
          <a:prstGeom prst="rect">
            <a:avLst/>
          </a:prstGeom>
          <a:noFill/>
          <a:ln>
            <a:noFill/>
          </a:ln>
        </p:spPr>
      </p:pic>
      <p:pic>
        <p:nvPicPr>
          <p:cNvPr id="18" name="Picture 17">
            <a:extLst>
              <a:ext uri="{FF2B5EF4-FFF2-40B4-BE49-F238E27FC236}">
                <a16:creationId xmlns:a16="http://schemas.microsoft.com/office/drawing/2014/main" id="{EDA2F905-88C8-DD30-673D-37CE22F63806}"/>
              </a:ext>
            </a:extLst>
          </p:cNvPr>
          <p:cNvPicPr>
            <a:picLocks noChangeAspect="1"/>
          </p:cNvPicPr>
          <p:nvPr/>
        </p:nvPicPr>
        <p:blipFill>
          <a:blip r:embed="rId4"/>
          <a:stretch>
            <a:fillRect/>
          </a:stretch>
        </p:blipFill>
        <p:spPr>
          <a:xfrm>
            <a:off x="3197411" y="1764294"/>
            <a:ext cx="5437364" cy="4155805"/>
          </a:xfrm>
          <a:prstGeom prst="rect">
            <a:avLst/>
          </a:prstGeom>
        </p:spPr>
      </p:pic>
      <p:sp>
        <p:nvSpPr>
          <p:cNvPr id="19" name="Rectangle: Rounded Corners 18">
            <a:extLst>
              <a:ext uri="{FF2B5EF4-FFF2-40B4-BE49-F238E27FC236}">
                <a16:creationId xmlns:a16="http://schemas.microsoft.com/office/drawing/2014/main" id="{F9A147EC-77B0-28B4-CC22-8714C58AFAAD}"/>
              </a:ext>
            </a:extLst>
          </p:cNvPr>
          <p:cNvSpPr/>
          <p:nvPr/>
        </p:nvSpPr>
        <p:spPr>
          <a:xfrm>
            <a:off x="592639" y="1845458"/>
            <a:ext cx="1898576" cy="86123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Máy</a:t>
            </a:r>
            <a:r>
              <a:rPr lang="en-US" sz="3200" b="1" dirty="0">
                <a:solidFill>
                  <a:srgbClr val="002060"/>
                </a:solidFill>
              </a:rPr>
              <a:t> bay</a:t>
            </a:r>
          </a:p>
        </p:txBody>
      </p:sp>
      <p:sp>
        <p:nvSpPr>
          <p:cNvPr id="20" name="Rectangle: Rounded Corners 19">
            <a:extLst>
              <a:ext uri="{FF2B5EF4-FFF2-40B4-BE49-F238E27FC236}">
                <a16:creationId xmlns:a16="http://schemas.microsoft.com/office/drawing/2014/main" id="{0B0F9BB3-B82D-08F0-9F70-3F422F1CB52D}"/>
              </a:ext>
            </a:extLst>
          </p:cNvPr>
          <p:cNvSpPr/>
          <p:nvPr/>
        </p:nvSpPr>
        <p:spPr>
          <a:xfrm>
            <a:off x="9091776" y="1714653"/>
            <a:ext cx="2146113" cy="86123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Xe </a:t>
            </a:r>
            <a:r>
              <a:rPr lang="en-US" sz="3200" b="1" dirty="0" err="1">
                <a:solidFill>
                  <a:srgbClr val="002060"/>
                </a:solidFill>
              </a:rPr>
              <a:t>khách</a:t>
            </a:r>
            <a:endParaRPr lang="en-US" sz="3200" b="1" dirty="0">
              <a:solidFill>
                <a:srgbClr val="002060"/>
              </a:solidFill>
            </a:endParaRPr>
          </a:p>
        </p:txBody>
      </p:sp>
      <p:sp>
        <p:nvSpPr>
          <p:cNvPr id="21" name="Rectangle: Rounded Corners 20">
            <a:extLst>
              <a:ext uri="{FF2B5EF4-FFF2-40B4-BE49-F238E27FC236}">
                <a16:creationId xmlns:a16="http://schemas.microsoft.com/office/drawing/2014/main" id="{39053AAA-DB4A-5667-5859-3A4C2B1E7766}"/>
              </a:ext>
            </a:extLst>
          </p:cNvPr>
          <p:cNvSpPr/>
          <p:nvPr/>
        </p:nvSpPr>
        <p:spPr>
          <a:xfrm>
            <a:off x="345100" y="4933154"/>
            <a:ext cx="2146113" cy="86123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Tàu</a:t>
            </a:r>
            <a:r>
              <a:rPr lang="en-US" sz="3200" b="1" dirty="0">
                <a:solidFill>
                  <a:srgbClr val="002060"/>
                </a:solidFill>
              </a:rPr>
              <a:t> </a:t>
            </a:r>
            <a:r>
              <a:rPr lang="en-US" sz="3200" b="1" dirty="0" err="1">
                <a:solidFill>
                  <a:srgbClr val="002060"/>
                </a:solidFill>
              </a:rPr>
              <a:t>hỏa</a:t>
            </a:r>
            <a:endParaRPr lang="en-US" sz="3200" b="1" dirty="0">
              <a:solidFill>
                <a:srgbClr val="002060"/>
              </a:solidFill>
            </a:endParaRPr>
          </a:p>
        </p:txBody>
      </p:sp>
      <p:sp>
        <p:nvSpPr>
          <p:cNvPr id="22" name="Rectangle: Rounded Corners 21">
            <a:extLst>
              <a:ext uri="{FF2B5EF4-FFF2-40B4-BE49-F238E27FC236}">
                <a16:creationId xmlns:a16="http://schemas.microsoft.com/office/drawing/2014/main" id="{4FCE002A-92B3-D998-EC71-E901938F315C}"/>
              </a:ext>
            </a:extLst>
          </p:cNvPr>
          <p:cNvSpPr/>
          <p:nvPr/>
        </p:nvSpPr>
        <p:spPr>
          <a:xfrm>
            <a:off x="9235024" y="4893727"/>
            <a:ext cx="2146113" cy="86123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Du </a:t>
            </a:r>
            <a:r>
              <a:rPr lang="en-US" sz="3200" b="1" dirty="0" err="1">
                <a:solidFill>
                  <a:srgbClr val="002060"/>
                </a:solidFill>
              </a:rPr>
              <a:t>thuyền</a:t>
            </a:r>
            <a:endParaRPr lang="en-US" sz="3200" b="1" dirty="0">
              <a:solidFill>
                <a:srgbClr val="002060"/>
              </a:solidFill>
            </a:endParaRPr>
          </a:p>
        </p:txBody>
      </p:sp>
    </p:spTree>
    <p:extLst>
      <p:ext uri="{BB962C8B-B14F-4D97-AF65-F5344CB8AC3E}">
        <p14:creationId xmlns:p14="http://schemas.microsoft.com/office/powerpoint/2010/main" val="219692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5kcrjo3s">
      <a:majorFont>
        <a:latin typeface="字魂36号-正文宋楷" panose="020F0302020204030204"/>
        <a:ea typeface="字魂36号-正文宋楷"/>
        <a:cs typeface=""/>
      </a:majorFont>
      <a:minorFont>
        <a:latin typeface="字魂36号-正文宋楷" panose="020F0502020204030204"/>
        <a:ea typeface="字魂36号-正文宋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TotalTime>
  <Words>921</Words>
  <Application>Microsoft Office PowerPoint</Application>
  <PresentationFormat>Widescreen</PresentationFormat>
  <Paragraphs>137</Paragraphs>
  <Slides>28</Slides>
  <Notes>19</Notes>
  <HiddenSlides>0</HiddenSlides>
  <MMClips>12</MMClips>
  <ScaleCrop>false</ScaleCrop>
  <HeadingPairs>
    <vt:vector size="6" baseType="variant">
      <vt:variant>
        <vt:lpstr>Fonts Used</vt:lpstr>
      </vt:variant>
      <vt:variant>
        <vt:i4>11</vt:i4>
      </vt:variant>
      <vt:variant>
        <vt:lpstr>Theme</vt:lpstr>
      </vt:variant>
      <vt:variant>
        <vt:i4>12</vt:i4>
      </vt:variant>
      <vt:variant>
        <vt:lpstr>Slide Titles</vt:lpstr>
      </vt:variant>
      <vt:variant>
        <vt:i4>28</vt:i4>
      </vt:variant>
    </vt:vector>
  </HeadingPairs>
  <TitlesOfParts>
    <vt:vector size="51" baseType="lpstr">
      <vt:lpstr>等线</vt:lpstr>
      <vt:lpstr>微软雅黑</vt:lpstr>
      <vt:lpstr>字魂36号-正文宋楷</vt:lpstr>
      <vt:lpstr>方正稚艺简体</vt:lpstr>
      <vt:lpstr>Arial</vt:lpstr>
      <vt:lpstr>Calibri</vt:lpstr>
      <vt:lpstr>Calibri Light</vt:lpstr>
      <vt:lpstr>Cambria</vt:lpstr>
      <vt:lpstr>Coiny</vt:lpstr>
      <vt:lpstr>Tahoma</vt:lpstr>
      <vt:lpstr>Times New Roman</vt:lpstr>
      <vt:lpstr>1_Office Theme</vt:lpstr>
      <vt:lpstr>4_Office Theme</vt:lpstr>
      <vt:lpstr>1_Office 主题</vt:lpstr>
      <vt:lpstr>3_Office 主题​​</vt:lpstr>
      <vt:lpstr>Office Theme</vt:lpstr>
      <vt:lpstr>3_Office Theme</vt:lpstr>
      <vt:lpstr>1_Office 主题​​</vt:lpstr>
      <vt:lpstr>5_Office Theme</vt:lpstr>
      <vt:lpstr>2_Office 主题</vt:lpstr>
      <vt:lpstr>4_Office 主题​​</vt:lpstr>
      <vt:lpstr>5_Office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46</cp:revision>
  <dcterms:created xsi:type="dcterms:W3CDTF">2021-06-05T02:13:24Z</dcterms:created>
  <dcterms:modified xsi:type="dcterms:W3CDTF">2024-10-26T01:45:43Z</dcterms:modified>
</cp:coreProperties>
</file>