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</p:sldMasterIdLst>
  <p:notesMasterIdLst>
    <p:notesMasterId r:id="rId23"/>
  </p:notesMasterIdLst>
  <p:sldIdLst>
    <p:sldId id="356" r:id="rId6"/>
    <p:sldId id="355" r:id="rId7"/>
    <p:sldId id="344" r:id="rId8"/>
    <p:sldId id="343" r:id="rId9"/>
    <p:sldId id="346" r:id="rId10"/>
    <p:sldId id="340" r:id="rId11"/>
    <p:sldId id="348" r:id="rId12"/>
    <p:sldId id="347" r:id="rId13"/>
    <p:sldId id="349" r:id="rId14"/>
    <p:sldId id="303" r:id="rId15"/>
    <p:sldId id="350" r:id="rId16"/>
    <p:sldId id="353" r:id="rId17"/>
    <p:sldId id="351" r:id="rId18"/>
    <p:sldId id="362" r:id="rId19"/>
    <p:sldId id="352" r:id="rId20"/>
    <p:sldId id="363" r:id="rId21"/>
    <p:sldId id="3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748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6D1302-020D-4E02-B5C2-589F83EA15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9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C6F1-FE1E-4512-B865-FE769A3FD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55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3B5E0-0F99-CD02-3A75-C14EA55FB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EE1536-61BA-7D9A-0412-63CAB618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CFFABF-0D94-4B42-60F4-F97BCA64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CFF5E4-69F6-347E-FEC6-DA49F2F0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1578D7-5E48-3A7E-E227-7C43B4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6C0D6-B69C-82C3-35ED-84D1241D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56A4B6-37DE-5C2D-62D7-BDA30B2A8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8C0ECA-5AE9-8157-759A-8285E5A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D171BC-7414-4FB8-0BA4-AA6F188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82F6D-3CC8-377E-4894-CF1068C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CA7E93-CD06-37FB-887E-3588D6F6F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C543A2-9887-91DB-FFC2-A9C7FF8D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670FE-B26F-1F85-A5A3-97A4086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2D349-BBB8-0C8A-1DD7-DEAC856A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29B813-180B-8D7A-9625-5026720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E92F7-B7B2-0BFD-5A63-3CC1EBA7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FC95E1-754F-E46E-E89A-49999648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4B8BBB-AA24-39D6-7959-DC97E70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BE785-DF48-C448-F19C-48D619E9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C08FE-E239-8F0F-5009-A4897F0A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7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5A8DA-0E9B-9659-AC5E-519C2D14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5F5780-A958-6A51-EB1B-01CD796C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7C506A-5C4C-4AA1-EFE7-75ABD088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5C5F9-4295-914D-2DB2-25B6C246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342769-4900-657F-DC06-718D9215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820CD-D8DE-39DF-8243-20EC1167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758B92-0843-CD5D-BDA0-4E83E3A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6CBE18-EB6E-B36F-93D1-1B3E8CC5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AF9846-3E04-B7E8-268A-032D378A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522638-3415-CDC5-D83C-60D902D0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2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46618B-DD96-84BC-84D9-2848D691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A83439-C831-1493-6DAA-2561F5C1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2E9053-E034-9891-31CA-9A411603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BC42D-16E6-0AE5-A095-B1F4600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E24EAB-034E-4B86-EA43-4473159D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16FB16-399D-3A86-48F6-66045C8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0E8C23-98C9-18E2-A69B-959C5186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DA825B-B3C9-CE31-845D-8243B483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E1EC7-51F1-90A6-84D4-C70772C20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4EB76B-7C96-1C7B-67F4-8400031DE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E23103-5ABC-9C9F-1B5D-63714145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591D68-6E5C-2411-96D6-7E6392C4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33384E0-BB54-D220-848B-73E79CE3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C9B25D-36B1-94AE-11D8-AD6B0487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6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532B8-49F1-64E2-9833-F6484CCF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372FCB-E72A-7FFE-2646-2737700A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4B67B2-A337-EF3C-DB9B-61A54A41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94065D-AB81-0A20-7F6F-C0B7717C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300C0B6-CE94-9DEF-2E64-986D885D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23A8C6-8AC9-4347-1437-DAD858A6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B8BED2-12A8-02AB-5A69-A08E02E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B63F74-9C31-D3D9-6A2D-090F09A1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75BA0-AA85-F8BB-292F-5C631E773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B75DB0-58FF-5DFB-B81C-EDFEC6D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B13C52-4B90-733A-7D23-5ACC5A5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B68FD0-6A02-9563-E9C1-19D1A2EF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656D06-AFA2-BA54-3D77-C3D937C6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7379B-FC66-DB51-1752-BB86CEC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2DA84F-6C43-DD31-C9A7-9FB103DB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F9594C-5409-DB70-7564-7DC7A194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5F8C-C4C0-D5BB-6300-4D3F4B13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10215-1652-BEA9-7406-A3DD2B46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3DCF0-8BA8-074E-5318-32ACA036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14531C-89D5-9E66-1259-A0631D45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04A02B-920B-BCA1-DE18-B2CACFC74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9FBE32-7990-B4CF-14D1-C9834497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964F37-F28B-33A8-8CC7-44C18E0A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9E61CB-16CA-4008-1E52-1E397588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4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93094-DE4A-861C-4D4B-D11E6D48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E6C4E8-4EA3-36F9-7FB2-A70BF6DFA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080A73-998B-0E68-859C-5D5A3D35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0F544D-0915-ABFF-A758-6D59501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4385E4-3837-9311-B144-B0A343CF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9F33A5-FCB9-2FAF-44FE-3ADC7D633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EE9C8B-3BDD-7F7D-BEAA-427197EB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9BECE5-22A3-D3EB-D34B-0F7DE098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97085-646A-C309-8410-03BABB65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7BF23C-C30D-D115-3619-784271C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5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41409-4708-EC74-9869-4B1BE174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A9E178-7BC9-7B79-1092-3475B657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C4DF98-F2F6-C785-56FF-3D86E6A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AD6192-2967-6D3A-843A-EB66BC31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2C9CE-894A-8354-955F-810348B2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09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004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873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68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42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9F001-2A70-C5DC-309B-1F7E1B89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2A7AF4-9A4D-CFEE-8D0F-4D43530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6A69D-0262-EDA2-1642-4C0E7334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E93829-6CCF-262C-2AC0-367E6B6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11CFCB-4CAA-C21B-D997-0AD3C19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E75DBD-2707-926B-AE52-9A11BFFB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3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023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231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688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340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917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906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1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28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3315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20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7820B-D84E-0108-85F4-BC061EA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2FC061-0BD7-0C12-13BD-BB802D696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B05A5F-6698-6690-A4A7-2D98F73E0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CBDD31-238A-4A21-3818-61782779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02647E-0B45-8365-AD42-360FA7C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85D518-0817-7E7B-D4C3-8AA1E5B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39205E6-B857-B121-4AAD-1A4469F5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03CBD9-1867-2F08-5519-E00225EF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1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xmlns="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xmlns="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xmlns="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xmlns="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xmlns="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xmlns="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xmlns="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xmlns="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xmlns="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xmlns="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xmlns="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xmlns="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xmlns="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xmlns="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xmlns="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xmlns="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xmlns="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xmlns="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xmlns="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xmlns="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xmlns="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xmlns="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xmlns="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xmlns="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xmlns="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xmlns="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xmlns="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xmlns="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xmlns="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xmlns="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xmlns="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xmlns="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xmlns="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xmlns="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xmlns="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xmlns="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xmlns="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xmlns="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xmlns="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xmlns="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xmlns="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xmlns="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3392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831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15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578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10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383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0808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91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36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8415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C8546B-E757-A991-186C-D0D8D4E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7B1570-D5E7-31CE-04F3-33A1A2F2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F98511-86E7-7212-468D-2F099241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0690E1-8AA4-2A6F-AD27-25337ECB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9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95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9353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23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073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139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98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919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78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116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048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3CF5A9-BD19-BEB6-998F-2432138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C4895D-7A68-4F68-7FEB-FD113B43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E9477EE-819F-F14F-0DD0-8D2E64D3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9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03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25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4DA6F-870E-400B-962D-BE8E662E25BB}" type="datetimeFigureOut">
              <a:rPr lang="vi-VN" altLang="en-US"/>
              <a:pPr>
                <a:defRPr/>
              </a:pPr>
              <a:t>01/04/2025</a:t>
            </a:fld>
            <a:endParaRPr lang="vi-V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935D9-8DE1-4CA0-A81A-1EFA60F4A64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160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E92F7-B7B2-0BFD-5A63-3CC1EBA7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FC95E1-754F-E46E-E89A-49999648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4B8BBB-AA24-39D6-7959-DC97E70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BBE785-DF48-C448-F19C-48D619E9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C08FE-E239-8F0F-5009-A4897F0A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12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38ED9-9AA5-3AF2-28CA-2B45F7FB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129082-B0EE-2DE0-3344-D91E144B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568280-ACAD-65C3-6955-D691922D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827BB4-2B30-F0F4-4A77-5096CB69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A407AA-7D51-4393-2CE7-FFD5FD9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48D0BF-4A02-2D64-DD36-DEC4225F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19EDA-DE39-3911-029E-654CE5DD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908A00-8BA3-B0F6-FBA7-E0D6D886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77BB1F2-D887-1C6F-A999-0EEA7FA6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9FA9E2-978D-3BC9-45DD-3FE668A9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95D5EA-0AAB-3119-7322-76AD72AF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C632F-2361-4E91-450E-F96B2F7E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09A6F3D-9CA4-6EB6-26AA-2DCF7CA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F8670B-DF1E-615A-1B62-4E938EDD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6219C1-41DE-526C-C5A3-97E73C8F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3A6F-B98D-4268-A691-6EAFDA5DD3A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6371F-8795-9509-A391-4D2D3916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C4C9E1-7407-9610-66BE-C8AE6DEF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3389875-4790-BC2D-12B4-B14EDFEE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A6715E-DBF6-3C01-8E0C-1108585BE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16C0CA-CF08-753C-5DA3-9A679D21F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4045D-8314-BACC-9AF6-AA757BB6B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ACDE2D-EB24-01FB-1025-128BAD353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01/04/2025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5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584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0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0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0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1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056" y1="27778" x2="42222" y2="27222"/>
                        <a14:foregroundMark x1="26667" y1="24444" x2="30833" y2="4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621" y="3462855"/>
            <a:ext cx="4380870" cy="4380870"/>
          </a:xfrm>
          <a:prstGeom prst="rect">
            <a:avLst/>
          </a:prstGeom>
        </p:spPr>
      </p:pic>
      <p:sp>
        <p:nvSpPr>
          <p:cNvPr id="9" name="文本框 303">
            <a:extLst>
              <a:ext uri="{FF2B5EF4-FFF2-40B4-BE49-F238E27FC236}">
                <a16:creationId xmlns=""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265373" y="721082"/>
            <a:ext cx="1223373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1923" y="3109361"/>
            <a:ext cx="11568155" cy="706871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324" tIns="45662" rIns="91324" bIns="45662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-1702" r="17806"/>
          <a:stretch/>
        </p:blipFill>
        <p:spPr>
          <a:xfrm>
            <a:off x="-65113" y="4743753"/>
            <a:ext cx="2576381" cy="234138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94"/>
          <a:stretch/>
        </p:blipFill>
        <p:spPr>
          <a:xfrm>
            <a:off x="9142779" y="3882799"/>
            <a:ext cx="3507545" cy="3422420"/>
          </a:xfrm>
          <a:prstGeom prst="rect">
            <a:avLst/>
          </a:prstGeom>
        </p:spPr>
      </p:pic>
      <p:sp>
        <p:nvSpPr>
          <p:cNvPr id="18" name="文本框 303">
            <a:extLst>
              <a:ext uri="{FF2B5EF4-FFF2-40B4-BE49-F238E27FC236}">
                <a16:creationId xmlns=""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311923" y="249904"/>
            <a:ext cx="12233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5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PHÒNG GIÁO DỤC VÀ ĐÀO TẠO </a:t>
            </a:r>
            <a:r>
              <a:rPr kumimoji="0" lang="en-GB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QUẬN</a:t>
            </a:r>
            <a:r>
              <a:rPr kumimoji="0" lang="en-GB" altLang="zh-CN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HỒNG BÀNG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63748" y="901032"/>
            <a:ext cx="3668707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38011" y="3164748"/>
            <a:ext cx="6304768" cy="205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196" b="1" i="1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ĐOÀN THỊ LÝ</a:t>
            </a: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31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6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3196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: </a:t>
            </a:r>
            <a:r>
              <a:rPr kumimoji="0" lang="en-US" sz="3196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2E</a:t>
            </a:r>
            <a:endParaRPr kumimoji="0" lang="en-US" sz="3196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6"/>
          <a:stretch/>
        </p:blipFill>
        <p:spPr>
          <a:xfrm>
            <a:off x="4510006" y="4869014"/>
            <a:ext cx="3693007" cy="23413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29739" l="11029" r="91912">
                        <a14:foregroundMark x1="72304" y1="12255" x2="68382" y2="11111"/>
                        <a14:foregroundMark x1="48039" y1="21895" x2="50245" y2="21242"/>
                        <a14:foregroundMark x1="60539" y1="27451" x2="63971" y2="28105"/>
                        <a14:foregroundMark x1="86765" y1="26144" x2="91912" y2="23366"/>
                        <a14:foregroundMark x1="17647" y1="22222" x2="14951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379" r="-1379" b="67000"/>
          <a:stretch/>
        </p:blipFill>
        <p:spPr>
          <a:xfrm>
            <a:off x="7058579" y="3570396"/>
            <a:ext cx="4566203" cy="2165809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="" xmlns:a16="http://schemas.microsoft.com/office/drawing/2014/main" id="{4B6EDDFA-886B-662E-2AAD-5731512A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739" y="2025099"/>
            <a:ext cx="11184339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9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</a:rPr>
              <a:t>NHIỆT LIỆT </a:t>
            </a: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CHÀO MỪNG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QUÝ </a:t>
            </a:r>
            <a:r>
              <a:rPr lang="en-US" sz="4494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</a:rPr>
              <a:t>THẦY CÔ VỀ DỰ GIỜ TIẾT HỌC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8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9786885-680E-40BF-80E3-984B69B0E43F}"/>
              </a:ext>
            </a:extLst>
          </p:cNvPr>
          <p:cNvGrpSpPr/>
          <p:nvPr/>
        </p:nvGrpSpPr>
        <p:grpSpPr>
          <a:xfrm flipH="1">
            <a:off x="8340132" y="2039815"/>
            <a:ext cx="3036378" cy="4410142"/>
            <a:chOff x="336500" y="1706149"/>
            <a:chExt cx="3781425" cy="47720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85FBF61-7E49-4514-AD1B-3BA2C507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28D4157-CC80-47A7-9DC4-6D2AAB700F17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Lập bảng chia 5 từ bảng nhân 5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9030" y="23152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417305"/>
                  </p:ext>
                </p:extLst>
              </p:nvPr>
            </p:nvGraphicFramePr>
            <p:xfrm>
              <a:off x="2955856" y="292741"/>
              <a:ext cx="506273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31365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  <a:gridCol w="2531365">
                      <a:extLst>
                        <a:ext uri="{9D8B030D-6E8A-4147-A177-3AD203B41FA5}">
                          <a16:colId xmlns:a16="http://schemas.microsoft.com/office/drawing/2014/main" xmlns="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=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=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=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=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=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=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5417305"/>
                  </p:ext>
                </p:extLst>
              </p:nvPr>
            </p:nvGraphicFramePr>
            <p:xfrm>
              <a:off x="2955856" y="292741"/>
              <a:ext cx="506273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31365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531365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endParaRPr lang="vi-VN" sz="24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91304" r="-101202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193407" r="-101202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290217" r="-101202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390217" r="-101202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490217" r="-101202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590217" r="-101202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690217" r="-101202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798901" r="-101202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889130" r="-101202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989130" r="-101202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1C4425-E749-B62A-41CD-15649CC66F00}"/>
              </a:ext>
            </a:extLst>
          </p:cNvPr>
          <p:cNvSpPr/>
          <p:nvPr/>
        </p:nvSpPr>
        <p:spPr>
          <a:xfrm>
            <a:off x="7267148" y="2490756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0CCCDB9-6CB0-0A50-D186-D47D1E992867}"/>
              </a:ext>
            </a:extLst>
          </p:cNvPr>
          <p:cNvSpPr/>
          <p:nvPr/>
        </p:nvSpPr>
        <p:spPr>
          <a:xfrm>
            <a:off x="7278872" y="3065187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A9D7845-1F84-A6C6-4BEE-15C75461D5CE}"/>
              </a:ext>
            </a:extLst>
          </p:cNvPr>
          <p:cNvSpPr/>
          <p:nvPr/>
        </p:nvSpPr>
        <p:spPr>
          <a:xfrm>
            <a:off x="7288919" y="3647986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E88A1EB-587F-C8A2-1562-4BD5A0729143}"/>
              </a:ext>
            </a:extLst>
          </p:cNvPr>
          <p:cNvSpPr/>
          <p:nvPr/>
        </p:nvSpPr>
        <p:spPr>
          <a:xfrm>
            <a:off x="7288920" y="4200649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D7746CA-D946-8635-4520-20591DFEDD9E}"/>
              </a:ext>
            </a:extLst>
          </p:cNvPr>
          <p:cNvSpPr/>
          <p:nvPr/>
        </p:nvSpPr>
        <p:spPr>
          <a:xfrm>
            <a:off x="7309016" y="4773407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C00D1E-2B5B-046E-BA20-EF6279E40B0B}"/>
              </a:ext>
            </a:extLst>
          </p:cNvPr>
          <p:cNvSpPr/>
          <p:nvPr/>
        </p:nvSpPr>
        <p:spPr>
          <a:xfrm>
            <a:off x="7329114" y="5316019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F96FA74-F276-5A10-1147-5AD070C5C2D6}"/>
              </a:ext>
            </a:extLst>
          </p:cNvPr>
          <p:cNvSpPr/>
          <p:nvPr/>
        </p:nvSpPr>
        <p:spPr>
          <a:xfrm>
            <a:off x="7349212" y="5888777"/>
            <a:ext cx="409297" cy="4159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91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ABAEBF-1827-9EC8-E3C1-1D02FC7FB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A12D236-F64C-3DB0-C960-3333C94841F5}"/>
              </a:ext>
            </a:extLst>
          </p:cNvPr>
          <p:cNvGrpSpPr/>
          <p:nvPr/>
        </p:nvGrpSpPr>
        <p:grpSpPr>
          <a:xfrm flipH="1">
            <a:off x="8340132" y="2039815"/>
            <a:ext cx="3036378" cy="4410142"/>
            <a:chOff x="336500" y="1706149"/>
            <a:chExt cx="3781425" cy="47720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7B8821F-6A25-BFD7-BB9D-9B80996CC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C28EB5E-2370-E94B-E679-A42B056848A4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Lập bảng chia 5 từ bảng nhân 5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B6A4F247-468C-C192-24BA-0CDFCCCC0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9030" y="23152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5AE6DFC6-6A9A-128E-C125-B6CE5D008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824176"/>
                  </p:ext>
                </p:extLst>
              </p:nvPr>
            </p:nvGraphicFramePr>
            <p:xfrm>
              <a:off x="2955856" y="292741"/>
              <a:ext cx="506273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31365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  <a:gridCol w="2531365">
                      <a:extLst>
                        <a:ext uri="{9D8B030D-6E8A-4147-A177-3AD203B41FA5}">
                          <a16:colId xmlns:a16="http://schemas.microsoft.com/office/drawing/2014/main" xmlns="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r>
                            <a:rPr lang="vi-VN" sz="2400" dirty="0"/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=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=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=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=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=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=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5AE6DFC6-6A9A-128E-C125-B6CE5D008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824176"/>
                  </p:ext>
                </p:extLst>
              </p:nvPr>
            </p:nvGraphicFramePr>
            <p:xfrm>
              <a:off x="2955856" y="292741"/>
              <a:ext cx="506273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31365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531365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r>
                            <a:rPr lang="vi-VN" sz="2400" dirty="0"/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91304" r="-101202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193407" r="-101202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290217" r="-101202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390217" r="-101202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490217" r="-101202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590217" r="-101202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690217" r="-101202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798901" r="-101202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889130" r="-101202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989130" r="-101202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EAE2AF-AE55-6D31-749F-53FD85BC0B46}"/>
              </a:ext>
            </a:extLst>
          </p:cNvPr>
          <p:cNvSpPr/>
          <p:nvPr/>
        </p:nvSpPr>
        <p:spPr>
          <a:xfrm>
            <a:off x="5872768" y="816563"/>
            <a:ext cx="518257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5A3C43-8EA7-C7B9-C84B-BAC0720AA276}"/>
              </a:ext>
            </a:extLst>
          </p:cNvPr>
          <p:cNvSpPr/>
          <p:nvPr/>
        </p:nvSpPr>
        <p:spPr>
          <a:xfrm>
            <a:off x="6597442" y="813174"/>
            <a:ext cx="334456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423A27-CB38-77C6-63C2-98A9376996DA}"/>
              </a:ext>
            </a:extLst>
          </p:cNvPr>
          <p:cNvSpPr/>
          <p:nvPr/>
        </p:nvSpPr>
        <p:spPr>
          <a:xfrm>
            <a:off x="7210123" y="803405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42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566C0E-F096-4B61-9177-EAE78E409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A71381-B447-F27C-3592-3BD9673257AE}"/>
              </a:ext>
            </a:extLst>
          </p:cNvPr>
          <p:cNvGrpSpPr/>
          <p:nvPr/>
        </p:nvGrpSpPr>
        <p:grpSpPr>
          <a:xfrm flipH="1">
            <a:off x="8340132" y="2039815"/>
            <a:ext cx="3036378" cy="4410142"/>
            <a:chOff x="336500" y="1706149"/>
            <a:chExt cx="3781425" cy="47720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9488D42-D2A0-047B-1AB2-9E18A4412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36500" y="1706149"/>
              <a:ext cx="3781425" cy="47720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9D9250C-251D-4772-7C1B-820058E88F21}"/>
                </a:ext>
              </a:extLst>
            </p:cNvPr>
            <p:cNvSpPr txBox="1"/>
            <p:nvPr/>
          </p:nvSpPr>
          <p:spPr>
            <a:xfrm>
              <a:off x="1033250" y="2153897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Lập bảng chia 5 từ bảng nhân 5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36843DA6-971A-14BD-CECD-2EFB92E6D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99030" y="23152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xmlns="" id="{22CE018E-98CF-5552-0593-8565295A403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55856" y="292741"/>
              <a:ext cx="506273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31365">
                      <a:extLst>
                        <a:ext uri="{9D8B030D-6E8A-4147-A177-3AD203B41FA5}">
                          <a16:colId xmlns:a16="http://schemas.microsoft.com/office/drawing/2014/main" xmlns="" val="1880012416"/>
                        </a:ext>
                      </a:extLst>
                    </a:gridCol>
                    <a:gridCol w="2531365">
                      <a:extLst>
                        <a:ext uri="{9D8B030D-6E8A-4147-A177-3AD203B41FA5}">
                          <a16:colId xmlns:a16="http://schemas.microsoft.com/office/drawing/2014/main" xmlns="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r>
                            <a:rPr lang="vi-VN" sz="2400" dirty="0"/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=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=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=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=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=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=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=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=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22CE018E-98CF-5552-0593-8565295A403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955856" y="292741"/>
              <a:ext cx="506273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531365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531365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</a:t>
                          </a:r>
                          <a:r>
                            <a:rPr lang="en-US" sz="2400" dirty="0"/>
                            <a:t>5</a:t>
                          </a:r>
                          <a:r>
                            <a:rPr lang="vi-VN" sz="2400" dirty="0"/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chia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91304" r="-101202" b="-923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: 5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193407" r="-101202" b="-8340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10 : 5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290217" r="-101202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15 : 5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390217" r="-101202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 : 5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490217" r="-101202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25 : 5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590217" r="-101202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30 : 5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690217" r="-101202" b="-3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35 : 5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798901" r="-101202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40 : 5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889130" r="-101202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45 : 5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81" t="-989130" r="-101202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50 : 5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9B33BF1-DA51-396B-BDE4-835ED934DA82}"/>
              </a:ext>
            </a:extLst>
          </p:cNvPr>
          <p:cNvSpPr/>
          <p:nvPr/>
        </p:nvSpPr>
        <p:spPr>
          <a:xfrm>
            <a:off x="5872768" y="816563"/>
            <a:ext cx="518257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2B6B84-0750-0171-51EC-263E78901C82}"/>
              </a:ext>
            </a:extLst>
          </p:cNvPr>
          <p:cNvSpPr/>
          <p:nvPr/>
        </p:nvSpPr>
        <p:spPr>
          <a:xfrm>
            <a:off x="6597442" y="813174"/>
            <a:ext cx="334456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E740AFE-BC39-F185-C028-17A3D2AFBC87}"/>
              </a:ext>
            </a:extLst>
          </p:cNvPr>
          <p:cNvSpPr/>
          <p:nvPr/>
        </p:nvSpPr>
        <p:spPr>
          <a:xfrm>
            <a:off x="7210123" y="803405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xmlns="" id="{02411A72-70F3-0ED1-CCC6-F5D6C16289AE}"/>
              </a:ext>
            </a:extLst>
          </p:cNvPr>
          <p:cNvSpPr/>
          <p:nvPr/>
        </p:nvSpPr>
        <p:spPr>
          <a:xfrm>
            <a:off x="7064453" y="769444"/>
            <a:ext cx="549902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xmlns="" id="{78C4E517-75A2-1B77-0939-B82C74A0BE17}"/>
              </a:ext>
            </a:extLst>
          </p:cNvPr>
          <p:cNvSpPr/>
          <p:nvPr/>
        </p:nvSpPr>
        <p:spPr>
          <a:xfrm>
            <a:off x="6590860" y="1323838"/>
            <a:ext cx="409297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xmlns="" id="{ED075154-BF4C-BF8E-D17D-C45D36DF4626}"/>
              </a:ext>
            </a:extLst>
          </p:cNvPr>
          <p:cNvSpPr/>
          <p:nvPr/>
        </p:nvSpPr>
        <p:spPr>
          <a:xfrm>
            <a:off x="7210122" y="1899277"/>
            <a:ext cx="549902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xmlns="" id="{072D7F70-37FF-99FA-0CBB-0514354DCBC9}"/>
              </a:ext>
            </a:extLst>
          </p:cNvPr>
          <p:cNvSpPr/>
          <p:nvPr/>
        </p:nvSpPr>
        <p:spPr>
          <a:xfrm>
            <a:off x="5918678" y="2449206"/>
            <a:ext cx="518257" cy="55433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xmlns="" id="{8FA61576-6EC2-AF69-BAFD-2BAC10AF25D7}"/>
              </a:ext>
            </a:extLst>
          </p:cNvPr>
          <p:cNvSpPr/>
          <p:nvPr/>
        </p:nvSpPr>
        <p:spPr>
          <a:xfrm>
            <a:off x="7210122" y="3003537"/>
            <a:ext cx="549902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xmlns="" id="{41C9D868-071C-F122-7664-767E42055226}"/>
              </a:ext>
            </a:extLst>
          </p:cNvPr>
          <p:cNvSpPr/>
          <p:nvPr/>
        </p:nvSpPr>
        <p:spPr>
          <a:xfrm>
            <a:off x="7210122" y="3581404"/>
            <a:ext cx="549902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xmlns="" id="{FEDBE192-0771-67A2-970C-E4428F76DD71}"/>
              </a:ext>
            </a:extLst>
          </p:cNvPr>
          <p:cNvSpPr/>
          <p:nvPr/>
        </p:nvSpPr>
        <p:spPr>
          <a:xfrm>
            <a:off x="5928511" y="4101838"/>
            <a:ext cx="518256" cy="56488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xmlns="" id="{3D9CDEEC-43FD-E770-6B98-A4FF17A1147F}"/>
              </a:ext>
            </a:extLst>
          </p:cNvPr>
          <p:cNvSpPr/>
          <p:nvPr/>
        </p:nvSpPr>
        <p:spPr>
          <a:xfrm>
            <a:off x="6590859" y="4666721"/>
            <a:ext cx="409297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xmlns="" id="{7B9981A1-56F7-2794-1EAB-64850875C8B2}"/>
              </a:ext>
            </a:extLst>
          </p:cNvPr>
          <p:cNvSpPr/>
          <p:nvPr/>
        </p:nvSpPr>
        <p:spPr>
          <a:xfrm>
            <a:off x="7210122" y="5290949"/>
            <a:ext cx="549902" cy="5204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xmlns="" id="{9607206E-4580-BF81-FEF3-C3E91C852448}"/>
              </a:ext>
            </a:extLst>
          </p:cNvPr>
          <p:cNvSpPr/>
          <p:nvPr/>
        </p:nvSpPr>
        <p:spPr>
          <a:xfrm>
            <a:off x="5918678" y="5758995"/>
            <a:ext cx="580579" cy="56488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5" grpId="0" animBg="1"/>
      <p:bldP spid="1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4B555B-4CA4-F1B3-9965-B3E08753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40BC680-DC88-8132-346B-723A91651A3B}"/>
              </a:ext>
            </a:extLst>
          </p:cNvPr>
          <p:cNvSpPr/>
          <p:nvPr/>
        </p:nvSpPr>
        <p:spPr>
          <a:xfrm>
            <a:off x="924232" y="639097"/>
            <a:ext cx="599920" cy="56102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96C7B0-20C0-51B0-7AAC-6A24E0B48D5D}"/>
              </a:ext>
            </a:extLst>
          </p:cNvPr>
          <p:cNvSpPr txBox="1"/>
          <p:nvPr/>
        </p:nvSpPr>
        <p:spPr>
          <a:xfrm>
            <a:off x="1594128" y="741675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nhẩm.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66E0655-9D93-0FB0-A969-D0C44FBA9D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48" y="1582993"/>
            <a:ext cx="9673639" cy="44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2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2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A734E7-6117-C419-B797-E391DA948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0DA6CC5-956E-5F34-B4F5-2D2FC076F1DA}"/>
              </a:ext>
            </a:extLst>
          </p:cNvPr>
          <p:cNvSpPr/>
          <p:nvPr/>
        </p:nvSpPr>
        <p:spPr>
          <a:xfrm>
            <a:off x="924232" y="639097"/>
            <a:ext cx="599920" cy="56102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E672F2B-C28F-25D3-3774-F63495519398}"/>
              </a:ext>
            </a:extLst>
          </p:cNvPr>
          <p:cNvSpPr txBox="1"/>
          <p:nvPr/>
        </p:nvSpPr>
        <p:spPr>
          <a:xfrm>
            <a:off x="1594129" y="741675"/>
            <a:ext cx="9673640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Cửa hàng hoa có 40 bông hoa cúc. Cô bán hàng đã bó hoa cúc thành các bó, mỗi bó 5 bông. Hỏi có bao nhiêu bó hoa cúc?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8B136B-011B-A01B-E7E7-EC01C164C4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768" y="2481944"/>
            <a:ext cx="8561335" cy="388441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D0BB381-87F1-5FD5-C070-9ADCB9F77D86}"/>
              </a:ext>
            </a:extLst>
          </p:cNvPr>
          <p:cNvCxnSpPr>
            <a:cxnSpLocks/>
          </p:cNvCxnSpPr>
          <p:nvPr/>
        </p:nvCxnSpPr>
        <p:spPr>
          <a:xfrm>
            <a:off x="1670979" y="1350944"/>
            <a:ext cx="938220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E789F98-BAAB-0C89-24D0-47A8FC7A53CA}"/>
              </a:ext>
            </a:extLst>
          </p:cNvPr>
          <p:cNvCxnSpPr>
            <a:cxnSpLocks/>
          </p:cNvCxnSpPr>
          <p:nvPr/>
        </p:nvCxnSpPr>
        <p:spPr>
          <a:xfrm>
            <a:off x="1686112" y="1960214"/>
            <a:ext cx="413341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B57BB60-ADC1-1055-FD57-46F58EB54A38}"/>
              </a:ext>
            </a:extLst>
          </p:cNvPr>
          <p:cNvCxnSpPr>
            <a:cxnSpLocks/>
          </p:cNvCxnSpPr>
          <p:nvPr/>
        </p:nvCxnSpPr>
        <p:spPr>
          <a:xfrm flipV="1">
            <a:off x="6119050" y="1955428"/>
            <a:ext cx="4172053" cy="11495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35477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7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6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8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2" name="Picture 8" descr="Rose fresh flowers frame (631366)">
            <a:extLst>
              <a:ext uri="{FF2B5EF4-FFF2-40B4-BE49-F238E27FC236}">
                <a16:creationId xmlns:a16="http://schemas.microsoft.com/office/drawing/2014/main" xmlns="" id="{96FF164D-36E6-7612-938F-1D52BCB0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3DCB77F-A753-39E6-1346-162CC752CBE4}"/>
              </a:ext>
            </a:extLst>
          </p:cNvPr>
          <p:cNvSpPr/>
          <p:nvPr/>
        </p:nvSpPr>
        <p:spPr>
          <a:xfrm>
            <a:off x="2309138" y="3124200"/>
            <a:ext cx="798641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TRÂN TRỌNG CẢM ƠN!</a:t>
            </a:r>
            <a:endParaRPr kumimoji="0" lang="en-US" sz="4500" b="1" i="0" u="none" strike="noStrike" kern="1200" cap="none" spc="0" normalizeH="0" baseline="0" noProof="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F66CBE-D681-F762-D28D-039D84EC3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1035" flipH="1">
            <a:off x="9898983" y="1928858"/>
            <a:ext cx="1622084" cy="1816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C8AF74-7D6E-5685-8582-537A4C4BEB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039">
            <a:off x="5057250" y="4710732"/>
            <a:ext cx="1925311" cy="1802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F52D07-4102-3E8E-B7AB-3FD7F7B7D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337" flipH="1">
            <a:off x="3135125" y="106361"/>
            <a:ext cx="1231073" cy="1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1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Premium Vector | Abstract gold bokeh background light effect.">
            <a:extLst>
              <a:ext uri="{FF2B5EF4-FFF2-40B4-BE49-F238E27FC236}">
                <a16:creationId xmlns:a16="http://schemas.microsoft.com/office/drawing/2014/main" xmlns="" id="{8E0AA1FF-C9B9-D3FF-5BC8-8E5306E3E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47473"/>
            <a:ext cx="9143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Đ">
            <a:hlinkClick r:id="" action="ppaction://media"/>
            <a:extLst>
              <a:ext uri="{FF2B5EF4-FFF2-40B4-BE49-F238E27FC236}">
                <a16:creationId xmlns:a16="http://schemas.microsoft.com/office/drawing/2014/main" xmlns="" id="{24B1B378-E7C4-8134-659F-849F50661B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-1905000" y="1295401"/>
            <a:ext cx="1778000" cy="352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5C03F1-7C4E-0A22-61C4-4F0A503E805C}"/>
              </a:ext>
            </a:extLst>
          </p:cNvPr>
          <p:cNvSpPr txBox="1"/>
          <p:nvPr/>
        </p:nvSpPr>
        <p:spPr>
          <a:xfrm>
            <a:off x="2483866" y="536142"/>
            <a:ext cx="7650734" cy="9387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ln>
                  <a:solidFill>
                    <a:srgbClr val="FF0066"/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</a:t>
            </a:r>
            <a:r>
              <a:rPr lang="vi-VN" sz="5500" b="1" dirty="0">
                <a:ln>
                  <a:solidFill>
                    <a:srgbClr val="FF0066"/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500" b="1" dirty="0">
              <a:ln>
                <a:solidFill>
                  <a:srgbClr val="FF0066"/>
                </a:solidFill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862;p35">
            <a:extLst>
              <a:ext uri="{FF2B5EF4-FFF2-40B4-BE49-F238E27FC236}">
                <a16:creationId xmlns:a16="http://schemas.microsoft.com/office/drawing/2014/main" xmlns="" id="{64AB6764-4988-F906-1E12-4287A13601EF}"/>
              </a:ext>
            </a:extLst>
          </p:cNvPr>
          <p:cNvGrpSpPr/>
          <p:nvPr/>
        </p:nvGrpSpPr>
        <p:grpSpPr>
          <a:xfrm>
            <a:off x="1752600" y="1828800"/>
            <a:ext cx="8763000" cy="4800601"/>
            <a:chOff x="6530374" y="1560189"/>
            <a:chExt cx="1045566" cy="505315"/>
          </a:xfrm>
        </p:grpSpPr>
        <p:sp>
          <p:nvSpPr>
            <p:cNvPr id="12" name="Google Shape;863;p35">
              <a:extLst>
                <a:ext uri="{FF2B5EF4-FFF2-40B4-BE49-F238E27FC236}">
                  <a16:creationId xmlns:a16="http://schemas.microsoft.com/office/drawing/2014/main" xmlns="" id="{12A9F85E-A203-3C17-8A35-BB8356E521F5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 dirty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13" name="Google Shape;864;p35">
              <a:extLst>
                <a:ext uri="{FF2B5EF4-FFF2-40B4-BE49-F238E27FC236}">
                  <a16:creationId xmlns:a16="http://schemas.microsoft.com/office/drawing/2014/main" xmlns="" id="{7569A952-DAF9-6202-5C87-62B0B088A590}"/>
                </a:ext>
              </a:extLst>
            </p:cNvPr>
            <p:cNvSpPr/>
            <p:nvPr/>
          </p:nvSpPr>
          <p:spPr>
            <a:xfrm>
              <a:off x="6600674" y="1621538"/>
              <a:ext cx="912855" cy="357624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3500" b="1" kern="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3500" b="1" kern="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em</a:t>
              </a:r>
              <a:r>
                <a:rPr lang="en-US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lắng </a:t>
              </a:r>
              <a:r>
                <a:rPr lang="vi-VN" sz="35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nghe câu </a:t>
              </a:r>
              <a:r>
                <a:rPr lang="en-US" sz="3500" b="1" kern="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hỏi</a:t>
              </a:r>
              <a:r>
                <a:rPr lang="en-US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và </a:t>
              </a:r>
              <a:r>
                <a:rPr lang="vi-VN" sz="35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 đáp án. Sau 10 giây suy nghĩ </a:t>
              </a:r>
              <a:r>
                <a:rPr lang="en-US" sz="3500" b="1" kern="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3500" b="1" kern="0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em</a:t>
              </a:r>
              <a:r>
                <a:rPr lang="en-US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vi-VN" sz="3500" b="1" kern="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giơ </a:t>
              </a:r>
              <a:r>
                <a:rPr lang="en-US" sz="3500" b="1" kern="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nhanh</a:t>
              </a:r>
              <a:r>
                <a:rPr lang="vi-VN" sz="35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thẻ chọn đáp án.</a:t>
              </a:r>
              <a:r>
                <a:rPr lang="en-US" sz="35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endParaRPr sz="3500" b="1" kern="0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865;p35">
              <a:extLst>
                <a:ext uri="{FF2B5EF4-FFF2-40B4-BE49-F238E27FC236}">
                  <a16:creationId xmlns:a16="http://schemas.microsoft.com/office/drawing/2014/main" xmlns="" id="{AF3A7495-6D33-4E8E-2130-2A7AAF7AF792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15" name="Google Shape;866;p35">
              <a:extLst>
                <a:ext uri="{FF2B5EF4-FFF2-40B4-BE49-F238E27FC236}">
                  <a16:creationId xmlns:a16="http://schemas.microsoft.com/office/drawing/2014/main" xmlns="" id="{48FF5108-68FE-52AE-7D65-408E806D1E27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16" name="Google Shape;867;p35">
              <a:extLst>
                <a:ext uri="{FF2B5EF4-FFF2-40B4-BE49-F238E27FC236}">
                  <a16:creationId xmlns:a16="http://schemas.microsoft.com/office/drawing/2014/main" xmlns="" id="{6DF7E529-6E08-69C8-74F3-23A4F8A2F8F7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17" name="Google Shape;868;p35">
              <a:extLst>
                <a:ext uri="{FF2B5EF4-FFF2-40B4-BE49-F238E27FC236}">
                  <a16:creationId xmlns:a16="http://schemas.microsoft.com/office/drawing/2014/main" xmlns="" id="{468A68B1-67B4-F481-5A25-FEFCB25E2FCE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18" name="Google Shape;869;p35">
              <a:extLst>
                <a:ext uri="{FF2B5EF4-FFF2-40B4-BE49-F238E27FC236}">
                  <a16:creationId xmlns:a16="http://schemas.microsoft.com/office/drawing/2014/main" xmlns="" id="{68E0C082-23AF-4D4C-9018-214935ECE944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19" name="Google Shape;870;p35">
              <a:extLst>
                <a:ext uri="{FF2B5EF4-FFF2-40B4-BE49-F238E27FC236}">
                  <a16:creationId xmlns:a16="http://schemas.microsoft.com/office/drawing/2014/main" xmlns="" id="{D9AD5103-150E-E74C-FB9D-1A8BA8B6E19B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0" name="Google Shape;871;p35">
              <a:extLst>
                <a:ext uri="{FF2B5EF4-FFF2-40B4-BE49-F238E27FC236}">
                  <a16:creationId xmlns:a16="http://schemas.microsoft.com/office/drawing/2014/main" xmlns="" id="{0C61D930-C971-DA94-92D5-32E2D09ECB8D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1" name="Google Shape;872;p35">
              <a:extLst>
                <a:ext uri="{FF2B5EF4-FFF2-40B4-BE49-F238E27FC236}">
                  <a16:creationId xmlns:a16="http://schemas.microsoft.com/office/drawing/2014/main" xmlns="" id="{01BAFFDA-28B1-B44C-FC0F-F786E5EB9B1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2" name="Google Shape;873;p35">
              <a:extLst>
                <a:ext uri="{FF2B5EF4-FFF2-40B4-BE49-F238E27FC236}">
                  <a16:creationId xmlns:a16="http://schemas.microsoft.com/office/drawing/2014/main" xmlns="" id="{6630E35D-5B41-07E3-027D-5126D60FE182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3" name="Google Shape;874;p35">
              <a:extLst>
                <a:ext uri="{FF2B5EF4-FFF2-40B4-BE49-F238E27FC236}">
                  <a16:creationId xmlns:a16="http://schemas.microsoft.com/office/drawing/2014/main" xmlns="" id="{06E9E168-DEA6-9F7E-E267-57A99F785ADD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4" name="Google Shape;875;p35">
              <a:extLst>
                <a:ext uri="{FF2B5EF4-FFF2-40B4-BE49-F238E27FC236}">
                  <a16:creationId xmlns:a16="http://schemas.microsoft.com/office/drawing/2014/main" xmlns="" id="{166690AC-F8BF-CCB3-BB9B-8A3524A6C2ED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5" name="Google Shape;876;p35">
              <a:extLst>
                <a:ext uri="{FF2B5EF4-FFF2-40B4-BE49-F238E27FC236}">
                  <a16:creationId xmlns:a16="http://schemas.microsoft.com/office/drawing/2014/main" xmlns="" id="{B144D193-990D-AC80-559E-9BA5C5899CE2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6" name="Google Shape;877;p35">
              <a:extLst>
                <a:ext uri="{FF2B5EF4-FFF2-40B4-BE49-F238E27FC236}">
                  <a16:creationId xmlns:a16="http://schemas.microsoft.com/office/drawing/2014/main" xmlns="" id="{92DCC684-0923-E4F5-99E8-BB71B1B29642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7" name="Google Shape;878;p35">
              <a:extLst>
                <a:ext uri="{FF2B5EF4-FFF2-40B4-BE49-F238E27FC236}">
                  <a16:creationId xmlns:a16="http://schemas.microsoft.com/office/drawing/2014/main" xmlns="" id="{26010DED-01B2-6EBD-C62F-05ABA8032872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8" name="Google Shape;879;p35">
              <a:extLst>
                <a:ext uri="{FF2B5EF4-FFF2-40B4-BE49-F238E27FC236}">
                  <a16:creationId xmlns:a16="http://schemas.microsoft.com/office/drawing/2014/main" xmlns="" id="{75AAFFCC-CF67-4BCB-893A-5D56A7A02374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29" name="Google Shape;880;p35">
              <a:extLst>
                <a:ext uri="{FF2B5EF4-FFF2-40B4-BE49-F238E27FC236}">
                  <a16:creationId xmlns:a16="http://schemas.microsoft.com/office/drawing/2014/main" xmlns="" id="{E3A30148-E3FB-D1A8-F7A6-750DEDB7A145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0" name="Google Shape;881;p35">
              <a:extLst>
                <a:ext uri="{FF2B5EF4-FFF2-40B4-BE49-F238E27FC236}">
                  <a16:creationId xmlns:a16="http://schemas.microsoft.com/office/drawing/2014/main" xmlns="" id="{AA7C240B-6B9B-B35B-BAFB-741982960482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1" name="Google Shape;882;p35">
              <a:extLst>
                <a:ext uri="{FF2B5EF4-FFF2-40B4-BE49-F238E27FC236}">
                  <a16:creationId xmlns:a16="http://schemas.microsoft.com/office/drawing/2014/main" xmlns="" id="{0570EFEB-78CE-9767-08E9-C7C9CD59CE7D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2" name="Google Shape;883;p35">
              <a:extLst>
                <a:ext uri="{FF2B5EF4-FFF2-40B4-BE49-F238E27FC236}">
                  <a16:creationId xmlns:a16="http://schemas.microsoft.com/office/drawing/2014/main" xmlns="" id="{4313DA10-ADCF-6E25-9739-9412A6768654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3" name="Google Shape;884;p35">
              <a:extLst>
                <a:ext uri="{FF2B5EF4-FFF2-40B4-BE49-F238E27FC236}">
                  <a16:creationId xmlns:a16="http://schemas.microsoft.com/office/drawing/2014/main" xmlns="" id="{EC7EBA27-85D6-DA83-A67F-FAF75EB842D0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4" name="Google Shape;885;p35">
              <a:extLst>
                <a:ext uri="{FF2B5EF4-FFF2-40B4-BE49-F238E27FC236}">
                  <a16:creationId xmlns:a16="http://schemas.microsoft.com/office/drawing/2014/main" xmlns="" id="{AA1FA732-3DDB-BEAB-9E75-C6836D011E63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5" name="Google Shape;886;p35">
              <a:extLst>
                <a:ext uri="{FF2B5EF4-FFF2-40B4-BE49-F238E27FC236}">
                  <a16:creationId xmlns:a16="http://schemas.microsoft.com/office/drawing/2014/main" xmlns="" id="{ED006D28-C125-DEAA-0EF9-436AF18736A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6" name="Google Shape;887;p35">
              <a:extLst>
                <a:ext uri="{FF2B5EF4-FFF2-40B4-BE49-F238E27FC236}">
                  <a16:creationId xmlns:a16="http://schemas.microsoft.com/office/drawing/2014/main" xmlns="" id="{96D61AD9-6730-C060-019E-ADC028D83862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7" name="Google Shape;888;p35">
              <a:extLst>
                <a:ext uri="{FF2B5EF4-FFF2-40B4-BE49-F238E27FC236}">
                  <a16:creationId xmlns:a16="http://schemas.microsoft.com/office/drawing/2014/main" xmlns="" id="{67115C61-BC73-B05D-2A16-434F367AD920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8" name="Google Shape;889;p35">
              <a:extLst>
                <a:ext uri="{FF2B5EF4-FFF2-40B4-BE49-F238E27FC236}">
                  <a16:creationId xmlns:a16="http://schemas.microsoft.com/office/drawing/2014/main" xmlns="" id="{86D02641-8047-117F-F905-B6B2FE251DDF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39" name="Google Shape;890;p35">
              <a:extLst>
                <a:ext uri="{FF2B5EF4-FFF2-40B4-BE49-F238E27FC236}">
                  <a16:creationId xmlns:a16="http://schemas.microsoft.com/office/drawing/2014/main" xmlns="" id="{B686E725-B537-0A6E-BF10-5E098FD95FE1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0" name="Google Shape;891;p35">
              <a:extLst>
                <a:ext uri="{FF2B5EF4-FFF2-40B4-BE49-F238E27FC236}">
                  <a16:creationId xmlns:a16="http://schemas.microsoft.com/office/drawing/2014/main" xmlns="" id="{B96FD5A7-1EE5-B78D-F195-A2F7484E8D13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1" name="Google Shape;892;p35">
              <a:extLst>
                <a:ext uri="{FF2B5EF4-FFF2-40B4-BE49-F238E27FC236}">
                  <a16:creationId xmlns:a16="http://schemas.microsoft.com/office/drawing/2014/main" xmlns="" id="{0603A361-E60E-DB07-F384-D3067AB81A50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2" name="Google Shape;893;p35">
              <a:extLst>
                <a:ext uri="{FF2B5EF4-FFF2-40B4-BE49-F238E27FC236}">
                  <a16:creationId xmlns:a16="http://schemas.microsoft.com/office/drawing/2014/main" xmlns="" id="{B5E23C5D-1859-B404-130D-EA4A7357A50B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3" name="Google Shape;894;p35">
              <a:extLst>
                <a:ext uri="{FF2B5EF4-FFF2-40B4-BE49-F238E27FC236}">
                  <a16:creationId xmlns:a16="http://schemas.microsoft.com/office/drawing/2014/main" xmlns="" id="{268B467F-2D93-A682-9107-2445C077B63D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4" name="Google Shape;895;p35">
              <a:extLst>
                <a:ext uri="{FF2B5EF4-FFF2-40B4-BE49-F238E27FC236}">
                  <a16:creationId xmlns:a16="http://schemas.microsoft.com/office/drawing/2014/main" xmlns="" id="{F53515E5-0D06-AC50-3065-51FF98D629B6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5" name="Google Shape;896;p35">
              <a:extLst>
                <a:ext uri="{FF2B5EF4-FFF2-40B4-BE49-F238E27FC236}">
                  <a16:creationId xmlns:a16="http://schemas.microsoft.com/office/drawing/2014/main" xmlns="" id="{9BC4490A-699D-D84B-6AE0-4E52968218A0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6" name="Google Shape;897;p35">
              <a:extLst>
                <a:ext uri="{FF2B5EF4-FFF2-40B4-BE49-F238E27FC236}">
                  <a16:creationId xmlns:a16="http://schemas.microsoft.com/office/drawing/2014/main" xmlns="" id="{3EDCFC58-D01F-71F6-9783-B4A03EFC99C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7" name="Google Shape;898;p35">
              <a:extLst>
                <a:ext uri="{FF2B5EF4-FFF2-40B4-BE49-F238E27FC236}">
                  <a16:creationId xmlns:a16="http://schemas.microsoft.com/office/drawing/2014/main" xmlns="" id="{748991E7-5ADA-5162-A2CF-91DE87DE69D3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8" name="Google Shape;899;p35">
              <a:extLst>
                <a:ext uri="{FF2B5EF4-FFF2-40B4-BE49-F238E27FC236}">
                  <a16:creationId xmlns:a16="http://schemas.microsoft.com/office/drawing/2014/main" xmlns="" id="{90CBC0C5-4FE3-CF1F-42B0-90D67FE03637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49" name="Google Shape;900;p35">
              <a:extLst>
                <a:ext uri="{FF2B5EF4-FFF2-40B4-BE49-F238E27FC236}">
                  <a16:creationId xmlns:a16="http://schemas.microsoft.com/office/drawing/2014/main" xmlns="" id="{A37E086E-7DA2-3AB8-3162-88BC8B637E96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0" name="Google Shape;901;p35">
              <a:extLst>
                <a:ext uri="{FF2B5EF4-FFF2-40B4-BE49-F238E27FC236}">
                  <a16:creationId xmlns:a16="http://schemas.microsoft.com/office/drawing/2014/main" xmlns="" id="{4A0ED7DE-05AE-D69F-906B-45EC81CDF442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1" name="Google Shape;902;p35">
              <a:extLst>
                <a:ext uri="{FF2B5EF4-FFF2-40B4-BE49-F238E27FC236}">
                  <a16:creationId xmlns:a16="http://schemas.microsoft.com/office/drawing/2014/main" xmlns="" id="{19F9B43E-AB5D-C9B5-0FB7-33FD10A6A9FB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2" name="Google Shape;903;p35">
              <a:extLst>
                <a:ext uri="{FF2B5EF4-FFF2-40B4-BE49-F238E27FC236}">
                  <a16:creationId xmlns:a16="http://schemas.microsoft.com/office/drawing/2014/main" xmlns="" id="{5A4001A7-C4CD-6290-6AE6-0F3112C94B85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3" name="Google Shape;904;p35">
              <a:extLst>
                <a:ext uri="{FF2B5EF4-FFF2-40B4-BE49-F238E27FC236}">
                  <a16:creationId xmlns:a16="http://schemas.microsoft.com/office/drawing/2014/main" xmlns="" id="{CC335F5D-C33B-6605-133C-E092081FEB93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4" name="Google Shape;905;p35">
              <a:extLst>
                <a:ext uri="{FF2B5EF4-FFF2-40B4-BE49-F238E27FC236}">
                  <a16:creationId xmlns:a16="http://schemas.microsoft.com/office/drawing/2014/main" xmlns="" id="{5E57816F-9C5E-8403-95C9-2724ED17BE46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5" name="Google Shape;906;p35">
              <a:extLst>
                <a:ext uri="{FF2B5EF4-FFF2-40B4-BE49-F238E27FC236}">
                  <a16:creationId xmlns:a16="http://schemas.microsoft.com/office/drawing/2014/main" xmlns="" id="{E03A15D5-BDF5-EFF0-63DE-025796F58DF7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6" name="Google Shape;907;p35">
              <a:extLst>
                <a:ext uri="{FF2B5EF4-FFF2-40B4-BE49-F238E27FC236}">
                  <a16:creationId xmlns:a16="http://schemas.microsoft.com/office/drawing/2014/main" xmlns="" id="{F9CEC557-EB0E-AC14-89CF-296B63C37528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F0000"/>
                </a:solidFill>
                <a:latin typeface="Arial" panose="020F0502020204030204"/>
                <a:ea typeface="微软雅黑"/>
              </a:endParaRPr>
            </a:p>
          </p:txBody>
        </p:sp>
        <p:sp>
          <p:nvSpPr>
            <p:cNvPr id="57" name="Google Shape;908;p35">
              <a:extLst>
                <a:ext uri="{FF2B5EF4-FFF2-40B4-BE49-F238E27FC236}">
                  <a16:creationId xmlns:a16="http://schemas.microsoft.com/office/drawing/2014/main" xmlns="" id="{39B5F3C1-F062-6C7C-5225-1C470A003AF0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4546A"/>
                </a:solidFill>
                <a:latin typeface="Arial" panose="020F0502020204030204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03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750" fill="hold"/>
                                        <p:tgtEl>
                                          <p:spTgt spid="20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4848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49">
            <a:extLst>
              <a:ext uri="{FF2B5EF4-FFF2-40B4-BE49-F238E27FC236}">
                <a16:creationId xmlns:a16="http://schemas.microsoft.com/office/drawing/2014/main" xmlns="" id="{5643BB49-5188-DC0F-78F5-51F64E40D8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49" b="89323" l="10615" r="89458">
                        <a14:foregroundMark x1="11859" y1="27474" x2="11640" y2="42188"/>
                        <a14:foregroundMark x1="12372" y1="24740" x2="16471" y2="24609"/>
                        <a14:foregroundMark x1="16471" y1="24609" x2="35871" y2="25000"/>
                        <a14:foregroundMark x1="33455" y1="25130" x2="60176" y2="25130"/>
                        <a14:foregroundMark x1="60176" y1="25130" x2="72694" y2="24609"/>
                        <a14:foregroundMark x1="72694" y1="24609" x2="89312" y2="26432"/>
                        <a14:foregroundMark x1="88507" y1="26563" x2="88360" y2="88542"/>
                        <a14:foregroundMark x1="12884" y1="25000" x2="11420" y2="31510"/>
                        <a14:foregroundMark x1="11420" y1="31510" x2="11786" y2="74219"/>
                        <a14:foregroundMark x1="11054" y1="25781" x2="12225" y2="24609"/>
                        <a14:foregroundMark x1="11640" y1="72786" x2="11420" y2="89583"/>
                        <a14:foregroundMark x1="12079" y1="87891" x2="43485" y2="88542"/>
                        <a14:foregroundMark x1="59883" y1="88151" x2="64495" y2="88151"/>
                        <a14:foregroundMark x1="64495" y1="88151" x2="69034" y2="87891"/>
                        <a14:foregroundMark x1="69034" y1="87891" x2="87701" y2="88151"/>
                        <a14:foregroundMark x1="88799" y1="47526" x2="88946" y2="66146"/>
                        <a14:foregroundMark x1="88287" y1="58333" x2="88214" y2="66276"/>
                        <a14:foregroundMark x1="88214" y1="58333" x2="87994" y2="67188"/>
                        <a14:foregroundMark x1="88141" y1="57031" x2="88141" y2="63802"/>
                        <a14:foregroundMark x1="89312" y1="32943" x2="88946" y2="33073"/>
                        <a14:foregroundMark x1="89385" y1="36979" x2="88946" y2="37240"/>
                        <a14:foregroundMark x1="89531" y1="40495" x2="89019" y2="40885"/>
                        <a14:foregroundMark x1="39531" y1="88021" x2="43631" y2="87500"/>
                        <a14:foregroundMark x1="43631" y1="87500" x2="62079" y2="88281"/>
                        <a14:foregroundMark x1="76208" y1="88151" x2="82357" y2="88542"/>
                        <a14:foregroundMark x1="10615" y1="83594" x2="10981" y2="85417"/>
                        <a14:backgroundMark x1="8053" y1="27995" x2="8053" y2="48958"/>
                        <a14:backgroundMark x1="15007" y1="30729" x2="25988" y2="43750"/>
                        <a14:backgroundMark x1="25988" y1="43750" x2="28404" y2="45833"/>
                        <a14:backgroundMark x1="14568" y1="28255" x2="35798" y2="29818"/>
                        <a14:backgroundMark x1="14641" y1="30859" x2="14422" y2="77734"/>
                        <a14:backgroundMark x1="14422" y1="77734" x2="15081" y2="82813"/>
                        <a14:backgroundMark x1="14202" y1="70052" x2="13616" y2="31901"/>
                        <a14:backgroundMark x1="21596" y1="76823" x2="81772" y2="81380"/>
                        <a14:backgroundMark x1="34993" y1="28646" x2="64202" y2="29297"/>
                        <a14:backgroundMark x1="64202" y1="29297" x2="76647" y2="28385"/>
                        <a14:backgroundMark x1="76647" y1="28385" x2="85286" y2="28646"/>
                        <a14:backgroundMark x1="85286" y1="28646" x2="86750" y2="35807"/>
                        <a14:backgroundMark x1="86750" y1="35807" x2="86750" y2="36849"/>
                        <a14:backgroundMark x1="86750" y1="36849" x2="86384" y2="70964"/>
                        <a14:backgroundMark x1="19693" y1="53646" x2="74085" y2="53646"/>
                        <a14:backgroundMark x1="74085" y1="53646" x2="82211" y2="52604"/>
                        <a14:backgroundMark x1="82211" y1="52604" x2="82357" y2="52604"/>
                        <a14:backgroundMark x1="84846" y1="90495" x2="86245" y2="90687"/>
                        <a14:backgroundMark x1="84700" y1="91536" x2="81845" y2="90885"/>
                        <a14:backgroundMark x1="10395" y1="91406" x2="34261" y2="92318"/>
                      </a14:backgroundRemoval>
                    </a14:imgEffect>
                  </a14:imgLayer>
                </a14:imgProps>
              </a:ext>
            </a:extLst>
          </a:blip>
          <a:srcRect l="2619" t="21800" r="2857" b="7491"/>
          <a:stretch/>
        </p:blipFill>
        <p:spPr>
          <a:xfrm>
            <a:off x="779182" y="1365098"/>
            <a:ext cx="10633637" cy="5673178"/>
          </a:xfrm>
          <a:prstGeom prst="rect">
            <a:avLst/>
          </a:prstGeom>
        </p:spPr>
      </p:pic>
      <p:sp>
        <p:nvSpPr>
          <p:cNvPr id="451" name="TextBox 450">
            <a:extLst>
              <a:ext uri="{FF2B5EF4-FFF2-40B4-BE49-F238E27FC236}">
                <a16:creationId xmlns:a16="http://schemas.microsoft.com/office/drawing/2014/main" xmlns="" id="{10C6C898-A555-C4F0-294D-D687BAEF10EF}"/>
              </a:ext>
            </a:extLst>
          </p:cNvPr>
          <p:cNvSpPr txBox="1"/>
          <p:nvPr/>
        </p:nvSpPr>
        <p:spPr>
          <a:xfrm>
            <a:off x="4089400" y="381000"/>
            <a:ext cx="3759200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vi-VN" sz="5000" b="1" dirty="0"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1</a:t>
            </a:r>
            <a:endParaRPr lang="fr-FR" sz="5000" b="1" dirty="0">
              <a:solidFill>
                <a:srgbClr val="FFC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xmlns="" id="{D90E5FF1-0FF2-6BA0-D78A-744EE5D361E3}"/>
              </a:ext>
            </a:extLst>
          </p:cNvPr>
          <p:cNvSpPr txBox="1"/>
          <p:nvPr/>
        </p:nvSpPr>
        <p:spPr>
          <a:xfrm>
            <a:off x="1965509" y="1621226"/>
            <a:ext cx="84332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</a:t>
            </a:r>
            <a:r>
              <a:rPr lang="vi-VN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n-US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x</a:t>
            </a:r>
            <a:r>
              <a:rPr lang="vi-VN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n-US" sz="5000" b="1" dirty="0">
                <a:solidFill>
                  <a:prstClr val="black"/>
                </a:solidFill>
                <a:latin typeface="Montserrat" panose="00000500000000000000" pitchFamily="2" charset="0"/>
              </a:rPr>
              <a:t>3</a:t>
            </a:r>
            <a:r>
              <a:rPr lang="vi-VN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vi-VN" sz="5000" b="1" dirty="0">
                <a:solidFill>
                  <a:prstClr val="black"/>
                </a:solidFill>
                <a:latin typeface="Montserrat" panose="00000500000000000000" pitchFamily="2" charset="0"/>
              </a:rPr>
              <a:t>= </a:t>
            </a:r>
            <a:r>
              <a:rPr lang="en-US" sz="5000" b="1" dirty="0">
                <a:solidFill>
                  <a:prstClr val="black"/>
                </a:solidFill>
                <a:latin typeface="Montserrat" panose="00000500000000000000" pitchFamily="2" charset="0"/>
              </a:rPr>
              <a:t>?</a:t>
            </a:r>
            <a:endParaRPr lang="fr-FR" sz="50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453" name="Group 452">
            <a:extLst>
              <a:ext uri="{FF2B5EF4-FFF2-40B4-BE49-F238E27FC236}">
                <a16:creationId xmlns:a16="http://schemas.microsoft.com/office/drawing/2014/main" xmlns="" id="{B651888D-0438-3677-EFEB-A75E52C2ACB4}"/>
              </a:ext>
            </a:extLst>
          </p:cNvPr>
          <p:cNvGrpSpPr/>
          <p:nvPr/>
        </p:nvGrpSpPr>
        <p:grpSpPr>
          <a:xfrm>
            <a:off x="1828800" y="2580892"/>
            <a:ext cx="4114800" cy="1645920"/>
            <a:chOff x="333828" y="1584291"/>
            <a:chExt cx="11524343" cy="4847772"/>
          </a:xfrm>
        </p:grpSpPr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xmlns="" id="{37B1AAE8-4417-E95F-A4F7-48098864F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55" name="Picture 454">
              <a:extLst>
                <a:ext uri="{FF2B5EF4-FFF2-40B4-BE49-F238E27FC236}">
                  <a16:creationId xmlns:a16="http://schemas.microsoft.com/office/drawing/2014/main" xmlns="" id="{333019E4-AD87-47AF-8A2B-455820431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xmlns="" id="{D93C00B5-4265-87D1-155E-DFB53F300991}"/>
              </a:ext>
            </a:extLst>
          </p:cNvPr>
          <p:cNvGrpSpPr/>
          <p:nvPr/>
        </p:nvGrpSpPr>
        <p:grpSpPr>
          <a:xfrm>
            <a:off x="6248400" y="2621280"/>
            <a:ext cx="4114800" cy="1645920"/>
            <a:chOff x="333828" y="1584291"/>
            <a:chExt cx="11524343" cy="4847772"/>
          </a:xfrm>
        </p:grpSpPr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xmlns="" id="{C31875D4-6672-A54B-1E68-2BE55133C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xmlns="" id="{FB69839A-BE3F-AA71-FCA9-F6F076CF7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xmlns="" id="{91AE7E75-AE8A-AB53-23D2-26A81B374637}"/>
              </a:ext>
            </a:extLst>
          </p:cNvPr>
          <p:cNvGrpSpPr/>
          <p:nvPr/>
        </p:nvGrpSpPr>
        <p:grpSpPr>
          <a:xfrm>
            <a:off x="1828800" y="4457309"/>
            <a:ext cx="4114800" cy="1645920"/>
            <a:chOff x="333828" y="1584291"/>
            <a:chExt cx="11524343" cy="4847772"/>
          </a:xfrm>
        </p:grpSpPr>
        <p:pic>
          <p:nvPicPr>
            <p:cNvPr id="460" name="Picture 459">
              <a:extLst>
                <a:ext uri="{FF2B5EF4-FFF2-40B4-BE49-F238E27FC236}">
                  <a16:creationId xmlns:a16="http://schemas.microsoft.com/office/drawing/2014/main" xmlns="" id="{66326489-E8F8-07AD-F677-1E57F795C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xmlns="" id="{A4583B6B-586B-1004-D1C9-1BE7C7405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xmlns="" id="{DB33385A-D3AC-5F20-D93B-4904CBF934C1}"/>
              </a:ext>
            </a:extLst>
          </p:cNvPr>
          <p:cNvGrpSpPr/>
          <p:nvPr/>
        </p:nvGrpSpPr>
        <p:grpSpPr>
          <a:xfrm>
            <a:off x="6248400" y="4450080"/>
            <a:ext cx="4114800" cy="1645920"/>
            <a:chOff x="333828" y="1674067"/>
            <a:chExt cx="11524343" cy="4847773"/>
          </a:xfrm>
        </p:grpSpPr>
        <p:pic>
          <p:nvPicPr>
            <p:cNvPr id="463" name="Picture 462">
              <a:extLst>
                <a:ext uri="{FF2B5EF4-FFF2-40B4-BE49-F238E27FC236}">
                  <a16:creationId xmlns:a16="http://schemas.microsoft.com/office/drawing/2014/main" xmlns="" id="{A0B74235-8470-2A26-CDF4-BFC829EA8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xmlns="" id="{82F28EEA-F621-1A56-A1CF-8DEA6726E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674067"/>
              <a:ext cx="11524343" cy="4847773"/>
            </a:xfrm>
            <a:prstGeom prst="rect">
              <a:avLst/>
            </a:prstGeom>
          </p:spPr>
        </p:pic>
      </p:grpSp>
      <p:sp>
        <p:nvSpPr>
          <p:cNvPr id="465" name="TextBox 464">
            <a:extLst>
              <a:ext uri="{FF2B5EF4-FFF2-40B4-BE49-F238E27FC236}">
                <a16:creationId xmlns:a16="http://schemas.microsoft.com/office/drawing/2014/main" xmlns="" id="{5C5749F1-0F6E-CDB7-12D5-19750855B5E7}"/>
              </a:ext>
            </a:extLst>
          </p:cNvPr>
          <p:cNvSpPr txBox="1"/>
          <p:nvPr/>
        </p:nvSpPr>
        <p:spPr>
          <a:xfrm>
            <a:off x="3522426" y="3025914"/>
            <a:ext cx="120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16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xmlns="" id="{24ADF2F1-C701-838F-BD07-F70DDED45D25}"/>
              </a:ext>
            </a:extLst>
          </p:cNvPr>
          <p:cNvSpPr txBox="1"/>
          <p:nvPr/>
        </p:nvSpPr>
        <p:spPr>
          <a:xfrm>
            <a:off x="3446226" y="4953000"/>
            <a:ext cx="2344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5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xmlns="" id="{40E0875F-04E7-26BB-15D6-754C41D01C6D}"/>
              </a:ext>
            </a:extLst>
          </p:cNvPr>
          <p:cNvSpPr txBox="1"/>
          <p:nvPr/>
        </p:nvSpPr>
        <p:spPr>
          <a:xfrm>
            <a:off x="8048326" y="3124200"/>
            <a:ext cx="216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8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xmlns="" id="{CC22B86D-2D0D-ADBC-1D10-91222C2B93AD}"/>
              </a:ext>
            </a:extLst>
          </p:cNvPr>
          <p:cNvSpPr txBox="1"/>
          <p:nvPr/>
        </p:nvSpPr>
        <p:spPr>
          <a:xfrm>
            <a:off x="8006834" y="4930914"/>
            <a:ext cx="243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15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xmlns="" id="{F8A4DE23-3F05-70F7-F248-FB71010A2D65}"/>
              </a:ext>
            </a:extLst>
          </p:cNvPr>
          <p:cNvSpPr txBox="1"/>
          <p:nvPr/>
        </p:nvSpPr>
        <p:spPr>
          <a:xfrm>
            <a:off x="2412880" y="3025914"/>
            <a:ext cx="7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xmlns="" id="{F36E5C07-E330-FF8C-8C43-65268EB51ECE}"/>
              </a:ext>
            </a:extLst>
          </p:cNvPr>
          <p:cNvSpPr txBox="1"/>
          <p:nvPr/>
        </p:nvSpPr>
        <p:spPr>
          <a:xfrm>
            <a:off x="2226494" y="4920118"/>
            <a:ext cx="897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xmlns="" id="{76C2F7B7-9B44-124A-870C-09435E70929A}"/>
              </a:ext>
            </a:extLst>
          </p:cNvPr>
          <p:cNvSpPr txBox="1"/>
          <p:nvPr/>
        </p:nvSpPr>
        <p:spPr>
          <a:xfrm>
            <a:off x="6934200" y="3124200"/>
            <a:ext cx="76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xmlns="" id="{0D13B975-9986-A48B-C686-A1274328ADA7}"/>
              </a:ext>
            </a:extLst>
          </p:cNvPr>
          <p:cNvSpPr txBox="1"/>
          <p:nvPr/>
        </p:nvSpPr>
        <p:spPr>
          <a:xfrm>
            <a:off x="6731000" y="4930914"/>
            <a:ext cx="9652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2719D386-3BA4-20B0-7193-C3B14384B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05800" y="27268"/>
            <a:ext cx="1795286" cy="14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7"/>
            </p:par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52" grpId="0"/>
      <p:bldP spid="465" grpId="0"/>
      <p:bldP spid="466" grpId="0"/>
      <p:bldP spid="467" grpId="0"/>
      <p:bldP spid="468" grpId="0"/>
      <p:bldP spid="468" grpId="1"/>
      <p:bldP spid="469" grpId="0"/>
      <p:bldP spid="470" grpId="0"/>
      <p:bldP spid="471" grpId="0" animBg="1"/>
      <p:bldP spid="472" grpId="0" animBg="1"/>
      <p:bldP spid="47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449">
            <a:extLst>
              <a:ext uri="{FF2B5EF4-FFF2-40B4-BE49-F238E27FC236}">
                <a16:creationId xmlns:a16="http://schemas.microsoft.com/office/drawing/2014/main" xmlns="" id="{5643BB49-5188-DC0F-78F5-51F64E40D8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49" b="89323" l="10615" r="89458">
                        <a14:foregroundMark x1="11859" y1="27474" x2="11640" y2="42188"/>
                        <a14:foregroundMark x1="12372" y1="24740" x2="16471" y2="24609"/>
                        <a14:foregroundMark x1="16471" y1="24609" x2="35871" y2="25000"/>
                        <a14:foregroundMark x1="33455" y1="25130" x2="60176" y2="25130"/>
                        <a14:foregroundMark x1="60176" y1="25130" x2="72694" y2="24609"/>
                        <a14:foregroundMark x1="72694" y1="24609" x2="89312" y2="26432"/>
                        <a14:foregroundMark x1="88507" y1="26563" x2="88360" y2="88542"/>
                        <a14:foregroundMark x1="12884" y1="25000" x2="11420" y2="31510"/>
                        <a14:foregroundMark x1="11420" y1="31510" x2="11786" y2="74219"/>
                        <a14:foregroundMark x1="11054" y1="25781" x2="12225" y2="24609"/>
                        <a14:foregroundMark x1="11640" y1="72786" x2="11420" y2="89583"/>
                        <a14:foregroundMark x1="12079" y1="87891" x2="43485" y2="88542"/>
                        <a14:foregroundMark x1="59883" y1="88151" x2="64495" y2="88151"/>
                        <a14:foregroundMark x1="64495" y1="88151" x2="69034" y2="87891"/>
                        <a14:foregroundMark x1="69034" y1="87891" x2="87701" y2="88151"/>
                        <a14:foregroundMark x1="88799" y1="47526" x2="88946" y2="66146"/>
                        <a14:foregroundMark x1="88287" y1="58333" x2="88214" y2="66276"/>
                        <a14:foregroundMark x1="88214" y1="58333" x2="87994" y2="67188"/>
                        <a14:foregroundMark x1="88141" y1="57031" x2="88141" y2="63802"/>
                        <a14:foregroundMark x1="89312" y1="32943" x2="88946" y2="33073"/>
                        <a14:foregroundMark x1="89385" y1="36979" x2="88946" y2="37240"/>
                        <a14:foregroundMark x1="89531" y1="40495" x2="89019" y2="40885"/>
                        <a14:foregroundMark x1="39531" y1="88021" x2="43631" y2="87500"/>
                        <a14:foregroundMark x1="43631" y1="87500" x2="62079" y2="88281"/>
                        <a14:foregroundMark x1="76208" y1="88151" x2="82357" y2="88542"/>
                        <a14:foregroundMark x1="10615" y1="83594" x2="10981" y2="85417"/>
                        <a14:backgroundMark x1="8053" y1="27995" x2="8053" y2="48958"/>
                        <a14:backgroundMark x1="15007" y1="30729" x2="25988" y2="43750"/>
                        <a14:backgroundMark x1="25988" y1="43750" x2="28404" y2="45833"/>
                        <a14:backgroundMark x1="14568" y1="28255" x2="35798" y2="29818"/>
                        <a14:backgroundMark x1="14641" y1="30859" x2="14422" y2="77734"/>
                        <a14:backgroundMark x1="14422" y1="77734" x2="15081" y2="82813"/>
                        <a14:backgroundMark x1="14202" y1="70052" x2="13616" y2="31901"/>
                        <a14:backgroundMark x1="21596" y1="76823" x2="81772" y2="81380"/>
                        <a14:backgroundMark x1="34993" y1="28646" x2="64202" y2="29297"/>
                        <a14:backgroundMark x1="64202" y1="29297" x2="76647" y2="28385"/>
                        <a14:backgroundMark x1="76647" y1="28385" x2="85286" y2="28646"/>
                        <a14:backgroundMark x1="85286" y1="28646" x2="86750" y2="35807"/>
                        <a14:backgroundMark x1="86750" y1="35807" x2="86750" y2="36849"/>
                        <a14:backgroundMark x1="86750" y1="36849" x2="86384" y2="70964"/>
                        <a14:backgroundMark x1="19693" y1="53646" x2="74085" y2="53646"/>
                        <a14:backgroundMark x1="74085" y1="53646" x2="82211" y2="52604"/>
                        <a14:backgroundMark x1="82211" y1="52604" x2="82357" y2="52604"/>
                        <a14:backgroundMark x1="84846" y1="90495" x2="86245" y2="90687"/>
                        <a14:backgroundMark x1="84700" y1="91536" x2="81845" y2="90885"/>
                        <a14:backgroundMark x1="10395" y1="91406" x2="34261" y2="92318"/>
                      </a14:backgroundRemoval>
                    </a14:imgEffect>
                  </a14:imgLayer>
                </a14:imgProps>
              </a:ext>
            </a:extLst>
          </a:blip>
          <a:srcRect l="2619" t="21800" r="2857" b="7491"/>
          <a:stretch/>
        </p:blipFill>
        <p:spPr>
          <a:xfrm>
            <a:off x="779182" y="1365098"/>
            <a:ext cx="10633637" cy="5673178"/>
          </a:xfrm>
          <a:prstGeom prst="rect">
            <a:avLst/>
          </a:prstGeom>
        </p:spPr>
      </p:pic>
      <p:sp>
        <p:nvSpPr>
          <p:cNvPr id="451" name="TextBox 450">
            <a:extLst>
              <a:ext uri="{FF2B5EF4-FFF2-40B4-BE49-F238E27FC236}">
                <a16:creationId xmlns:a16="http://schemas.microsoft.com/office/drawing/2014/main" xmlns="" id="{10C6C898-A555-C4F0-294D-D687BAEF10EF}"/>
              </a:ext>
            </a:extLst>
          </p:cNvPr>
          <p:cNvSpPr txBox="1"/>
          <p:nvPr/>
        </p:nvSpPr>
        <p:spPr>
          <a:xfrm>
            <a:off x="4089400" y="381000"/>
            <a:ext cx="3759200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vi-VN" sz="5000" b="1" dirty="0"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 2</a:t>
            </a:r>
            <a:endParaRPr lang="fr-FR" sz="5000" b="1" dirty="0">
              <a:solidFill>
                <a:srgbClr val="FFC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xmlns="" id="{D90E5FF1-0FF2-6BA0-D78A-744EE5D361E3}"/>
              </a:ext>
            </a:extLst>
          </p:cNvPr>
          <p:cNvSpPr txBox="1"/>
          <p:nvPr/>
        </p:nvSpPr>
        <p:spPr>
          <a:xfrm>
            <a:off x="1965509" y="1621226"/>
            <a:ext cx="84332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 x</a:t>
            </a:r>
            <a:r>
              <a:rPr lang="vi-VN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n-US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7</a:t>
            </a:r>
            <a:r>
              <a:rPr lang="vi-VN" sz="5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vi-VN" sz="5000" b="1" dirty="0">
                <a:solidFill>
                  <a:prstClr val="black"/>
                </a:solidFill>
                <a:latin typeface="Montserrat" panose="00000500000000000000" pitchFamily="2" charset="0"/>
              </a:rPr>
              <a:t>= </a:t>
            </a:r>
            <a:r>
              <a:rPr lang="en-US" sz="5000" b="1" dirty="0">
                <a:solidFill>
                  <a:prstClr val="black"/>
                </a:solidFill>
                <a:latin typeface="Montserrat" panose="00000500000000000000" pitchFamily="2" charset="0"/>
              </a:rPr>
              <a:t>?</a:t>
            </a:r>
            <a:endParaRPr lang="fr-FR" sz="50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453" name="Group 452">
            <a:extLst>
              <a:ext uri="{FF2B5EF4-FFF2-40B4-BE49-F238E27FC236}">
                <a16:creationId xmlns:a16="http://schemas.microsoft.com/office/drawing/2014/main" xmlns="" id="{B651888D-0438-3677-EFEB-A75E52C2ACB4}"/>
              </a:ext>
            </a:extLst>
          </p:cNvPr>
          <p:cNvGrpSpPr/>
          <p:nvPr/>
        </p:nvGrpSpPr>
        <p:grpSpPr>
          <a:xfrm>
            <a:off x="1828800" y="2580892"/>
            <a:ext cx="4114800" cy="1645920"/>
            <a:chOff x="333828" y="1584291"/>
            <a:chExt cx="11524343" cy="4847772"/>
          </a:xfrm>
        </p:grpSpPr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xmlns="" id="{37B1AAE8-4417-E95F-A4F7-48098864F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55" name="Picture 454">
              <a:extLst>
                <a:ext uri="{FF2B5EF4-FFF2-40B4-BE49-F238E27FC236}">
                  <a16:creationId xmlns:a16="http://schemas.microsoft.com/office/drawing/2014/main" xmlns="" id="{333019E4-AD87-47AF-8A2B-455820431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xmlns="" id="{D93C00B5-4265-87D1-155E-DFB53F300991}"/>
              </a:ext>
            </a:extLst>
          </p:cNvPr>
          <p:cNvGrpSpPr/>
          <p:nvPr/>
        </p:nvGrpSpPr>
        <p:grpSpPr>
          <a:xfrm>
            <a:off x="6248400" y="2621280"/>
            <a:ext cx="4114800" cy="1645920"/>
            <a:chOff x="333828" y="1584291"/>
            <a:chExt cx="11524343" cy="4847772"/>
          </a:xfrm>
        </p:grpSpPr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xmlns="" id="{C31875D4-6672-A54B-1E68-2BE55133C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xmlns="" id="{FB69839A-BE3F-AA71-FCA9-F6F076CF7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xmlns="" id="{91AE7E75-AE8A-AB53-23D2-26A81B374637}"/>
              </a:ext>
            </a:extLst>
          </p:cNvPr>
          <p:cNvGrpSpPr/>
          <p:nvPr/>
        </p:nvGrpSpPr>
        <p:grpSpPr>
          <a:xfrm>
            <a:off x="1828800" y="4445969"/>
            <a:ext cx="4114800" cy="1645920"/>
            <a:chOff x="333828" y="1584291"/>
            <a:chExt cx="11524343" cy="4847772"/>
          </a:xfrm>
        </p:grpSpPr>
        <p:pic>
          <p:nvPicPr>
            <p:cNvPr id="460" name="Picture 459">
              <a:extLst>
                <a:ext uri="{FF2B5EF4-FFF2-40B4-BE49-F238E27FC236}">
                  <a16:creationId xmlns:a16="http://schemas.microsoft.com/office/drawing/2014/main" xmlns="" id="{66326489-E8F8-07AD-F677-1E57F795C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xmlns="" id="{A4583B6B-586B-1004-D1C9-1BE7C7405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xmlns="" id="{DB33385A-D3AC-5F20-D93B-4904CBF934C1}"/>
              </a:ext>
            </a:extLst>
          </p:cNvPr>
          <p:cNvGrpSpPr/>
          <p:nvPr/>
        </p:nvGrpSpPr>
        <p:grpSpPr>
          <a:xfrm>
            <a:off x="6248400" y="4450080"/>
            <a:ext cx="4114800" cy="1645920"/>
            <a:chOff x="333828" y="1674067"/>
            <a:chExt cx="11524343" cy="4847773"/>
          </a:xfrm>
        </p:grpSpPr>
        <p:pic>
          <p:nvPicPr>
            <p:cNvPr id="463" name="Picture 462">
              <a:extLst>
                <a:ext uri="{FF2B5EF4-FFF2-40B4-BE49-F238E27FC236}">
                  <a16:creationId xmlns:a16="http://schemas.microsoft.com/office/drawing/2014/main" xmlns="" id="{A0B74235-8470-2A26-CDF4-BFC829EA8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xmlns="" id="{82F28EEA-F621-1A56-A1CF-8DEA6726E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674067"/>
              <a:ext cx="11524343" cy="4847773"/>
            </a:xfrm>
            <a:prstGeom prst="rect">
              <a:avLst/>
            </a:prstGeom>
          </p:spPr>
        </p:pic>
      </p:grpSp>
      <p:sp>
        <p:nvSpPr>
          <p:cNvPr id="465" name="TextBox 464">
            <a:extLst>
              <a:ext uri="{FF2B5EF4-FFF2-40B4-BE49-F238E27FC236}">
                <a16:creationId xmlns:a16="http://schemas.microsoft.com/office/drawing/2014/main" xmlns="" id="{5C5749F1-0F6E-CDB7-12D5-19750855B5E7}"/>
              </a:ext>
            </a:extLst>
          </p:cNvPr>
          <p:cNvSpPr txBox="1"/>
          <p:nvPr/>
        </p:nvSpPr>
        <p:spPr>
          <a:xfrm>
            <a:off x="3522426" y="3025914"/>
            <a:ext cx="1201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35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xmlns="" id="{24ADF2F1-C701-838F-BD07-F70DDED45D25}"/>
              </a:ext>
            </a:extLst>
          </p:cNvPr>
          <p:cNvSpPr txBox="1"/>
          <p:nvPr/>
        </p:nvSpPr>
        <p:spPr>
          <a:xfrm>
            <a:off x="3446227" y="4953000"/>
            <a:ext cx="1632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10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xmlns="" id="{40E0875F-04E7-26BB-15D6-754C41D01C6D}"/>
              </a:ext>
            </a:extLst>
          </p:cNvPr>
          <p:cNvSpPr txBox="1"/>
          <p:nvPr/>
        </p:nvSpPr>
        <p:spPr>
          <a:xfrm>
            <a:off x="8048326" y="3124200"/>
            <a:ext cx="2162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Montserrat" panose="00000500000000000000" pitchFamily="2" charset="0"/>
              </a:rPr>
              <a:t>25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xmlns="" id="{CC22B86D-2D0D-ADBC-1D10-91222C2B93AD}"/>
              </a:ext>
            </a:extLst>
          </p:cNvPr>
          <p:cNvSpPr txBox="1"/>
          <p:nvPr/>
        </p:nvSpPr>
        <p:spPr>
          <a:xfrm>
            <a:off x="8006834" y="4930914"/>
            <a:ext cx="243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prstClr val="white"/>
                </a:solidFill>
                <a:latin typeface="Montserrat" panose="00000500000000000000" pitchFamily="2" charset="0"/>
                <a:ea typeface="Calibri" panose="020F0502020204030204" pitchFamily="34" charset="0"/>
              </a:rPr>
              <a:t>12</a:t>
            </a:r>
            <a:endParaRPr lang="fr-FR" sz="4000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xmlns="" id="{F8A4DE23-3F05-70F7-F248-FB71010A2D65}"/>
              </a:ext>
            </a:extLst>
          </p:cNvPr>
          <p:cNvSpPr txBox="1"/>
          <p:nvPr/>
        </p:nvSpPr>
        <p:spPr>
          <a:xfrm>
            <a:off x="2412880" y="3025914"/>
            <a:ext cx="7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A.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xmlns="" id="{F36E5C07-E330-FF8C-8C43-65268EB51ECE}"/>
              </a:ext>
            </a:extLst>
          </p:cNvPr>
          <p:cNvSpPr txBox="1"/>
          <p:nvPr/>
        </p:nvSpPr>
        <p:spPr>
          <a:xfrm>
            <a:off x="2226494" y="4920118"/>
            <a:ext cx="897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C.</a:t>
            </a: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xmlns="" id="{76C2F7B7-9B44-124A-870C-09435E70929A}"/>
              </a:ext>
            </a:extLst>
          </p:cNvPr>
          <p:cNvSpPr txBox="1"/>
          <p:nvPr/>
        </p:nvSpPr>
        <p:spPr>
          <a:xfrm>
            <a:off x="6934200" y="3124200"/>
            <a:ext cx="762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B.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xmlns="" id="{0D13B975-9986-A48B-C686-A1274328ADA7}"/>
              </a:ext>
            </a:extLst>
          </p:cNvPr>
          <p:cNvSpPr txBox="1"/>
          <p:nvPr/>
        </p:nvSpPr>
        <p:spPr>
          <a:xfrm>
            <a:off x="6731000" y="4930914"/>
            <a:ext cx="9652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4000" b="1" dirty="0">
                <a:solidFill>
                  <a:prstClr val="white"/>
                </a:solidFill>
                <a:latin typeface="Montserrat" panose="00000500000000000000" pitchFamily="2" charset="0"/>
              </a:rPr>
              <a:t>D.</a:t>
            </a:r>
          </a:p>
        </p:txBody>
      </p:sp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2719D386-3BA4-20B0-7193-C3B14384B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05800" y="27268"/>
            <a:ext cx="1795286" cy="14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2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8CC0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7"/>
            </p:par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52" grpId="0"/>
      <p:bldP spid="465" grpId="0"/>
      <p:bldP spid="465" grpId="1"/>
      <p:bldP spid="466" grpId="0"/>
      <p:bldP spid="467" grpId="0"/>
      <p:bldP spid="468" grpId="0"/>
      <p:bldP spid="469" grpId="0"/>
      <p:bldP spid="469" grpId="1"/>
      <p:bldP spid="470" grpId="0"/>
      <p:bldP spid="471" grpId="0" animBg="1"/>
      <p:bldP spid="4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AE5EF95-C964-4A5D-4218-1BB2C6CE5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0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727B76-99E2-7568-4A13-D276A0E56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631C7900-7BE6-6A56-896C-B0B4EDD77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0"/>
            <a:ext cx="3176674" cy="12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ỗi đĩa có 5 quả cam. 2 đĩa có 10 quả cam.">
            <a:hlinkClick r:id="" action="ppaction://media"/>
            <a:extLst>
              <a:ext uri="{FF2B5EF4-FFF2-40B4-BE49-F238E27FC236}">
                <a16:creationId xmlns:a16="http://schemas.microsoft.com/office/drawing/2014/main" xmlns="" id="{B2B03B69-B3D9-6290-8781-42EC15F40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8039" y="285135"/>
            <a:ext cx="8578394" cy="547964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4F23A2D-FE33-4F1E-48F4-85F6DA279302}"/>
              </a:ext>
            </a:extLst>
          </p:cNvPr>
          <p:cNvGrpSpPr/>
          <p:nvPr/>
        </p:nvGrpSpPr>
        <p:grpSpPr>
          <a:xfrm>
            <a:off x="875745" y="4158199"/>
            <a:ext cx="2061393" cy="1368077"/>
            <a:chOff x="540775" y="4128155"/>
            <a:chExt cx="2061393" cy="13680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668B954-770E-BF18-9ACC-89B28D6F1CC7}"/>
                </a:ext>
              </a:extLst>
            </p:cNvPr>
            <p:cNvGrpSpPr/>
            <p:nvPr/>
          </p:nvGrpSpPr>
          <p:grpSpPr>
            <a:xfrm>
              <a:off x="540775" y="4451984"/>
              <a:ext cx="2001856" cy="1044248"/>
              <a:chOff x="4210303" y="5351786"/>
              <a:chExt cx="1450975" cy="64770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3DDE5F8F-AF09-9602-0214-C679DC8BE080}"/>
                  </a:ext>
                </a:extLst>
              </p:cNvPr>
              <p:cNvSpPr/>
              <p:nvPr/>
            </p:nvSpPr>
            <p:spPr>
              <a:xfrm>
                <a:off x="4210303" y="5351786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FFE13386-095B-F882-D1D4-08DC01268AAD}"/>
                  </a:ext>
                </a:extLst>
              </p:cNvPr>
              <p:cNvSpPr/>
              <p:nvPr/>
            </p:nvSpPr>
            <p:spPr>
              <a:xfrm>
                <a:off x="4210303" y="5351787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56B8FC69-A262-9822-3AE7-C885675A6DD5}"/>
                  </a:ext>
                </a:extLst>
              </p:cNvPr>
              <p:cNvSpPr/>
              <p:nvPr/>
            </p:nvSpPr>
            <p:spPr>
              <a:xfrm>
                <a:off x="4438902" y="5482295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 w="12700" cap="flat" cmpd="sng" algn="ctr">
                <a:solidFill>
                  <a:srgbClr val="8EB5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F8BEF67D-0614-C150-B04E-FAD2DBB0A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4" y="4128155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FB3FE11E-1222-94D0-BB4D-E1143CBE8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83" y="4156629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2C1D801C-98D3-E946-790A-32E0D334C0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46" y="4456072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8ED38135-7C22-A80C-F9EA-717BF6E313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943" y="4618594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EECF908A-528B-2CA7-112D-48AB218BC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810" y="4484896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73B6C51-CDD6-D2C1-9FAC-1927490ACB57}"/>
              </a:ext>
            </a:extLst>
          </p:cNvPr>
          <p:cNvGrpSpPr/>
          <p:nvPr/>
        </p:nvGrpSpPr>
        <p:grpSpPr>
          <a:xfrm>
            <a:off x="4034607" y="4234811"/>
            <a:ext cx="2061393" cy="1368077"/>
            <a:chOff x="540775" y="4128155"/>
            <a:chExt cx="2061393" cy="13680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92EFCB5-71DB-6B37-4CF8-CC0DA97F0778}"/>
                </a:ext>
              </a:extLst>
            </p:cNvPr>
            <p:cNvGrpSpPr/>
            <p:nvPr/>
          </p:nvGrpSpPr>
          <p:grpSpPr>
            <a:xfrm>
              <a:off x="540775" y="4451984"/>
              <a:ext cx="2001856" cy="1044248"/>
              <a:chOff x="4210303" y="5351786"/>
              <a:chExt cx="1450975" cy="64770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173F5985-5762-5CCA-5854-E3D6530C15B9}"/>
                  </a:ext>
                </a:extLst>
              </p:cNvPr>
              <p:cNvSpPr/>
              <p:nvPr/>
            </p:nvSpPr>
            <p:spPr>
              <a:xfrm>
                <a:off x="4210303" y="5351786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026C8B39-903E-D19F-68C8-9B67E2A0A1E0}"/>
                  </a:ext>
                </a:extLst>
              </p:cNvPr>
              <p:cNvSpPr/>
              <p:nvPr/>
            </p:nvSpPr>
            <p:spPr>
              <a:xfrm>
                <a:off x="4210303" y="5351787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FFB5450C-7122-934A-240F-36EDC26DF486}"/>
                  </a:ext>
                </a:extLst>
              </p:cNvPr>
              <p:cNvSpPr/>
              <p:nvPr/>
            </p:nvSpPr>
            <p:spPr>
              <a:xfrm>
                <a:off x="4438902" y="5482295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 w="12700" cap="flat" cmpd="sng" algn="ctr">
                <a:solidFill>
                  <a:srgbClr val="8EB5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02D3E01A-3A1D-A877-EC7F-CA2B57AA6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4" y="4128155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25BC83E5-0837-BC3F-5971-447AFB913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83" y="4156629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174C1347-8A6A-B96B-121F-B3E9522D3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46" y="4456072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614B8833-EED6-CCDA-A1C6-E87721E14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943" y="4618594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6D41C87A-94B4-DC49-3E66-E0B28D576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810" y="4484896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92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1131C8D-9D08-0B19-D414-4360BA874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0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ED4647-60CF-3683-2CB1-38BB583B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41D70C43-CA1D-B877-DC63-7055225E9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0"/>
            <a:ext cx="3176674" cy="123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ỗi đĩa có 5 quả cam. 2 đĩa có 10 quả cam. (3)">
            <a:hlinkClick r:id="" action="ppaction://media"/>
            <a:extLst>
              <a:ext uri="{FF2B5EF4-FFF2-40B4-BE49-F238E27FC236}">
                <a16:creationId xmlns:a16="http://schemas.microsoft.com/office/drawing/2014/main" xmlns="" id="{182385FA-9559-0E9C-E82D-92876E8CB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9382" y="323309"/>
            <a:ext cx="7862723" cy="54099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835E23B-6170-59E3-510C-A2614A87EBF4}"/>
              </a:ext>
            </a:extLst>
          </p:cNvPr>
          <p:cNvGrpSpPr/>
          <p:nvPr/>
        </p:nvGrpSpPr>
        <p:grpSpPr>
          <a:xfrm>
            <a:off x="4391649" y="4496190"/>
            <a:ext cx="2061393" cy="1368077"/>
            <a:chOff x="540775" y="4128155"/>
            <a:chExt cx="2061393" cy="13680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6363B92-5B32-268E-E93F-8F582D11FF70}"/>
                </a:ext>
              </a:extLst>
            </p:cNvPr>
            <p:cNvGrpSpPr/>
            <p:nvPr/>
          </p:nvGrpSpPr>
          <p:grpSpPr>
            <a:xfrm>
              <a:off x="540775" y="4451984"/>
              <a:ext cx="2001856" cy="1044248"/>
              <a:chOff x="4210303" y="5351786"/>
              <a:chExt cx="1450975" cy="64770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9356483E-18DF-E097-324B-ADB30D3CA40E}"/>
                  </a:ext>
                </a:extLst>
              </p:cNvPr>
              <p:cNvSpPr/>
              <p:nvPr/>
            </p:nvSpPr>
            <p:spPr>
              <a:xfrm>
                <a:off x="4210303" y="5351786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FA5C9FEB-D1D3-7067-8F4D-DD7CAADFDBEB}"/>
                  </a:ext>
                </a:extLst>
              </p:cNvPr>
              <p:cNvSpPr/>
              <p:nvPr/>
            </p:nvSpPr>
            <p:spPr>
              <a:xfrm>
                <a:off x="4210303" y="5351787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DF48AE5F-2892-F28E-957F-E95E42AA8A95}"/>
                  </a:ext>
                </a:extLst>
              </p:cNvPr>
              <p:cNvSpPr/>
              <p:nvPr/>
            </p:nvSpPr>
            <p:spPr>
              <a:xfrm>
                <a:off x="4438902" y="5482295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 w="12700" cap="flat" cmpd="sng" algn="ctr">
                <a:solidFill>
                  <a:srgbClr val="8EB5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F4CF9464-70F4-BD22-EDB6-653547334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4" y="4128155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A564DE98-D97B-E236-EB96-F601142C8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83" y="4156629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E98BA2E4-EFA5-DE7C-27F2-E2DFF8FAB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46" y="4456072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50B68F32-F7C7-B7A2-9280-C5FBF6993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943" y="4618594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32CEF609-4201-9AC6-6697-55802AB34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810" y="4484896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336A6F9-6DE6-04ED-E26F-A62301A199A1}"/>
              </a:ext>
            </a:extLst>
          </p:cNvPr>
          <p:cNvGrpSpPr/>
          <p:nvPr/>
        </p:nvGrpSpPr>
        <p:grpSpPr>
          <a:xfrm>
            <a:off x="1349631" y="4427630"/>
            <a:ext cx="2061393" cy="1368077"/>
            <a:chOff x="540775" y="4128155"/>
            <a:chExt cx="2061393" cy="136807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40AE601C-B77F-DC19-AAF5-F79673CDA3AB}"/>
                </a:ext>
              </a:extLst>
            </p:cNvPr>
            <p:cNvGrpSpPr/>
            <p:nvPr/>
          </p:nvGrpSpPr>
          <p:grpSpPr>
            <a:xfrm>
              <a:off x="540775" y="4451984"/>
              <a:ext cx="2001856" cy="1044248"/>
              <a:chOff x="4210303" y="5351786"/>
              <a:chExt cx="1450975" cy="64770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409904DC-78EF-32AC-DAC6-34B54F02B203}"/>
                  </a:ext>
                </a:extLst>
              </p:cNvPr>
              <p:cNvSpPr/>
              <p:nvPr/>
            </p:nvSpPr>
            <p:spPr>
              <a:xfrm>
                <a:off x="4210303" y="5351786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E4E7CA2C-CA36-589B-CFAE-2E375C864812}"/>
                  </a:ext>
                </a:extLst>
              </p:cNvPr>
              <p:cNvSpPr/>
              <p:nvPr/>
            </p:nvSpPr>
            <p:spPr>
              <a:xfrm>
                <a:off x="4210303" y="5351787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 w="12700" cap="flat" cmpd="sng" algn="ctr">
                <a:solidFill>
                  <a:srgbClr val="4E88A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48EE752B-64A4-249C-C8CC-AA0C6C42FB1A}"/>
                  </a:ext>
                </a:extLst>
              </p:cNvPr>
              <p:cNvSpPr/>
              <p:nvPr/>
            </p:nvSpPr>
            <p:spPr>
              <a:xfrm>
                <a:off x="4438902" y="5482295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 w="12700" cap="flat" cmpd="sng" algn="ctr">
                <a:solidFill>
                  <a:srgbClr val="8EB5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3D14802E-58AF-7708-97C0-31AB38DAB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4" y="4128155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F0297404-9579-1678-2DA3-8C7DA99E6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283" y="4156629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F2DECBFC-2148-EB98-269F-796343593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46" y="4456072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55EC7F0F-C041-BC7F-D05A-A409DEF76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943" y="4618594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Florida Orange Stock Illustrations – 673 Florida Orange Stock  Illustrations, Vectors &amp;amp; Clipart - Dreamstime">
              <a:extLst>
                <a:ext uri="{FF2B5EF4-FFF2-40B4-BE49-F238E27FC236}">
                  <a16:creationId xmlns:a16="http://schemas.microsoft.com/office/drawing/2014/main" xmlns="" id="{6DE55400-B2AC-F36A-09C2-6946B1D08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810" y="4484896"/>
              <a:ext cx="811358" cy="79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40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0B8957F7-3FB0-4ADA-3CF0-16D1A87F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9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503</Words>
  <Application>Microsoft Office PowerPoint</Application>
  <PresentationFormat>Custom</PresentationFormat>
  <Paragraphs>112</Paragraphs>
  <Slides>17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Office Theme</vt:lpstr>
      <vt:lpstr>1_Office Theme</vt:lpstr>
      <vt:lpstr>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Hai</dc:creator>
  <cp:lastModifiedBy>ACER</cp:lastModifiedBy>
  <cp:revision>88</cp:revision>
  <dcterms:created xsi:type="dcterms:W3CDTF">2024-10-13T15:58:09Z</dcterms:created>
  <dcterms:modified xsi:type="dcterms:W3CDTF">2025-04-01T04:28:18Z</dcterms:modified>
</cp:coreProperties>
</file>