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aac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15"/>
  </p:notesMasterIdLst>
  <p:sldIdLst>
    <p:sldId id="338" r:id="rId3"/>
    <p:sldId id="2007577136" r:id="rId4"/>
    <p:sldId id="2007577131" r:id="rId5"/>
    <p:sldId id="2007577132" r:id="rId6"/>
    <p:sldId id="2007577133" r:id="rId7"/>
    <p:sldId id="7169" r:id="rId8"/>
    <p:sldId id="2007577135" r:id="rId9"/>
    <p:sldId id="280" r:id="rId10"/>
    <p:sldId id="331" r:id="rId11"/>
    <p:sldId id="329" r:id="rId12"/>
    <p:sldId id="273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10CE4F"/>
    <a:srgbClr val="FFFF99"/>
    <a:srgbClr val="FFFFCC"/>
    <a:srgbClr val="ECF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748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0474-F937-4D12-9249-BA4AC72647C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A1310-3B41-4FAF-B4FD-4FBFE724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9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D1302-020D-4E02-B5C2-589F83EA15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9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42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89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545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856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767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4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305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6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753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444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123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2198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5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1454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8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73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6062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341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496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7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623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300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56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9577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90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7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82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5" Type="http://schemas.openxmlformats.org/officeDocument/2006/relationships/image" Target="../media/image20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5" Type="http://schemas.openxmlformats.org/officeDocument/2006/relationships/image" Target="../media/image20.gi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056" y1="27778" x2="42222" y2="27222"/>
                        <a14:foregroundMark x1="26667" y1="24444" x2="30833" y2="4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621" y="3462855"/>
            <a:ext cx="4380870" cy="43808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1923" y="3109361"/>
            <a:ext cx="11568155" cy="70687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24" tIns="45662" rIns="91324" bIns="45662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0" t="-1702" r="17806"/>
          <a:stretch/>
        </p:blipFill>
        <p:spPr>
          <a:xfrm>
            <a:off x="-65113" y="4743753"/>
            <a:ext cx="2576381" cy="2341389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94"/>
          <a:stretch/>
        </p:blipFill>
        <p:spPr>
          <a:xfrm>
            <a:off x="9142779" y="3882799"/>
            <a:ext cx="3507545" cy="3422420"/>
          </a:xfrm>
          <a:prstGeom prst="rect">
            <a:avLst/>
          </a:prstGeom>
        </p:spPr>
      </p:pic>
      <p:sp>
        <p:nvSpPr>
          <p:cNvPr id="18" name="文本框 303">
            <a:extLst>
              <a:ext uri="{FF2B5EF4-FFF2-40B4-BE49-F238E27FC236}">
                <a16:creationId xmlns:a16="http://schemas.microsoft.com/office/drawing/2014/main" xmlns="" id="{41AA3176-A80A-4828-B8D8-6398B84ADE75}"/>
              </a:ext>
            </a:extLst>
          </p:cNvPr>
          <p:cNvSpPr txBox="1"/>
          <p:nvPr/>
        </p:nvSpPr>
        <p:spPr>
          <a:xfrm>
            <a:off x="160750" y="349295"/>
            <a:ext cx="1223373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GB" altLang="zh-CN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TIỂU HỌC ĐẠI BẢN II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443262" y="1507319"/>
            <a:ext cx="36687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38011" y="3164748"/>
            <a:ext cx="6304768" cy="205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196" b="1" i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3196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196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3196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3196" b="1" i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</a:t>
            </a:r>
            <a:r>
              <a:rPr lang="en-US" sz="3196" b="1" i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196" b="1" i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lang="en-US" sz="3196" b="1" i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196" b="1" i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Lý</a:t>
            </a:r>
            <a:endParaRPr kumimoji="0" lang="en-US" sz="3196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3196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: </a:t>
            </a:r>
            <a:r>
              <a:rPr kumimoji="0" lang="en-US" sz="3196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2E</a:t>
            </a:r>
            <a:endParaRPr kumimoji="0" lang="en-US" sz="3196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6"/>
          <a:stretch/>
        </p:blipFill>
        <p:spPr>
          <a:xfrm>
            <a:off x="4510006" y="4869014"/>
            <a:ext cx="3693007" cy="23413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29739" l="11029" r="91912">
                        <a14:foregroundMark x1="72304" y1="12255" x2="68382" y2="11111"/>
                        <a14:foregroundMark x1="48039" y1="21895" x2="50245" y2="21242"/>
                        <a14:foregroundMark x1="60539" y1="27451" x2="63971" y2="28105"/>
                        <a14:foregroundMark x1="86765" y1="26144" x2="91912" y2="23366"/>
                        <a14:foregroundMark x1="17647" y1="22222" x2="14951" y2="2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379" r="-1379" b="67000"/>
          <a:stretch/>
        </p:blipFill>
        <p:spPr>
          <a:xfrm>
            <a:off x="9142779" y="3570395"/>
            <a:ext cx="4566203" cy="2165809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xmlns="" id="{4B6EDDFA-886B-662E-2AAD-5731512A2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771" y="2025099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</a:rPr>
              <a:t>NHIỆT LIỆT </a:t>
            </a: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+mn-cs"/>
              </a:rPr>
              <a:t>CHÀO MỪNG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9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</a:rPr>
              <a:t>CÁC THÀY CÔ GIÁO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4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xmlns="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562" y="207514"/>
            <a:ext cx="2237784" cy="958812"/>
          </a:xfrm>
          <a:prstGeom prst="rect">
            <a:avLst/>
          </a:prstGeom>
          <a:noFill/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69761DEC-BAC2-4692-A7B1-5420BE91C44C}"/>
              </a:ext>
            </a:extLst>
          </p:cNvPr>
          <p:cNvSpPr/>
          <p:nvPr/>
        </p:nvSpPr>
        <p:spPr>
          <a:xfrm>
            <a:off x="685164" y="1604870"/>
            <a:ext cx="574466" cy="5350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655C4861-268D-4ADE-8E49-748EA3DC9D7C}"/>
              </a:ext>
            </a:extLst>
          </p:cNvPr>
          <p:cNvSpPr txBox="1"/>
          <p:nvPr/>
        </p:nvSpPr>
        <p:spPr>
          <a:xfrm>
            <a:off x="1299770" y="1534646"/>
            <a:ext cx="980584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 Khoai đốn được hai cây tre. Cây thứ nhất có 43 đốt, cây thứ hai có 50 đốt. Hỏi hai cây tre có tất cả bao nhiêu đốt tre?</a:t>
            </a:r>
          </a:p>
        </p:txBody>
      </p:sp>
      <p:pic>
        <p:nvPicPr>
          <p:cNvPr id="8" name="3740523920304538620">
            <a:hlinkClick r:id="" action="ppaction://media"/>
            <a:extLst>
              <a:ext uri="{FF2B5EF4-FFF2-40B4-BE49-F238E27FC236}">
                <a16:creationId xmlns:a16="http://schemas.microsoft.com/office/drawing/2014/main" xmlns="" id="{43C392A7-9D32-9D50-FD8F-A4B6B35CC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0200" y="7148052"/>
            <a:ext cx="3911600" cy="40803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29339327-BBF1-7EF2-63B4-BB31F5128085}"/>
              </a:ext>
            </a:extLst>
          </p:cNvPr>
          <p:cNvCxnSpPr>
            <a:cxnSpLocks/>
          </p:cNvCxnSpPr>
          <p:nvPr/>
        </p:nvCxnSpPr>
        <p:spPr>
          <a:xfrm>
            <a:off x="9162288" y="2139925"/>
            <a:ext cx="1838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5460D51-7AD9-D742-6118-EB82E8620E8A}"/>
              </a:ext>
            </a:extLst>
          </p:cNvPr>
          <p:cNvCxnSpPr>
            <a:cxnSpLocks/>
          </p:cNvCxnSpPr>
          <p:nvPr/>
        </p:nvCxnSpPr>
        <p:spPr>
          <a:xfrm flipV="1">
            <a:off x="1487424" y="2950464"/>
            <a:ext cx="853440" cy="12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5207844-F49B-B85C-B5C9-3F9548083039}"/>
              </a:ext>
            </a:extLst>
          </p:cNvPr>
          <p:cNvCxnSpPr>
            <a:cxnSpLocks/>
          </p:cNvCxnSpPr>
          <p:nvPr/>
        </p:nvCxnSpPr>
        <p:spPr>
          <a:xfrm flipV="1">
            <a:off x="3328416" y="2950464"/>
            <a:ext cx="1231392" cy="12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EC1F70B-78A2-EE33-4C8D-AC725C4FBB73}"/>
              </a:ext>
            </a:extLst>
          </p:cNvPr>
          <p:cNvCxnSpPr>
            <a:cxnSpLocks/>
          </p:cNvCxnSpPr>
          <p:nvPr/>
        </p:nvCxnSpPr>
        <p:spPr>
          <a:xfrm>
            <a:off x="5176520" y="2950464"/>
            <a:ext cx="2309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BE74C8D-395F-7802-9CDE-A4283ACF5841}"/>
              </a:ext>
            </a:extLst>
          </p:cNvPr>
          <p:cNvCxnSpPr>
            <a:cxnSpLocks/>
          </p:cNvCxnSpPr>
          <p:nvPr/>
        </p:nvCxnSpPr>
        <p:spPr>
          <a:xfrm>
            <a:off x="8473440" y="2950464"/>
            <a:ext cx="1417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6D897B6-D95C-5E64-4B07-4C80801A9B9D}"/>
              </a:ext>
            </a:extLst>
          </p:cNvPr>
          <p:cNvCxnSpPr>
            <a:cxnSpLocks/>
          </p:cNvCxnSpPr>
          <p:nvPr/>
        </p:nvCxnSpPr>
        <p:spPr>
          <a:xfrm>
            <a:off x="3986784" y="3678190"/>
            <a:ext cx="1816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791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ở ảnh">
            <a:extLst>
              <a:ext uri="{FF2B5EF4-FFF2-40B4-BE49-F238E27FC236}">
                <a16:creationId xmlns:a16="http://schemas.microsoft.com/office/drawing/2014/main" xmlns="" id="{F0DD6687-33A5-DC59-00C7-72F206E8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16" y="737419"/>
            <a:ext cx="8016947" cy="4932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7351035284989120725">
            <a:hlinkClick r:id="" action="ppaction://media"/>
            <a:extLst>
              <a:ext uri="{FF2B5EF4-FFF2-40B4-BE49-F238E27FC236}">
                <a16:creationId xmlns:a16="http://schemas.microsoft.com/office/drawing/2014/main" xmlns="" id="{6816754E-F20D-4558-2EEB-EAB4A31EAD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2263" y="7157886"/>
            <a:ext cx="392588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07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925" y="698925"/>
            <a:ext cx="10817400" cy="2725250"/>
          </a:xfrm>
          <a:prstGeom prst="rect">
            <a:avLst/>
          </a:prstGeom>
          <a:noFill/>
        </p:spPr>
        <p:txBody>
          <a:bodyPr wrap="square" lIns="91324" tIns="45662" rIns="91324" bIns="45662" numCol="1">
            <a:prstTxWarp prst="textPlain">
              <a:avLst/>
            </a:prstTxWarp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94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BAN GIÁM KHẢO SỨC KHOẺ. </a:t>
            </a:r>
            <a:r>
              <a:rPr kumimoji="0" lang="en-US" sz="4394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4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90957" y="3424175"/>
            <a:ext cx="7136568" cy="359583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945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7605113" cy="3686085"/>
            <a:chOff x="-182990" y="575905"/>
            <a:chExt cx="5595063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3563042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14E16F-6919-C1D2-8598-0E29DD2BF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0071CF8C-C8BB-AF92-8423-39F16B2ADE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8C57B84-61DC-CBC7-B720-0D6B73529075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8743C998-A339-B022-B785-6E17FFEB6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03C1BD1-978E-0CF5-E2F6-6784BE493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37581276-30F9-50AA-EB53-9AB8D7B48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9B455965-9EAC-C4CB-8F38-FDDDA3331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9B400A79-8D99-9BF9-79C9-FCA980423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B4C8D794-F1E8-F2AE-6B44-74C4E615AE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1439CA4-5979-C482-1D1E-7570994658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50B21E0-608D-EA9F-8D64-7888545646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7C424D-18BF-E989-7F7A-D0EAB18141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4FAA7B-54F8-19E5-BEC4-4B85B6AB0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9AC0B1D-6E4A-211E-4C27-BDFDF099F241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846234-4599-36BB-5EB3-411BA7F0D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DD99F-209E-E46C-8AAC-6A72951AA75C}"/>
              </a:ext>
            </a:extLst>
          </p:cNvPr>
          <p:cNvSpPr txBox="1"/>
          <p:nvPr/>
        </p:nvSpPr>
        <p:spPr>
          <a:xfrm>
            <a:off x="1332699" y="1665253"/>
            <a:ext cx="96102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1D217C-1D76-9F87-E6CF-8DBA10D5D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51">
            <a:extLst>
              <a:ext uri="{FF2B5EF4-FFF2-40B4-BE49-F238E27FC236}">
                <a16:creationId xmlns:a16="http://schemas.microsoft.com/office/drawing/2014/main" xmlns="" id="{0B41C865-AB80-367F-A180-DC7A7239DC08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B168526-6297-5289-45F3-371E46DD669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229" name="Rectangle 10">
              <a:extLst>
                <a:ext uri="{FF2B5EF4-FFF2-40B4-BE49-F238E27FC236}">
                  <a16:creationId xmlns:a16="http://schemas.microsoft.com/office/drawing/2014/main" xmlns="" id="{A0BBD34B-B794-CF39-6D19-E61B18B05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CA32816-09BD-BEA4-6004-285ADAC3F51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ACAA38C8-48E5-3150-4B61-BA29348E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F0BDEC91-1A0D-816D-36A8-D7A9B45098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213" name="Picture 29" descr="Picture1">
            <a:extLst>
              <a:ext uri="{FF2B5EF4-FFF2-40B4-BE49-F238E27FC236}">
                <a16:creationId xmlns:a16="http://schemas.microsoft.com/office/drawing/2014/main" xmlns="" id="{DDFF3BEB-A3C6-94FE-3E20-157D91AF6090}"/>
              </a:ext>
            </a:extLst>
          </p:cNvPr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4DC1520D-3AEE-8277-B1FE-0449121744E1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8226" name="AutoShape 34">
              <a:extLst>
                <a:ext uri="{FF2B5EF4-FFF2-40B4-BE49-F238E27FC236}">
                  <a16:creationId xmlns:a16="http://schemas.microsoft.com/office/drawing/2014/main" xmlns="" id="{5815B9C6-7B7C-9EC2-7318-C84505F16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27" name="WordArt 35">
              <a:extLst>
                <a:ext uri="{FF2B5EF4-FFF2-40B4-BE49-F238E27FC236}">
                  <a16:creationId xmlns:a16="http://schemas.microsoft.com/office/drawing/2014/main" xmlns="" id="{74FEB585-7A70-5250-5902-BB5CC3AF3F5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08B65561-D2A8-005D-E7D5-3D21063ABA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1851F02A-6D95-163C-90D1-159A3099B1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34377131-97F8-58DC-00FA-9CCBC5F6C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8102FFAB-1940-6BA1-2FF9-661C9D41A0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AD5B3A2A-92D6-F725-D8C5-F0A4575984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CCB8067F-C79F-2F73-5A91-70913446AF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BD759499-9CA4-6724-AFE6-D37550D2C2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157513AC-E517-2108-EF71-EEE6DC6DCE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B265D9B5-B0F7-5A9D-BB80-6C3831BF6F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ABFE15E2-C109-84A3-BE8C-868293F7E7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0F180B85-3A57-C51F-3850-6F79771F01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" name="Group 40">
            <a:extLst>
              <a:ext uri="{FF2B5EF4-FFF2-40B4-BE49-F238E27FC236}">
                <a16:creationId xmlns:a16="http://schemas.microsoft.com/office/drawing/2014/main" xmlns="" id="{1FB70BE2-A76D-C30C-57FC-4D27D4CE9BBB}"/>
              </a:ext>
            </a:extLst>
          </p:cNvPr>
          <p:cNvGrpSpPr>
            <a:grpSpLocks/>
          </p:cNvGrpSpPr>
          <p:nvPr/>
        </p:nvGrpSpPr>
        <p:grpSpPr bwMode="auto">
          <a:xfrm>
            <a:off x="5100283" y="2191284"/>
            <a:ext cx="1856906" cy="2374731"/>
            <a:chOff x="1937142" y="1662545"/>
            <a:chExt cx="1727384" cy="2020168"/>
          </a:xfrm>
        </p:grpSpPr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xmlns="" id="{FC5EF73D-3BD5-C78B-A75E-A704F6E7EA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1418" y="1662545"/>
              <a:ext cx="865908" cy="73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42">
              <a:extLst>
                <a:ext uri="{FF2B5EF4-FFF2-40B4-BE49-F238E27FC236}">
                  <a16:creationId xmlns:a16="http://schemas.microsoft.com/office/drawing/2014/main" xmlns="" id="{3F49B462-5115-DD7B-810A-388116AEA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1417" y="2208578"/>
              <a:ext cx="865908" cy="73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xmlns="" id="{02795493-8965-D1CB-E43B-5F0F67E1F1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0500" y="2949608"/>
              <a:ext cx="906826" cy="73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alt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3CF6C92B-01B1-B8C6-6AF8-8C84DE97C712}"/>
                </a:ext>
              </a:extLst>
            </p:cNvPr>
            <p:cNvCxnSpPr>
              <a:cxnSpLocks/>
            </p:cNvCxnSpPr>
            <p:nvPr/>
          </p:nvCxnSpPr>
          <p:spPr>
            <a:xfrm>
              <a:off x="2281499" y="2941682"/>
              <a:ext cx="6843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xmlns="" id="{3D87944E-83F9-2029-B3F3-D3CE9DA20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142" y="1984510"/>
              <a:ext cx="685800" cy="733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C81FDB0-A4C3-8B82-6E98-2009C32BCB80}"/>
                </a:ext>
              </a:extLst>
            </p:cNvPr>
            <p:cNvSpPr/>
            <p:nvPr/>
          </p:nvSpPr>
          <p:spPr>
            <a:xfrm>
              <a:off x="3207325" y="3035275"/>
              <a:ext cx="457201" cy="45244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B6B831-B419-2D4C-9C30-6F43F4A07EAD}"/>
              </a:ext>
            </a:extLst>
          </p:cNvPr>
          <p:cNvSpPr txBox="1"/>
          <p:nvPr/>
        </p:nvSpPr>
        <p:spPr>
          <a:xfrm>
            <a:off x="3332645" y="840218"/>
            <a:ext cx="38972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Đ/S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E2AED21-22E1-CE38-E3B9-55253C41D300}"/>
              </a:ext>
            </a:extLst>
          </p:cNvPr>
          <p:cNvSpPr txBox="1"/>
          <p:nvPr/>
        </p:nvSpPr>
        <p:spPr>
          <a:xfrm flipH="1">
            <a:off x="6451408" y="3220083"/>
            <a:ext cx="3673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7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7F906E-18CC-9C9C-473E-2BF9DC485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51">
            <a:extLst>
              <a:ext uri="{FF2B5EF4-FFF2-40B4-BE49-F238E27FC236}">
                <a16:creationId xmlns:a16="http://schemas.microsoft.com/office/drawing/2014/main" xmlns="" id="{B3AC7AB8-F60E-11AE-8A98-F8A75D205603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C4EA635-8196-C8C4-E9B7-684C96D5B477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8229" name="Rectangle 10">
              <a:extLst>
                <a:ext uri="{FF2B5EF4-FFF2-40B4-BE49-F238E27FC236}">
                  <a16:creationId xmlns:a16="http://schemas.microsoft.com/office/drawing/2014/main" xmlns="" id="{6C92927D-BE22-1025-8678-609475E32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2812687-2CE8-609E-DB3E-88C7BC5EA64C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8598AFEA-3FE8-C0A2-3C87-50F6B6874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xmlns="" id="{289F121A-696E-2D53-56A6-D765D990A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8213" name="Picture 29" descr="Picture1">
            <a:extLst>
              <a:ext uri="{FF2B5EF4-FFF2-40B4-BE49-F238E27FC236}">
                <a16:creationId xmlns:a16="http://schemas.microsoft.com/office/drawing/2014/main" xmlns="" id="{E9D05162-2B88-6B09-83C1-5A1A28CA0F45}"/>
              </a:ext>
            </a:extLst>
          </p:cNvPr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xmlns="" id="{5CDE6636-1160-A5F4-9B39-36524BF2AE23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8226" name="AutoShape 34">
              <a:extLst>
                <a:ext uri="{FF2B5EF4-FFF2-40B4-BE49-F238E27FC236}">
                  <a16:creationId xmlns:a16="http://schemas.microsoft.com/office/drawing/2014/main" xmlns="" id="{0A130515-D963-9AB5-DB8D-E1FF6F255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27" name="WordArt 35">
              <a:extLst>
                <a:ext uri="{FF2B5EF4-FFF2-40B4-BE49-F238E27FC236}">
                  <a16:creationId xmlns:a16="http://schemas.microsoft.com/office/drawing/2014/main" xmlns="" id="{4DAA99B1-B35B-400B-E363-027E69B0048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E89FE435-BEF1-E859-849D-AA27A88890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5CA38DB3-A226-D1B3-F0B7-75A31211E0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D04A18E1-0E0A-47BE-AE71-130DBEF74B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08E85F70-4112-1254-171A-060BDD86E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4EB981D5-EE0C-F987-020D-9A522BB59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A459C557-2AB8-1485-41B0-180A21F5D7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E40D478C-9F42-4E4E-A110-B4B383653D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657F794C-B8E9-06E9-0098-397A44A9D4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252C9EC2-5F9E-DA12-2D4F-E1B9E83462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350C1835-EEA9-8A9F-F86B-1732F8E27F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9878ED02-15B2-FD28-B48F-2F54676B87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9C51521-C5CB-FF37-3A70-2F992864C7FC}"/>
              </a:ext>
            </a:extLst>
          </p:cNvPr>
          <p:cNvSpPr txBox="1"/>
          <p:nvPr/>
        </p:nvSpPr>
        <p:spPr>
          <a:xfrm>
            <a:off x="3308348" y="1257546"/>
            <a:ext cx="2444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Đ/S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xmlns="" id="{3F82BF95-A947-9B38-09BB-483594435D49}"/>
              </a:ext>
            </a:extLst>
          </p:cNvPr>
          <p:cNvGrpSpPr>
            <a:grpSpLocks/>
          </p:cNvGrpSpPr>
          <p:nvPr/>
        </p:nvGrpSpPr>
        <p:grpSpPr bwMode="auto">
          <a:xfrm>
            <a:off x="5216867" y="2232657"/>
            <a:ext cx="1736382" cy="2156280"/>
            <a:chOff x="7153248" y="1662545"/>
            <a:chExt cx="1736089" cy="2156050"/>
          </a:xfrm>
        </p:grpSpPr>
        <p:sp>
          <p:nvSpPr>
            <p:cNvPr id="4" name="TextBox 17">
              <a:extLst>
                <a:ext uri="{FF2B5EF4-FFF2-40B4-BE49-F238E27FC236}">
                  <a16:creationId xmlns:a16="http://schemas.microsoft.com/office/drawing/2014/main" xmlns="" id="{8DDC7ECF-9271-AF80-763A-914432689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3018" y="1662545"/>
              <a:ext cx="862445" cy="8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xmlns="" id="{675EA500-4861-2450-61A4-9C6C51C4A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1377" y="2272080"/>
              <a:ext cx="904086" cy="8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6" name="TextBox 19">
              <a:extLst>
                <a:ext uri="{FF2B5EF4-FFF2-40B4-BE49-F238E27FC236}">
                  <a16:creationId xmlns:a16="http://schemas.microsoft.com/office/drawing/2014/main" xmlns="" id="{DFE957D9-ECAC-C21F-5D79-9412AC4AC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0922" y="2956913"/>
              <a:ext cx="865908" cy="8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01C3018E-0F78-CA1E-5E5D-9E758D0BAE28}"/>
                </a:ext>
              </a:extLst>
            </p:cNvPr>
            <p:cNvCxnSpPr>
              <a:cxnSpLocks/>
            </p:cNvCxnSpPr>
            <p:nvPr/>
          </p:nvCxnSpPr>
          <p:spPr>
            <a:xfrm>
              <a:off x="7481377" y="3087414"/>
              <a:ext cx="68494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xmlns="" id="{7797C59D-9C02-A1AB-5A91-5F55187304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3248" y="1930596"/>
              <a:ext cx="685800" cy="8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Vogue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C0F4410-C584-C6AE-5554-4C09BBF26A29}"/>
                </a:ext>
              </a:extLst>
            </p:cNvPr>
            <p:cNvSpPr/>
            <p:nvPr/>
          </p:nvSpPr>
          <p:spPr>
            <a:xfrm>
              <a:off x="8432214" y="3087415"/>
              <a:ext cx="457123" cy="51191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1120C5-7A1F-5077-3C3C-ADFDE3013620}"/>
              </a:ext>
            </a:extLst>
          </p:cNvPr>
          <p:cNvSpPr txBox="1"/>
          <p:nvPr/>
        </p:nvSpPr>
        <p:spPr>
          <a:xfrm>
            <a:off x="6504684" y="3073699"/>
            <a:ext cx="457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48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7BBE4B-BB4B-2950-87D7-EACB987B2BDE}"/>
              </a:ext>
            </a:extLst>
          </p:cNvPr>
          <p:cNvSpPr txBox="1"/>
          <p:nvPr/>
        </p:nvSpPr>
        <p:spPr>
          <a:xfrm>
            <a:off x="-684627" y="2433795"/>
            <a:ext cx="1219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7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7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247C2E-0DA6-C0FF-091C-06CE26080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xmlns="" id="{CE93F882-F720-63B5-4F92-A6D79EC8B3B5}"/>
              </a:ext>
            </a:extLst>
          </p:cNvPr>
          <p:cNvSpPr/>
          <p:nvPr/>
        </p:nvSpPr>
        <p:spPr>
          <a:xfrm>
            <a:off x="633040" y="3510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355E433-A92E-7B56-2BBE-30B73A108838}"/>
              </a:ext>
            </a:extLst>
          </p:cNvPr>
          <p:cNvSpPr txBox="1"/>
          <p:nvPr/>
        </p:nvSpPr>
        <p:spPr>
          <a:xfrm>
            <a:off x="1156240" y="241329"/>
            <a:ext cx="9421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ong bay về tổ theo đường hình sợi dây dưới đây, xuất phát từ mũi tên.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D66916-8748-9473-AC9C-86E7B1E7C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262"/>
          <a:stretch/>
        </p:blipFill>
        <p:spPr>
          <a:xfrm>
            <a:off x="167136" y="1416827"/>
            <a:ext cx="11400121" cy="3421691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538BCC7B-BE2B-56B3-3936-FD463F7231CF}"/>
              </a:ext>
            </a:extLst>
          </p:cNvPr>
          <p:cNvSpPr/>
          <p:nvPr/>
        </p:nvSpPr>
        <p:spPr>
          <a:xfrm>
            <a:off x="840564" y="4838518"/>
            <a:ext cx="10510872" cy="905056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xmlns="" id="{30B05381-2A3C-4207-B756-6071C227E793}"/>
              </a:ext>
            </a:extLst>
          </p:cNvPr>
          <p:cNvSpPr/>
          <p:nvPr/>
        </p:nvSpPr>
        <p:spPr>
          <a:xfrm>
            <a:off x="582356" y="48103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F389F5-A4F8-4D1D-8EF3-2438AECF1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262"/>
          <a:stretch/>
        </p:blipFill>
        <p:spPr>
          <a:xfrm>
            <a:off x="411668" y="918358"/>
            <a:ext cx="11027288" cy="330978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A620BE5-B0F9-46CF-978C-FF08CA763DBB}"/>
              </a:ext>
            </a:extLst>
          </p:cNvPr>
          <p:cNvSpPr/>
          <p:nvPr/>
        </p:nvSpPr>
        <p:spPr>
          <a:xfrm>
            <a:off x="3089855" y="4337583"/>
            <a:ext cx="5371393" cy="1108252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+ 61 + 8 =     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08D2673-4FF7-414F-A733-59A454239633}"/>
              </a:ext>
            </a:extLst>
          </p:cNvPr>
          <p:cNvSpPr txBox="1"/>
          <p:nvPr/>
        </p:nvSpPr>
        <p:spPr>
          <a:xfrm>
            <a:off x="6571488" y="4628260"/>
            <a:ext cx="18044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    </a:t>
            </a:r>
            <a:r>
              <a:rPr lang="vi-VN" sz="5000" b="1" dirty="0">
                <a:solidFill>
                  <a:srgbClr val="FF0000"/>
                </a:solidFill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82563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animBg="1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E8C47-D5C9-4B82-DDDA-4FFDB0AEE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DB43A0BB-0FF6-4D72-CD1A-283897D32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6124F6-EBB6-F836-CFD3-DC542F2CF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297" y="754173"/>
            <a:ext cx="9694606" cy="5103846"/>
          </a:xfrm>
          <a:prstGeom prst="rect">
            <a:avLst/>
          </a:prstGeom>
        </p:spPr>
      </p:pic>
      <p:pic>
        <p:nvPicPr>
          <p:cNvPr id="6" name="1IEVERT94_62PUP7">
            <a:hlinkClick r:id="" action="ppaction://media"/>
            <a:extLst>
              <a:ext uri="{FF2B5EF4-FFF2-40B4-BE49-F238E27FC236}">
                <a16:creationId xmlns:a16="http://schemas.microsoft.com/office/drawing/2014/main" xmlns="" id="{88D0EC1F-6892-669F-108F-F3410701C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2880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199</Words>
  <Application>Microsoft Office PowerPoint</Application>
  <PresentationFormat>Custom</PresentationFormat>
  <Paragraphs>62</Paragraphs>
  <Slides>12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Hai</dc:creator>
  <cp:lastModifiedBy>ACER</cp:lastModifiedBy>
  <cp:revision>60</cp:revision>
  <dcterms:created xsi:type="dcterms:W3CDTF">2024-10-13T15:58:09Z</dcterms:created>
  <dcterms:modified xsi:type="dcterms:W3CDTF">2025-03-31T13:46:54Z</dcterms:modified>
</cp:coreProperties>
</file>