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344" r:id="rId4"/>
    <p:sldId id="342" r:id="rId5"/>
    <p:sldId id="340" r:id="rId6"/>
    <p:sldId id="338" r:id="rId7"/>
    <p:sldId id="339" r:id="rId8"/>
    <p:sldId id="336" r:id="rId9"/>
    <p:sldId id="319" r:id="rId10"/>
    <p:sldId id="259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5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5A8DA-0E9B-9659-AC5E-519C2D1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5F5780-A958-6A51-EB1B-01CD796C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C506A-5C4C-4AA1-EFE7-75ABD088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5C5F9-4295-914D-2DB2-25B6C246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342769-4900-657F-DC06-718D9215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820CD-D8DE-39DF-8243-20EC116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58B92-0843-CD5D-BDA0-4E83E3A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CBE18-EB6E-B36F-93D1-1B3E8CC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F9846-3E04-B7E8-268A-032D378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22638-3415-CDC5-D83C-60D902D0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2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46618B-DD96-84BC-84D9-2848D69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A83439-C831-1493-6DAA-2561F5C1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2E9053-E034-9891-31CA-9A411603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BC42D-16E6-0AE5-A095-B1F4600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E24EAB-034E-4B86-EA43-4473159D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6FB16-399D-3A86-48F6-66045C8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0E8C23-98C9-18E2-A69B-959C5186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DA825B-B3C9-CE31-845D-8243B483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E1EC7-51F1-90A6-84D4-C70772C2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4EB76B-7C96-1C7B-67F4-8400031D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E23103-5ABC-9C9F-1B5D-63714145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591D68-6E5C-2411-96D6-7E6392C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3384E0-BB54-D220-848B-73E79CE3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C9B25D-36B1-94AE-11D8-AD6B048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532B8-49F1-64E2-9833-F6484CCF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372FCB-E72A-7FFE-2646-2737700A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4B67B2-A337-EF3C-DB9B-61A54A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94065D-AB81-0A20-7F6F-C0B7717C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00C0B6-CE94-9DEF-2E64-986D885D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23A8C6-8AC9-4347-1437-DAD858A6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B8BED2-12A8-02AB-5A69-A08E02E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63F74-9C31-D3D9-6A2D-090F09A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5BA0-AA85-F8BB-292F-5C631E77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B75DB0-58FF-5DFB-B81C-EDFEC6D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B13C52-4B90-733A-7D23-5ACC5A5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B68FD0-6A02-9563-E9C1-19D1A2EF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56D06-AFA2-BA54-3D77-C3D937C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3DCF0-8BA8-074E-5318-32ACA036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14531C-89D5-9E66-1259-A0631D4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04A02B-920B-BCA1-DE18-B2CACFC74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9FBE32-7990-B4CF-14D1-C9834497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964F37-F28B-33A8-8CC7-44C18E0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9E61CB-16CA-4008-1E52-1E39758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93094-DE4A-861C-4D4B-D11E6D4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E6C4E8-4EA3-36F9-7FB2-A70BF6DF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80A73-998B-0E68-859C-5D5A3D35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0F544D-0915-ABFF-A758-6D59501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385E4-3837-9311-B144-B0A343C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9F33A5-FCB9-2FAF-44FE-3ADC7D633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EE9C8B-3BDD-7F7D-BEAA-427197EB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9BECE5-22A3-D3EB-D34B-0F7DE098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97085-646A-C309-8410-03BABB6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7BF23C-C30D-D115-3619-784271C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3389875-4790-BC2D-12B4-B14EDFEE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A6715E-DBF6-3C01-8E0C-1108585B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6C0CA-CF08-753C-5DA3-9A679D21F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4045D-8314-BACC-9AF6-AA757BB6B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ACDE2D-EB24-01FB-1025-128BAD35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621" y="3462855"/>
            <a:ext cx="4380870" cy="4380870"/>
          </a:xfrm>
          <a:prstGeom prst="rect">
            <a:avLst/>
          </a:prstGeom>
        </p:spPr>
      </p:pic>
      <p:sp>
        <p:nvSpPr>
          <p:cNvPr id="9" name="文本框 303">
            <a:extLst>
              <a:ext uri="{FF2B5EF4-FFF2-40B4-BE49-F238E27FC236}">
                <a16:creationId xmlns=""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265373" y="721082"/>
            <a:ext cx="1223373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923" y="3109361"/>
            <a:ext cx="11568155" cy="70687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24" tIns="45662" rIns="91324" bIns="45662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-65113" y="4743753"/>
            <a:ext cx="2576381" cy="234138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42779" y="3882799"/>
            <a:ext cx="3507545" cy="3422420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=""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311923" y="249904"/>
            <a:ext cx="12233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PHÒNG GIÁO DỤC VÀ ĐÀO TẠO </a:t>
            </a:r>
            <a:r>
              <a:rPr kumimoji="0" lang="en-GB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QUẬN</a:t>
            </a:r>
            <a:r>
              <a:rPr kumimoji="0" lang="en-GB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HỒNG BÀNG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63748" y="901032"/>
            <a:ext cx="36687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38011" y="3164748"/>
            <a:ext cx="6304768" cy="20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196" b="1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THỊ LÝ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: </a:t>
            </a:r>
            <a:r>
              <a:rPr kumimoji="0" lang="en-US" sz="3196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2E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4510006" y="4869014"/>
            <a:ext cx="3693007" cy="23413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4576576" y="3487481"/>
            <a:ext cx="4566203" cy="2165809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="" xmlns:a16="http://schemas.microsoft.com/office/drawing/2014/main" id="{4B6EDDFA-886B-662E-2AAD-5731512A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39" y="2025099"/>
            <a:ext cx="11184339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NHIỆT LIỆT </a:t>
            </a: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CHÀO MỪNG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QUÝ </a:t>
            </a:r>
            <a:r>
              <a:rPr lang="en-US" sz="44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THẦY CÔ VỀ DỰ GIỜ TIẾT HỌC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5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xxx">
            <a:hlinkClick r:id="" action="ppaction://media"/>
            <a:extLst>
              <a:ext uri="{FF2B5EF4-FFF2-40B4-BE49-F238E27FC236}">
                <a16:creationId xmlns:a16="http://schemas.microsoft.com/office/drawing/2014/main" xmlns="" id="{46FC0C46-B90C-AC2F-20B2-6445E436E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16" y="383458"/>
            <a:ext cx="11189110" cy="59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27B76-99E2-7568-4A13-D276A0E56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D96C9C-ADAB-16E9-8656-4AB439B811A4}"/>
              </a:ext>
            </a:extLst>
          </p:cNvPr>
          <p:cNvSpPr txBox="1"/>
          <p:nvPr/>
        </p:nvSpPr>
        <p:spPr>
          <a:xfrm>
            <a:off x="1183795" y="199815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tranh, nói về việc bạn nhỏ đang làm.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0ABD1-B524-FEB0-CAF6-3CAAEA225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1703" y="1046922"/>
            <a:ext cx="90614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3EB238-CD04-33ED-D0BC-96B4DF5E5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363" y="648929"/>
            <a:ext cx="9059637" cy="55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9E219D-2926-451A-55EC-6DEC2099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FC6F54-5E92-01A0-4198-E63BFC2853F2}"/>
              </a:ext>
            </a:extLst>
          </p:cNvPr>
          <p:cNvSpPr txBox="1"/>
          <p:nvPr/>
        </p:nvSpPr>
        <p:spPr>
          <a:xfrm>
            <a:off x="1183795" y="199815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tranh, nói về việc bạn nhỏ đang làm.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5B6FF-FCC6-E406-CF5D-AFA714326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06" y="3790374"/>
            <a:ext cx="8849032" cy="2867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401EE1-9C76-C5C9-E3B0-8738F60D0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22" y="1110430"/>
            <a:ext cx="4214659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BB4EAF-6331-9DD5-D51A-A6D91CE34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719966"/>
            <a:ext cx="4847302" cy="3045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37B66-37EE-8F89-D81E-50DD5726F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8" y="719966"/>
            <a:ext cx="4965287" cy="3045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80DAF2-2517-8F21-5ACD-145C11946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8" y="3873907"/>
            <a:ext cx="4965287" cy="29001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3B65476-1310-786B-6E77-97EA2837FCFD}"/>
              </a:ext>
            </a:extLst>
          </p:cNvPr>
          <p:cNvSpPr/>
          <p:nvPr/>
        </p:nvSpPr>
        <p:spPr>
          <a:xfrm>
            <a:off x="1235772" y="867451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F0A13AD-B74F-4555-9478-96E39FAC79FF}"/>
              </a:ext>
            </a:extLst>
          </p:cNvPr>
          <p:cNvSpPr/>
          <p:nvPr/>
        </p:nvSpPr>
        <p:spPr>
          <a:xfrm>
            <a:off x="6284636" y="906779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CB02275-0764-8B64-E210-6AF418D804EA}"/>
              </a:ext>
            </a:extLst>
          </p:cNvPr>
          <p:cNvSpPr/>
          <p:nvPr/>
        </p:nvSpPr>
        <p:spPr>
          <a:xfrm>
            <a:off x="6264972" y="4038352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635B1C-FA0C-3FBD-5D1E-978EEFC97344}"/>
              </a:ext>
            </a:extLst>
          </p:cNvPr>
          <p:cNvSpPr txBox="1"/>
          <p:nvPr/>
        </p:nvSpPr>
        <p:spPr>
          <a:xfrm>
            <a:off x="1001260" y="10974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về việc bạn nhỏ đang làm.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365C41-A2CA-12A8-0863-C7F607D49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3893573"/>
            <a:ext cx="4847302" cy="28608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716688F-5C29-344F-3BC3-42D3708D099F}"/>
              </a:ext>
            </a:extLst>
          </p:cNvPr>
          <p:cNvSpPr/>
          <p:nvPr/>
        </p:nvSpPr>
        <p:spPr>
          <a:xfrm>
            <a:off x="1299685" y="4028521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81190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xmlns="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07E26B-B49C-C41A-492E-FB70D53A9F8B}"/>
              </a:ext>
            </a:extLst>
          </p:cNvPr>
          <p:cNvSpPr txBox="1"/>
          <p:nvPr/>
        </p:nvSpPr>
        <p:spPr>
          <a:xfrm>
            <a:off x="945126" y="1967400"/>
            <a:ext cx="10439400" cy="291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ý: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và các bạn đã làm việc gì để chăm sóc cây?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Kết quả công việc ra sao?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có suy nghĩ gì khi làm xong việc đó?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E38FCB-1BDF-4846-5A3C-0E2D9F3383A2}"/>
              </a:ext>
            </a:extLst>
          </p:cNvPr>
          <p:cNvSpPr txBox="1"/>
          <p:nvPr/>
        </p:nvSpPr>
        <p:spPr>
          <a:xfrm>
            <a:off x="1183795" y="1012718"/>
            <a:ext cx="102960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kể lại việc em và các bạn chăm sóc cây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3356280-C287-FBD1-F0D6-6C85F812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10" y="-12700"/>
            <a:ext cx="14648189" cy="6870700"/>
          </a:xfrm>
          <a:prstGeom prst="rect">
            <a:avLst/>
          </a:prstGeom>
        </p:spPr>
      </p:pic>
      <p:sp>
        <p:nvSpPr>
          <p:cNvPr id="33" name="Rounded Rectangle 1">
            <a:extLst>
              <a:ext uri="{FF2B5EF4-FFF2-40B4-BE49-F238E27FC236}">
                <a16:creationId xmlns:a16="http://schemas.microsoft.com/office/drawing/2014/main" xmlns="" id="{7C8DA8A0-A3DA-BAF2-710D-62C0EA12A9A9}"/>
              </a:ext>
            </a:extLst>
          </p:cNvPr>
          <p:cNvSpPr/>
          <p:nvPr/>
        </p:nvSpPr>
        <p:spPr>
          <a:xfrm>
            <a:off x="1478280" y="1280161"/>
            <a:ext cx="9829800" cy="5273040"/>
          </a:xfrm>
          <a:prstGeom prst="roundRect">
            <a:avLst/>
          </a:prstGeom>
          <a:solidFill>
            <a:sysClr val="window" lastClr="FFFFFF">
              <a:alpha val="88000"/>
            </a:sysClr>
          </a:solidFill>
          <a:ln w="57150">
            <a:solidFill>
              <a:srgbClr val="00B050"/>
            </a:solidFill>
          </a:ln>
          <a:effectLst/>
        </p:spPr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842F5E-AED5-615F-CA67-189C49AE9AE5}"/>
              </a:ext>
            </a:extLst>
          </p:cNvPr>
          <p:cNvSpPr txBox="1"/>
          <p:nvPr/>
        </p:nvSpPr>
        <p:spPr>
          <a:xfrm flipH="1">
            <a:off x="2499360" y="419875"/>
            <a:ext cx="7833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F0E70C-1D1A-95B8-D4F1-26B298DDB3C2}"/>
              </a:ext>
            </a:extLst>
          </p:cNvPr>
          <p:cNvSpPr txBox="1"/>
          <p:nvPr/>
        </p:nvSpPr>
        <p:spPr>
          <a:xfrm flipH="1">
            <a:off x="1987940" y="2083388"/>
            <a:ext cx="9095391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vi-VN" sz="4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Nội dung đoạn văn đúng yêu cầu.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vi-VN" sz="4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Dùng từ đúng, sắp xếp ý hợp lí, sử dụng đúng dấu câu.</a:t>
            </a: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vi-VN" sz="4000" kern="0" spc="-1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đúng hình thức đoạn văn.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2" name="Picture 8" descr="Rose fresh flowers frame (631366)">
            <a:extLst>
              <a:ext uri="{FF2B5EF4-FFF2-40B4-BE49-F238E27FC236}">
                <a16:creationId xmlns:a16="http://schemas.microsoft.com/office/drawing/2014/main" xmlns="" id="{96FF164D-36E6-7612-938F-1D52BCB0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3DCB77F-A753-39E6-1346-162CC752CBE4}"/>
              </a:ext>
            </a:extLst>
          </p:cNvPr>
          <p:cNvSpPr/>
          <p:nvPr/>
        </p:nvSpPr>
        <p:spPr>
          <a:xfrm>
            <a:off x="2309138" y="3124200"/>
            <a:ext cx="798641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TRÂN TRỌNG CẢM ƠN!</a:t>
            </a:r>
            <a:endParaRPr kumimoji="0" lang="en-US" sz="45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F66CBE-D681-F762-D28D-039D84EC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035" flipH="1">
            <a:off x="9898983" y="1928858"/>
            <a:ext cx="1622084" cy="1816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8AF74-7D6E-5685-8582-537A4C4BE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039">
            <a:off x="5057250" y="4710732"/>
            <a:ext cx="1925311" cy="1802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F52D07-4102-3E8E-B7AB-3FD7F7B7D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337" flipH="1">
            <a:off x="3135125" y="106361"/>
            <a:ext cx="1231073" cy="1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3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170</Words>
  <Application>Microsoft Office PowerPoint</Application>
  <PresentationFormat>Custom</PresentationFormat>
  <Paragraphs>27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Hai</dc:creator>
  <cp:lastModifiedBy>ACER</cp:lastModifiedBy>
  <cp:revision>72</cp:revision>
  <dcterms:created xsi:type="dcterms:W3CDTF">2024-10-13T15:58:09Z</dcterms:created>
  <dcterms:modified xsi:type="dcterms:W3CDTF">2025-04-01T04:28:23Z</dcterms:modified>
</cp:coreProperties>
</file>