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6" r:id="rId2"/>
    <p:sldMasterId id="2147483698" r:id="rId3"/>
    <p:sldMasterId id="2147483710" r:id="rId4"/>
    <p:sldMasterId id="2147483724" r:id="rId5"/>
    <p:sldMasterId id="2147483736" r:id="rId6"/>
  </p:sldMasterIdLst>
  <p:notesMasterIdLst>
    <p:notesMasterId r:id="rId32"/>
  </p:notesMasterIdLst>
  <p:sldIdLst>
    <p:sldId id="296" r:id="rId7"/>
    <p:sldId id="297" r:id="rId8"/>
    <p:sldId id="298" r:id="rId9"/>
    <p:sldId id="299" r:id="rId10"/>
    <p:sldId id="265" r:id="rId11"/>
    <p:sldId id="263" r:id="rId12"/>
    <p:sldId id="264" r:id="rId13"/>
    <p:sldId id="266" r:id="rId14"/>
    <p:sldId id="267" r:id="rId15"/>
    <p:sldId id="302" r:id="rId16"/>
    <p:sldId id="269" r:id="rId17"/>
    <p:sldId id="300" r:id="rId18"/>
    <p:sldId id="303" r:id="rId19"/>
    <p:sldId id="301" r:id="rId20"/>
    <p:sldId id="304" r:id="rId21"/>
    <p:sldId id="274" r:id="rId22"/>
    <p:sldId id="305" r:id="rId23"/>
    <p:sldId id="306" r:id="rId24"/>
    <p:sldId id="307" r:id="rId25"/>
    <p:sldId id="275" r:id="rId26"/>
    <p:sldId id="308" r:id="rId27"/>
    <p:sldId id="276" r:id="rId28"/>
    <p:sldId id="277" r:id="rId29"/>
    <p:sldId id="309" r:id="rId30"/>
    <p:sldId id="295"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94660"/>
  </p:normalViewPr>
  <p:slideViewPr>
    <p:cSldViewPr snapToGrid="0">
      <p:cViewPr varScale="1">
        <p:scale>
          <a:sx n="64" d="100"/>
          <a:sy n="64" d="100"/>
        </p:scale>
        <p:origin x="-748" y="-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BE63397-2D67-453F-8250-E5792C95A770}" type="datetimeFigureOut">
              <a:rPr lang="en-US" smtClean="0"/>
              <a:t>4/29/2025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24FC48-B797-467D-8D4F-713F9592597D}" type="slidenum">
              <a:rPr lang="en-US" smtClean="0"/>
              <a:t>‹#›</a:t>
            </a:fld>
            <a:endParaRPr lang="en-US"/>
          </a:p>
        </p:txBody>
      </p:sp>
    </p:spTree>
    <p:extLst>
      <p:ext uri="{BB962C8B-B14F-4D97-AF65-F5344CB8AC3E}">
        <p14:creationId xmlns:p14="http://schemas.microsoft.com/office/powerpoint/2010/main" val="17190218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err="1"/>
              <a:t>Bài</a:t>
            </a:r>
            <a:r>
              <a:rPr lang="en-US" dirty="0"/>
              <a:t> </a:t>
            </a:r>
            <a:r>
              <a:rPr lang="en-US" dirty="0" err="1"/>
              <a:t>giảng</a:t>
            </a:r>
            <a:r>
              <a:rPr lang="en-US" dirty="0"/>
              <a:t> </a:t>
            </a:r>
            <a:r>
              <a:rPr lang="en-US" dirty="0" err="1"/>
              <a:t>được</a:t>
            </a:r>
            <a:r>
              <a:rPr lang="en-US" dirty="0"/>
              <a:t> </a:t>
            </a:r>
            <a:r>
              <a:rPr lang="en-US" dirty="0" err="1"/>
              <a:t>thiết</a:t>
            </a:r>
            <a:r>
              <a:rPr lang="en-US" dirty="0"/>
              <a:t> </a:t>
            </a:r>
            <a:r>
              <a:rPr lang="en-US" dirty="0" err="1"/>
              <a:t>kế</a:t>
            </a:r>
            <a:r>
              <a:rPr lang="en-US" dirty="0"/>
              <a:t> </a:t>
            </a:r>
            <a:r>
              <a:rPr lang="en-US" dirty="0" err="1"/>
              <a:t>bởi</a:t>
            </a:r>
            <a:r>
              <a:rPr lang="en-US" dirty="0"/>
              <a:t>: </a:t>
            </a:r>
            <a:r>
              <a:rPr lang="en-US" dirty="0" err="1"/>
              <a:t>Hương Thảo</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256B7D7-24F9-4490-B2DA-DD66701C2C20}"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sym typeface="+mn-ea"/>
              </a:rPr>
              <a:t>Bài giảng thiết kế bởi: Hương Thảo - tranthao121006@gmail.com</a:t>
            </a:r>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tranthao121006@gmail.com</a:t>
            </a:r>
            <a:endParaRPr lang="en-US" dirty="0"/>
          </a:p>
        </p:txBody>
      </p:sp>
      <p:sp>
        <p:nvSpPr>
          <p:cNvPr id="4" name="Slide Number Placeholder 3"/>
          <p:cNvSpPr>
            <a:spLocks noGrp="1"/>
          </p:cNvSpPr>
          <p:nvPr>
            <p:ph type="sldNum" sz="quarter" idx="5"/>
          </p:nvPr>
        </p:nvSpPr>
        <p:spPr/>
        <p:txBody>
          <a:bodyPr/>
          <a:lstStyle/>
          <a:p>
            <a:fld id="{3F24FC48-B797-467D-8D4F-713F9592597D}" type="slidenum">
              <a:rPr lang="en-US" smtClean="0"/>
              <a:t>24</a:t>
            </a:fld>
            <a:endParaRPr lang="en-US"/>
          </a:p>
        </p:txBody>
      </p:sp>
    </p:spTree>
    <p:extLst>
      <p:ext uri="{BB962C8B-B14F-4D97-AF65-F5344CB8AC3E}">
        <p14:creationId xmlns:p14="http://schemas.microsoft.com/office/powerpoint/2010/main" val="371633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279986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243860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089656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7949029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87126769"/>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9C1C773-6C50-47CB-B854-40F0C6CE833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806844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163099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9C1C773-6C50-47CB-B854-40F0C6CE833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8712371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9C1C773-6C50-47CB-B854-40F0C6CE833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71573517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9C1C773-6C50-47CB-B854-40F0C6CE833B}"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3142243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9C1C773-6C50-47CB-B854-40F0C6CE833B}"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395130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1425604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9C1C773-6C50-47CB-B854-40F0C6CE833B}"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05455174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19107539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9C1C773-6C50-47CB-B854-40F0C6CE833B}"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29157686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40065369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9C1C773-6C50-47CB-B854-40F0C6CE833B}"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23C3A12-48ED-4AB8-9E17-214843E3FA8A}" type="slidenum">
              <a:rPr lang="en-US" smtClean="0"/>
              <a:t>‹#›</a:t>
            </a:fld>
            <a:endParaRPr lang="en-US"/>
          </a:p>
        </p:txBody>
      </p:sp>
    </p:spTree>
    <p:extLst>
      <p:ext uri="{BB962C8B-B14F-4D97-AF65-F5344CB8AC3E}">
        <p14:creationId xmlns:p14="http://schemas.microsoft.com/office/powerpoint/2010/main" val="391870279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4255382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38197841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576732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1315636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3C39D9B-1707-4BC2-A8DF-A9A95A2D1DDF}"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611777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602828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3C39D9B-1707-4BC2-A8DF-A9A95A2D1DDF}"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8432906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C39D9B-1707-4BC2-A8DF-A9A95A2D1DDF}"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287619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122946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A3C39D9B-1707-4BC2-A8DF-A9A95A2D1DDF}"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4859847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33913614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3C39D9B-1707-4BC2-A8DF-A9A95A2D1DDF}"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1396268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8844824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0301330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28919321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678980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1280597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7905308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2321344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9899489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2822483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75240600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48436501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4/29/2025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4514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5865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947766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451913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4/29/2025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322442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6046547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31442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908690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074978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111653942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52799127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02789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4162430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07325687"/>
      </p:ext>
    </p:extLst>
  </p:cSld>
  <p:clrMapOvr>
    <a:masterClrMapping/>
  </p:clrMapOvr>
  <p:transition spd="slow">
    <p:random/>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4/29/2025</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3572447618"/>
      </p:ext>
    </p:extLst>
  </p:cSld>
  <p:clrMapOvr>
    <a:masterClrMapping/>
  </p:clrMapOvr>
  <p:transition spd="slow">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4/29/2025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3566027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4/29/2025</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4165055125"/>
      </p:ext>
    </p:extLst>
  </p:cSld>
  <p:clrMapOvr>
    <a:masterClrMapping/>
  </p:clrMapOvr>
  <p:transition spd="slow">
    <p:random/>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1017244"/>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4/29/2025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3594986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8822639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4/29/2025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3455587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image" Target="../media/image3.png"/><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5.jpe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60.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image" Target="../media/image6.jpeg"/><Relationship Id="rId5" Type="http://schemas.openxmlformats.org/officeDocument/2006/relationships/theme" Target="../theme/theme6.xml"/><Relationship Id="rId4"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58621647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9C1C773-6C50-47CB-B854-40F0C6CE833B}" type="datetimeFigureOut">
              <a:rPr lang="en-US" smtClean="0"/>
              <a:t>4/29/2025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3C3A12-48ED-4AB8-9E17-214843E3FA8A}" type="slidenum">
              <a:rPr lang="en-US" smtClean="0"/>
              <a:t>‹#›</a:t>
            </a:fld>
            <a:endParaRPr lang="en-US"/>
          </a:p>
        </p:txBody>
      </p:sp>
    </p:spTree>
    <p:extLst>
      <p:ext uri="{BB962C8B-B14F-4D97-AF65-F5344CB8AC3E}">
        <p14:creationId xmlns:p14="http://schemas.microsoft.com/office/powerpoint/2010/main" val="301757104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31437979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4/29/2025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24502880"/>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6179272"/>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3181912"/>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58.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5.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7"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 name="Rectangle 51"/>
          <p:cNvSpPr/>
          <p:nvPr/>
        </p:nvSpPr>
        <p:spPr>
          <a:xfrm>
            <a:off x="2200137" y="1652335"/>
            <a:ext cx="7765366" cy="2380864"/>
          </a:xfrm>
          <a:prstGeom prst="rect">
            <a:avLst/>
          </a:prstGeom>
          <a:noFill/>
        </p:spPr>
        <p:txBody>
          <a:bodyPr wrap="none" lIns="91440" tIns="45720" rIns="91440" bIns="4572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Trò</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chơi</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Ong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Về</a:t>
            </a:r>
            <a:r>
              <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 </a:t>
            </a:r>
            <a:r>
              <a:rPr kumimoji="0" lang="en-US" sz="15000" b="1" i="0" u="none" strike="noStrike" kern="1200" cap="none" spc="0" normalizeH="0" baseline="0" noProof="0" dirty="0" err="1">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rPr>
              <a:t>Tổ</a:t>
            </a:r>
            <a:endParaRPr kumimoji="0" lang="en-US" sz="15000" b="1" i="0" u="none" strike="noStrike" kern="1200" cap="none" spc="0" normalizeH="0" baseline="0" noProof="0" dirty="0">
              <a:ln w="0">
                <a:noFill/>
              </a:ln>
              <a:solidFill>
                <a:srgbClr val="FF0000"/>
              </a:solidFill>
              <a:effectLst>
                <a:reflection blurRad="6350" stA="53000" endA="300" endPos="35500" dir="5400000" sy="-90000" algn="bl" rotWithShape="0"/>
              </a:effectLst>
              <a:uLnTx/>
              <a:uFillTx/>
              <a:latin typeface="MercuriusScript" panose="01010101010101010101" pitchFamily="2" charset="0"/>
              <a:ea typeface="+mn-ea"/>
              <a:cs typeface="+mn-cs"/>
            </a:endParaRPr>
          </a:p>
        </p:txBody>
      </p:sp>
      <p:sp>
        <p:nvSpPr>
          <p:cNvPr id="53" name="Rounded Rectangle 52"/>
          <p:cNvSpPr/>
          <p:nvPr/>
        </p:nvSpPr>
        <p:spPr>
          <a:xfrm>
            <a:off x="3817301" y="3031593"/>
            <a:ext cx="4557399" cy="1424293"/>
          </a:xfrm>
          <a:prstGeom prst="roundRect">
            <a:avLst>
              <a:gd name="adj" fmla="val 50000"/>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Bắt</a:t>
            </a:r>
            <a:r>
              <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4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đầu</a:t>
            </a:r>
            <a:endParaRPr kumimoji="0" lang="en-US" sz="4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pic>
        <p:nvPicPr>
          <p:cNvPr id="56" name="Picture 55"/>
          <p:cNvPicPr>
            <a:picLocks noChangeAspect="1"/>
          </p:cNvPicPr>
          <p:nvPr/>
        </p:nvPicPr>
        <p:blipFill rotWithShape="1">
          <a:blip r:embed="rId4">
            <a:extLst>
              <a:ext uri="{28A0092B-C50C-407E-A947-70E740481C1C}">
                <a14:useLocalDpi xmlns:a14="http://schemas.microsoft.com/office/drawing/2010/main" val="0"/>
              </a:ext>
            </a:extLst>
          </a:blip>
          <a:srcRect t="7975" r="62126" b="66794"/>
          <a:stretch>
            <a:fillRect/>
          </a:stretch>
        </p:blipFill>
        <p:spPr>
          <a:xfrm>
            <a:off x="131692" y="84406"/>
            <a:ext cx="2597440" cy="1730326"/>
          </a:xfrm>
          <a:prstGeom prst="rect">
            <a:avLst/>
          </a:prstGeom>
        </p:spPr>
      </p:pic>
      <p:pic>
        <p:nvPicPr>
          <p:cNvPr id="57" name="Picture 56"/>
          <p:cNvPicPr>
            <a:picLocks noChangeAspect="1"/>
          </p:cNvPicPr>
          <p:nvPr/>
        </p:nvPicPr>
        <p:blipFill rotWithShape="1">
          <a:blip r:embed="rId4">
            <a:extLst>
              <a:ext uri="{28A0092B-C50C-407E-A947-70E740481C1C}">
                <a14:useLocalDpi xmlns:a14="http://schemas.microsoft.com/office/drawing/2010/main" val="0"/>
              </a:ext>
            </a:extLst>
          </a:blip>
          <a:srcRect l="63470" t="5948" b="66360"/>
          <a:stretch>
            <a:fillRect/>
          </a:stretch>
        </p:blipFill>
        <p:spPr>
          <a:xfrm>
            <a:off x="9686778" y="35169"/>
            <a:ext cx="2505222" cy="1899140"/>
          </a:xfrm>
          <a:prstGeom prst="rect">
            <a:avLst/>
          </a:prstGeom>
        </p:spPr>
      </p:pic>
      <p:pic>
        <p:nvPicPr>
          <p:cNvPr id="58" name="Picture 57"/>
          <p:cNvPicPr>
            <a:picLocks noChangeAspect="1"/>
          </p:cNvPicPr>
          <p:nvPr/>
        </p:nvPicPr>
        <p:blipFill rotWithShape="1">
          <a:blip r:embed="rId4">
            <a:extLst>
              <a:ext uri="{28A0092B-C50C-407E-A947-70E740481C1C}">
                <a14:useLocalDpi xmlns:a14="http://schemas.microsoft.com/office/drawing/2010/main" val="0"/>
              </a:ext>
            </a:extLst>
          </a:blip>
          <a:srcRect l="7675" t="68718" r="64633" b="8103"/>
          <a:stretch>
            <a:fillRect/>
          </a:stretch>
        </p:blipFill>
        <p:spPr>
          <a:xfrm>
            <a:off x="829993" y="3631647"/>
            <a:ext cx="1899139" cy="1589650"/>
          </a:xfrm>
          <a:prstGeom prst="rect">
            <a:avLst/>
          </a:prstGeom>
        </p:spPr>
      </p:pic>
      <p:pic>
        <p:nvPicPr>
          <p:cNvPr id="59" name="Picture 58"/>
          <p:cNvPicPr>
            <a:picLocks noChangeAspect="1"/>
          </p:cNvPicPr>
          <p:nvPr/>
        </p:nvPicPr>
        <p:blipFill rotWithShape="1">
          <a:blip r:embed="rId4">
            <a:extLst>
              <a:ext uri="{28A0092B-C50C-407E-A947-70E740481C1C}">
                <a14:useLocalDpi xmlns:a14="http://schemas.microsoft.com/office/drawing/2010/main" val="0"/>
              </a:ext>
            </a:extLst>
          </a:blip>
          <a:srcRect l="65521" t="68923" r="3094" b="6872"/>
          <a:stretch>
            <a:fillRect/>
          </a:stretch>
        </p:blipFill>
        <p:spPr>
          <a:xfrm>
            <a:off x="9965503" y="3640864"/>
            <a:ext cx="2152358" cy="16599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038214" y="1507809"/>
            <a:ext cx="3995192" cy="135762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3600" b="1" i="0" u="none" strike="noStrike" kern="1200" cap="none" spc="0" normalizeH="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AE127AC-492B-4661-B13F-D5789FB7891D}"/>
              </a:ext>
            </a:extLst>
          </p:cNvPr>
          <p:cNvCxnSpPr/>
          <p:nvPr/>
        </p:nvCxnSpPr>
        <p:spPr>
          <a:xfrm>
            <a:off x="1998921" y="393405"/>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ACF17813-1E7F-4422-B582-0AE720DAF12B}"/>
              </a:ext>
            </a:extLst>
          </p:cNvPr>
          <p:cNvCxnSpPr/>
          <p:nvPr/>
        </p:nvCxnSpPr>
        <p:spPr>
          <a:xfrm>
            <a:off x="3806456" y="1254642"/>
            <a:ext cx="978195"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F9BD616E-7575-467F-A2E1-1BB4E7338901}"/>
              </a:ext>
            </a:extLst>
          </p:cNvPr>
          <p:cNvCxnSpPr/>
          <p:nvPr/>
        </p:nvCxnSpPr>
        <p:spPr>
          <a:xfrm>
            <a:off x="5486400" y="2105247"/>
            <a:ext cx="978195"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4691978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barn(inVertical)">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barn(inVertical)">
                                      <p:cBhvr>
                                        <p:cTn id="31" dur="500"/>
                                        <p:tgtEl>
                                          <p:spTgt spid="10"/>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barn(inVertical)">
                                      <p:cBhvr>
                                        <p:cTn id="3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50925" y="567690"/>
            <a:ext cx="10515600" cy="1325563"/>
          </a:xfrm>
        </p:spPr>
        <p:txBody>
          <a:bodyPr/>
          <a:lstStyle/>
          <a:p>
            <a:r>
              <a:rPr lang="en-US">
                <a:latin typeface="Arial-Rounded" panose="020B0500000000000000" pitchFamily="34" charset="0"/>
                <a:cs typeface="Arial-Rounded" panose="020B0500000000000000" pitchFamily="34" charset="0"/>
              </a:rPr>
              <a:t>Luyện đọc câu dài:</a:t>
            </a:r>
          </a:p>
        </p:txBody>
      </p:sp>
      <p:sp>
        <p:nvSpPr>
          <p:cNvPr id="3" name="Content Placeholder 2"/>
          <p:cNvSpPr>
            <a:spLocks noGrp="1"/>
          </p:cNvSpPr>
          <p:nvPr>
            <p:ph idx="1"/>
          </p:nvPr>
        </p:nvSpPr>
        <p:spPr/>
        <p:txBody>
          <a:bodyPr/>
          <a:lstStyle/>
          <a:p>
            <a:pPr marL="0" indent="0">
              <a:buNone/>
            </a:pPr>
            <a:r>
              <a:rPr lang="en-US" dirty="0" err="1">
                <a:latin typeface="Arial-Rounded" panose="020B0500000000000000" pitchFamily="34" charset="0"/>
                <a:cs typeface="Arial-Rounded" panose="020B0500000000000000" pitchFamily="34" charset="0"/>
                <a:sym typeface="+mn-ea"/>
              </a:rPr>
              <a:t>Nếu</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nói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có</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thì</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rồng</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rắn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hỏi</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xin</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thuốc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con </a:t>
            </a:r>
            <a:r>
              <a:rPr lang="en-US" dirty="0" err="1">
                <a:latin typeface="Arial-Rounded" panose="020B0500000000000000" pitchFamily="34" charset="0"/>
                <a:cs typeface="Arial-Rounded" panose="020B0500000000000000" pitchFamily="34" charset="0"/>
                <a:sym typeface="+mn-ea"/>
              </a:rPr>
              <a:t>và</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đồng</a:t>
            </a:r>
            <a:r>
              <a:rPr lang="en-US" dirty="0">
                <a:latin typeface="Arial-Rounded" panose="020B0500000000000000" pitchFamily="34" charset="0"/>
                <a:cs typeface="Arial-Rounded" panose="020B0500000000000000" pitchFamily="34" charset="0"/>
                <a:sym typeface="+mn-ea"/>
              </a:rPr>
              <a:t> ý </a:t>
            </a:r>
            <a:r>
              <a:rPr lang="en-US" dirty="0" err="1">
                <a:latin typeface="Arial-Rounded" panose="020B0500000000000000" pitchFamily="34" charset="0"/>
                <a:cs typeface="Arial-Rounded" panose="020B0500000000000000" pitchFamily="34" charset="0"/>
                <a:sym typeface="+mn-ea"/>
              </a:rPr>
              <a:t>cho</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thầy</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bắt</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khúc</a:t>
            </a:r>
            <a:r>
              <a:rPr lang="en-US" dirty="0">
                <a:latin typeface="Arial-Rounded" panose="020B0500000000000000" pitchFamily="34" charset="0"/>
                <a:cs typeface="Arial-Rounded" panose="020B0500000000000000" pitchFamily="34" charset="0"/>
                <a:sym typeface="+mn-ea"/>
              </a:rPr>
              <a:t> </a:t>
            </a:r>
            <a:r>
              <a:rPr lang="en-US" dirty="0" err="1">
                <a:latin typeface="Arial-Rounded" panose="020B0500000000000000" pitchFamily="34" charset="0"/>
                <a:cs typeface="Arial-Rounded" panose="020B0500000000000000" pitchFamily="34" charset="0"/>
                <a:sym typeface="+mn-ea"/>
              </a:rPr>
              <a:t>đuôi</a:t>
            </a:r>
            <a:r>
              <a:rPr lang="en-US" dirty="0">
                <a:latin typeface="Arial-Rounded" panose="020B0500000000000000" pitchFamily="34" charset="0"/>
                <a:cs typeface="Arial-Rounded" panose="020B0500000000000000" pitchFamily="34" charset="0"/>
                <a:sym typeface="+mn-ea"/>
              </a:rPr>
              <a:t>.</a:t>
            </a:r>
            <a:endParaRPr lang="en-US" dirty="0"/>
          </a:p>
        </p:txBody>
      </p:sp>
      <p:cxnSp>
        <p:nvCxnSpPr>
          <p:cNvPr id="9" name="Straight Connector 8"/>
          <p:cNvCxnSpPr/>
          <p:nvPr/>
        </p:nvCxnSpPr>
        <p:spPr>
          <a:xfrm flipH="1">
            <a:off x="3371215" y="182562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5" name="Straight Connector 4"/>
          <p:cNvCxnSpPr/>
          <p:nvPr/>
        </p:nvCxnSpPr>
        <p:spPr>
          <a:xfrm flipH="1">
            <a:off x="5220069" y="189325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6" name="Straight Connector 5"/>
          <p:cNvCxnSpPr/>
          <p:nvPr/>
        </p:nvCxnSpPr>
        <p:spPr>
          <a:xfrm flipH="1">
            <a:off x="8469718" y="1771724"/>
            <a:ext cx="111125" cy="412750"/>
          </a:xfrm>
          <a:prstGeom prst="line">
            <a:avLst/>
          </a:prstGeom>
        </p:spPr>
        <p:style>
          <a:lnRef idx="3">
            <a:schemeClr val="accent2"/>
          </a:lnRef>
          <a:fillRef idx="0">
            <a:schemeClr val="accent2"/>
          </a:fillRef>
          <a:effectRef idx="2">
            <a:schemeClr val="accent2"/>
          </a:effectRef>
          <a:fontRef idx="minor">
            <a:schemeClr val="tx1"/>
          </a:fontRef>
        </p:style>
      </p:cxnSp>
      <p:pic>
        <p:nvPicPr>
          <p:cNvPr id="13" name="Picture Placeholder 12"/>
          <p:cNvPicPr>
            <a:picLocks noGrp="1" noChangeAspect="1"/>
          </p:cNvPicPr>
          <p:nvPr>
            <p:ph type="pic" sz="quarter" idx="13"/>
          </p:nvPr>
        </p:nvPicPr>
        <p:blipFill>
          <a:blip r:embed="rId4"/>
          <a:stretch>
            <a:fillRect/>
          </a:stretch>
        </p:blipFill>
        <p:spPr>
          <a:xfrm>
            <a:off x="11146790" y="81280"/>
            <a:ext cx="1045210" cy="828040"/>
          </a:xfrm>
          <a:prstGeom prst="rect">
            <a:avLst/>
          </a:prstGeom>
        </p:spPr>
      </p:pic>
      <p:cxnSp>
        <p:nvCxnSpPr>
          <p:cNvPr id="10" name="Straight Connector 9">
            <a:extLst>
              <a:ext uri="{FF2B5EF4-FFF2-40B4-BE49-F238E27FC236}">
                <a16:creationId xmlns:a16="http://schemas.microsoft.com/office/drawing/2014/main" xmlns="" id="{B0976E4B-8EEF-47B2-95A7-E8A13CF15DC9}"/>
              </a:ext>
            </a:extLst>
          </p:cNvPr>
          <p:cNvCxnSpPr/>
          <p:nvPr/>
        </p:nvCxnSpPr>
        <p:spPr>
          <a:xfrm flipH="1">
            <a:off x="9962558" y="18012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xmlns="" id="{64017647-A15E-4D9A-8348-ED87AA209897}"/>
              </a:ext>
            </a:extLst>
          </p:cNvPr>
          <p:cNvCxnSpPr/>
          <p:nvPr/>
        </p:nvCxnSpPr>
        <p:spPr>
          <a:xfrm flipH="1">
            <a:off x="1513979" y="223977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A0F4F712-7E67-4615-9C70-B117633546BE}"/>
              </a:ext>
            </a:extLst>
          </p:cNvPr>
          <p:cNvCxnSpPr/>
          <p:nvPr/>
        </p:nvCxnSpPr>
        <p:spPr>
          <a:xfrm flipH="1">
            <a:off x="3774098" y="2239771"/>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xmlns="" id="{8141FBE5-3209-4A31-AF43-A45B87EE4872}"/>
              </a:ext>
            </a:extLst>
          </p:cNvPr>
          <p:cNvCxnSpPr/>
          <p:nvPr/>
        </p:nvCxnSpPr>
        <p:spPr>
          <a:xfrm flipH="1">
            <a:off x="3863498" y="2248374"/>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par>
                                <p:cTn id="8" presetID="2" presetClass="entr" presetSubtype="4"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500" fill="hold"/>
                                        <p:tgtEl>
                                          <p:spTgt spid="9"/>
                                        </p:tgtEl>
                                        <p:attrNameLst>
                                          <p:attrName>ppt_x</p:attrName>
                                        </p:attrNameLst>
                                      </p:cBhvr>
                                      <p:tavLst>
                                        <p:tav tm="0">
                                          <p:val>
                                            <p:strVal val="#ppt_x"/>
                                          </p:val>
                                        </p:tav>
                                        <p:tav tm="100000">
                                          <p:val>
                                            <p:strVal val="#ppt_x"/>
                                          </p:val>
                                        </p:tav>
                                      </p:tavLst>
                                    </p:anim>
                                    <p:anim calcmode="lin" valueType="num">
                                      <p:cBhvr additive="base">
                                        <p:cTn id="11" dur="500" fill="hold"/>
                                        <p:tgtEl>
                                          <p:spTgt spid="9"/>
                                        </p:tgtEl>
                                        <p:attrNameLst>
                                          <p:attrName>ppt_y</p:attrName>
                                        </p:attrNameLst>
                                      </p:cBhvr>
                                      <p:tavLst>
                                        <p:tav tm="0">
                                          <p:val>
                                            <p:strVal val="1+#ppt_h/2"/>
                                          </p:val>
                                        </p:tav>
                                        <p:tav tm="100000">
                                          <p:val>
                                            <p:strVal val="#ppt_y"/>
                                          </p:val>
                                        </p:tav>
                                      </p:tavLst>
                                    </p:anim>
                                  </p:childTnLst>
                                </p:cTn>
                              </p:par>
                              <p:par>
                                <p:cTn id="12" presetID="2" presetClass="entr" presetSubtype="4"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ppt_x"/>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2" presetClass="entr" presetSubtype="4"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500" fill="hold"/>
                                        <p:tgtEl>
                                          <p:spTgt spid="6"/>
                                        </p:tgtEl>
                                        <p:attrNameLst>
                                          <p:attrName>ppt_x</p:attrName>
                                        </p:attrNameLst>
                                      </p:cBhvr>
                                      <p:tavLst>
                                        <p:tav tm="0">
                                          <p:val>
                                            <p:strVal val="#ppt_x"/>
                                          </p:val>
                                        </p:tav>
                                        <p:tav tm="100000">
                                          <p:val>
                                            <p:strVal val="#ppt_x"/>
                                          </p:val>
                                        </p:tav>
                                      </p:tavLst>
                                    </p:anim>
                                    <p:anim calcmode="lin" valueType="num">
                                      <p:cBhvr additive="base">
                                        <p:cTn id="19" dur="500" fill="hold"/>
                                        <p:tgtEl>
                                          <p:spTgt spid="6"/>
                                        </p:tgtEl>
                                        <p:attrNameLst>
                                          <p:attrName>ppt_y</p:attrName>
                                        </p:attrNameLst>
                                      </p:cBhvr>
                                      <p:tavLst>
                                        <p:tav tm="0">
                                          <p:val>
                                            <p:strVal val="1+#ppt_h/2"/>
                                          </p:val>
                                        </p:tav>
                                        <p:tav tm="100000">
                                          <p:val>
                                            <p:strVal val="#ppt_y"/>
                                          </p:val>
                                        </p:tav>
                                      </p:tavLst>
                                    </p:anim>
                                  </p:childTnLst>
                                </p:cTn>
                              </p:par>
                              <p:par>
                                <p:cTn id="20" presetID="2" presetClass="entr" presetSubtype="4"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ppt_x"/>
                                          </p:val>
                                        </p:tav>
                                        <p:tav tm="100000">
                                          <p:val>
                                            <p:strVal val="#ppt_x"/>
                                          </p:val>
                                        </p:tav>
                                      </p:tavLst>
                                    </p:anim>
                                    <p:anim calcmode="lin" valueType="num">
                                      <p:cBhvr additive="base">
                                        <p:cTn id="23" dur="500" fill="hold"/>
                                        <p:tgtEl>
                                          <p:spTgt spid="10"/>
                                        </p:tgtEl>
                                        <p:attrNameLst>
                                          <p:attrName>ppt_y</p:attrName>
                                        </p:attrNameLst>
                                      </p:cBhvr>
                                      <p:tavLst>
                                        <p:tav tm="0">
                                          <p:val>
                                            <p:strVal val="1+#ppt_h/2"/>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 calcmode="lin" valueType="num">
                                      <p:cBhvr additive="base">
                                        <p:cTn id="30" dur="500" fill="hold"/>
                                        <p:tgtEl>
                                          <p:spTgt spid="12"/>
                                        </p:tgtEl>
                                        <p:attrNameLst>
                                          <p:attrName>ppt_x</p:attrName>
                                        </p:attrNameLst>
                                      </p:cBhvr>
                                      <p:tavLst>
                                        <p:tav tm="0">
                                          <p:val>
                                            <p:strVal val="#ppt_x"/>
                                          </p:val>
                                        </p:tav>
                                        <p:tav tm="100000">
                                          <p:val>
                                            <p:strVal val="#ppt_x"/>
                                          </p:val>
                                        </p:tav>
                                      </p:tavLst>
                                    </p:anim>
                                    <p:anim calcmode="lin" valueType="num">
                                      <p:cBhvr additive="base">
                                        <p:cTn id="31" dur="500" fill="hold"/>
                                        <p:tgtEl>
                                          <p:spTgt spid="12"/>
                                        </p:tgtEl>
                                        <p:attrNameLst>
                                          <p:attrName>ppt_y</p:attrName>
                                        </p:attrNameLst>
                                      </p:cBhvr>
                                      <p:tavLst>
                                        <p:tav tm="0">
                                          <p:val>
                                            <p:strVal val="1+#ppt_h/2"/>
                                          </p:val>
                                        </p:tav>
                                        <p:tav tm="100000">
                                          <p:val>
                                            <p:strVal val="#ppt_y"/>
                                          </p:val>
                                        </p:tav>
                                      </p:tavLst>
                                    </p:anim>
                                  </p:childTnLst>
                                </p:cTn>
                              </p:par>
                              <p:par>
                                <p:cTn id="32" presetID="2" presetClass="entr" presetSubtype="4" fill="hold" nodeType="withEffect">
                                  <p:stCondLst>
                                    <p:cond delay="0"/>
                                  </p:stCondLst>
                                  <p:childTnLst>
                                    <p:set>
                                      <p:cBhvr>
                                        <p:cTn id="33" dur="1" fill="hold">
                                          <p:stCondLst>
                                            <p:cond delay="0"/>
                                          </p:stCondLst>
                                        </p:cTn>
                                        <p:tgtEl>
                                          <p:spTgt spid="14"/>
                                        </p:tgtEl>
                                        <p:attrNameLst>
                                          <p:attrName>style.visibility</p:attrName>
                                        </p:attrNameLst>
                                      </p:cBhvr>
                                      <p:to>
                                        <p:strVal val="visible"/>
                                      </p:to>
                                    </p:set>
                                    <p:anim calcmode="lin" valueType="num">
                                      <p:cBhvr additive="base">
                                        <p:cTn id="34" dur="500" fill="hold"/>
                                        <p:tgtEl>
                                          <p:spTgt spid="14"/>
                                        </p:tgtEl>
                                        <p:attrNameLst>
                                          <p:attrName>ppt_x</p:attrName>
                                        </p:attrNameLst>
                                      </p:cBhvr>
                                      <p:tavLst>
                                        <p:tav tm="0">
                                          <p:val>
                                            <p:strVal val="#ppt_x"/>
                                          </p:val>
                                        </p:tav>
                                        <p:tav tm="100000">
                                          <p:val>
                                            <p:strVal val="#ppt_x"/>
                                          </p:val>
                                        </p:tav>
                                      </p:tavLst>
                                    </p:anim>
                                    <p:anim calcmode="lin" valueType="num">
                                      <p:cBhvr additive="base">
                                        <p:cTn id="35"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TextBox 21">
            <a:extLst>
              <a:ext uri="{FF2B5EF4-FFF2-40B4-BE49-F238E27FC236}">
                <a16:creationId xmlns:a16="http://schemas.microsoft.com/office/drawing/2014/main" xmlns="" id="{1B13B4F9-9E0B-4D02-8C94-CA3B921C9FC5}"/>
              </a:ext>
            </a:extLst>
          </p:cNvPr>
          <p:cNvSpPr txBox="1"/>
          <p:nvPr/>
        </p:nvSpPr>
        <p:spPr>
          <a:xfrm>
            <a:off x="7404100" y="2175668"/>
            <a:ext cx="4178300" cy="520700"/>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câu</a:t>
            </a:r>
          </a:p>
        </p:txBody>
      </p:sp>
      <p:cxnSp>
        <p:nvCxnSpPr>
          <p:cNvPr id="10" name="Straight Connector 9">
            <a:extLst>
              <a:ext uri="{FF2B5EF4-FFF2-40B4-BE49-F238E27FC236}">
                <a16:creationId xmlns:a16="http://schemas.microsoft.com/office/drawing/2014/main" xmlns="" id="{D5EDAF40-F3A0-4457-8AF0-68F4A4DC93C8}"/>
              </a:ext>
            </a:extLst>
          </p:cNvPr>
          <p:cNvCxnSpPr/>
          <p:nvPr/>
        </p:nvCxnSpPr>
        <p:spPr>
          <a:xfrm flipH="1">
            <a:off x="6596882" y="2317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xmlns="" id="{4217D69B-BE47-48F2-8B73-69BA94E7E639}"/>
              </a:ext>
            </a:extLst>
          </p:cNvPr>
          <p:cNvCxnSpPr/>
          <p:nvPr/>
        </p:nvCxnSpPr>
        <p:spPr>
          <a:xfrm flipH="1">
            <a:off x="3066872" y="319086"/>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5" name="Straight Connector 14">
            <a:extLst>
              <a:ext uri="{FF2B5EF4-FFF2-40B4-BE49-F238E27FC236}">
                <a16:creationId xmlns:a16="http://schemas.microsoft.com/office/drawing/2014/main" xmlns="" id="{67C404D4-6D30-437E-A78E-7B0B96E63CC5}"/>
              </a:ext>
            </a:extLst>
          </p:cNvPr>
          <p:cNvCxnSpPr/>
          <p:nvPr/>
        </p:nvCxnSpPr>
        <p:spPr>
          <a:xfrm flipH="1">
            <a:off x="9014005" y="298132"/>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xmlns="" id="{29C591EC-0526-4B7F-95E6-6416CDCF61B1}"/>
              </a:ext>
            </a:extLst>
          </p:cNvPr>
          <p:cNvCxnSpPr/>
          <p:nvPr/>
        </p:nvCxnSpPr>
        <p:spPr>
          <a:xfrm flipH="1">
            <a:off x="5720131" y="799405"/>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8" name="Straight Connector 17">
            <a:extLst>
              <a:ext uri="{FF2B5EF4-FFF2-40B4-BE49-F238E27FC236}">
                <a16:creationId xmlns:a16="http://schemas.microsoft.com/office/drawing/2014/main" xmlns="" id="{6498B3B0-1E9F-4EC9-938D-243432AFB84E}"/>
              </a:ext>
            </a:extLst>
          </p:cNvPr>
          <p:cNvCxnSpPr/>
          <p:nvPr/>
        </p:nvCxnSpPr>
        <p:spPr>
          <a:xfrm flipH="1">
            <a:off x="6368717" y="124142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19" name="Straight Connector 18">
            <a:extLst>
              <a:ext uri="{FF2B5EF4-FFF2-40B4-BE49-F238E27FC236}">
                <a16:creationId xmlns:a16="http://schemas.microsoft.com/office/drawing/2014/main" xmlns="" id="{0D68EB26-D5AF-4BB8-BB53-637BC388D990}"/>
              </a:ext>
            </a:extLst>
          </p:cNvPr>
          <p:cNvCxnSpPr/>
          <p:nvPr/>
        </p:nvCxnSpPr>
        <p:spPr>
          <a:xfrm flipH="1">
            <a:off x="6368716" y="1654177"/>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0" name="Straight Connector 19">
            <a:extLst>
              <a:ext uri="{FF2B5EF4-FFF2-40B4-BE49-F238E27FC236}">
                <a16:creationId xmlns:a16="http://schemas.microsoft.com/office/drawing/2014/main" xmlns="" id="{8337E166-3D32-45A0-B324-791C4FFAFAF6}"/>
              </a:ext>
            </a:extLst>
          </p:cNvPr>
          <p:cNvCxnSpPr/>
          <p:nvPr/>
        </p:nvCxnSpPr>
        <p:spPr>
          <a:xfrm flipH="1">
            <a:off x="6740404" y="213629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1" name="Straight Connector 20">
            <a:extLst>
              <a:ext uri="{FF2B5EF4-FFF2-40B4-BE49-F238E27FC236}">
                <a16:creationId xmlns:a16="http://schemas.microsoft.com/office/drawing/2014/main" xmlns="" id="{DAD0DDDF-A84F-4C66-8E8E-6FE2FB0E724C}"/>
              </a:ext>
            </a:extLst>
          </p:cNvPr>
          <p:cNvCxnSpPr/>
          <p:nvPr/>
        </p:nvCxnSpPr>
        <p:spPr>
          <a:xfrm flipH="1">
            <a:off x="6577378" y="25921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2" name="Straight Connector 21">
            <a:extLst>
              <a:ext uri="{FF2B5EF4-FFF2-40B4-BE49-F238E27FC236}">
                <a16:creationId xmlns:a16="http://schemas.microsoft.com/office/drawing/2014/main" xmlns="" id="{A8ED63EF-01F9-42A4-B5B0-780AF4EC5938}"/>
              </a:ext>
            </a:extLst>
          </p:cNvPr>
          <p:cNvCxnSpPr/>
          <p:nvPr/>
        </p:nvCxnSpPr>
        <p:spPr>
          <a:xfrm flipH="1">
            <a:off x="3525834" y="3385508"/>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3" name="Straight Connector 22">
            <a:extLst>
              <a:ext uri="{FF2B5EF4-FFF2-40B4-BE49-F238E27FC236}">
                <a16:creationId xmlns:a16="http://schemas.microsoft.com/office/drawing/2014/main" xmlns="" id="{144E8CD7-ABF3-43A2-8A42-2609C3BBD7EB}"/>
              </a:ext>
            </a:extLst>
          </p:cNvPr>
          <p:cNvCxnSpPr/>
          <p:nvPr/>
        </p:nvCxnSpPr>
        <p:spPr>
          <a:xfrm flipH="1">
            <a:off x="4291378" y="4491473"/>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4" name="Straight Connector 23">
            <a:extLst>
              <a:ext uri="{FF2B5EF4-FFF2-40B4-BE49-F238E27FC236}">
                <a16:creationId xmlns:a16="http://schemas.microsoft.com/office/drawing/2014/main" xmlns="" id="{038E9DCA-B491-434D-A566-6C651F8D73FF}"/>
              </a:ext>
            </a:extLst>
          </p:cNvPr>
          <p:cNvCxnSpPr/>
          <p:nvPr/>
        </p:nvCxnSpPr>
        <p:spPr>
          <a:xfrm flipH="1">
            <a:off x="5984875" y="4875204"/>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Straight Connector 24">
            <a:extLst>
              <a:ext uri="{FF2B5EF4-FFF2-40B4-BE49-F238E27FC236}">
                <a16:creationId xmlns:a16="http://schemas.microsoft.com/office/drawing/2014/main" xmlns="" id="{58525458-D5EA-4336-A305-79A35A395810}"/>
              </a:ext>
            </a:extLst>
          </p:cNvPr>
          <p:cNvCxnSpPr/>
          <p:nvPr/>
        </p:nvCxnSpPr>
        <p:spPr>
          <a:xfrm flipH="1">
            <a:off x="6118409" y="525779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Straight Connector 25">
            <a:extLst>
              <a:ext uri="{FF2B5EF4-FFF2-40B4-BE49-F238E27FC236}">
                <a16:creationId xmlns:a16="http://schemas.microsoft.com/office/drawing/2014/main" xmlns="" id="{6F637831-FE46-49F9-AAD1-78AFEAD33CB2}"/>
              </a:ext>
            </a:extLst>
          </p:cNvPr>
          <p:cNvCxnSpPr/>
          <p:nvPr/>
        </p:nvCxnSpPr>
        <p:spPr>
          <a:xfrm flipH="1">
            <a:off x="5108316" y="5670549"/>
            <a:ext cx="111125" cy="41275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Straight Connector 26">
            <a:extLst>
              <a:ext uri="{FF2B5EF4-FFF2-40B4-BE49-F238E27FC236}">
                <a16:creationId xmlns:a16="http://schemas.microsoft.com/office/drawing/2014/main" xmlns="" id="{E69A137A-F224-4772-8B2F-4DFACAF78F1E}"/>
              </a:ext>
            </a:extLst>
          </p:cNvPr>
          <p:cNvCxnSpPr/>
          <p:nvPr/>
        </p:nvCxnSpPr>
        <p:spPr>
          <a:xfrm flipH="1">
            <a:off x="4853134" y="5962889"/>
            <a:ext cx="111125" cy="41275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83930269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par>
                                <p:cTn id="27" presetID="2" presetClass="entr" presetSubtype="4"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ppt_x"/>
                                          </p:val>
                                        </p:tav>
                                        <p:tav tm="100000">
                                          <p:val>
                                            <p:strVal val="#ppt_x"/>
                                          </p:val>
                                        </p:tav>
                                      </p:tavLst>
                                    </p:anim>
                                    <p:anim calcmode="lin" valueType="num">
                                      <p:cBhvr additive="base">
                                        <p:cTn id="30" dur="500" fill="hold"/>
                                        <p:tgtEl>
                                          <p:spTgt spid="12"/>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ppt_x"/>
                                          </p:val>
                                        </p:tav>
                                        <p:tav tm="100000">
                                          <p:val>
                                            <p:strVal val="#ppt_x"/>
                                          </p:val>
                                        </p:tav>
                                      </p:tavLst>
                                    </p:anim>
                                    <p:anim calcmode="lin" valueType="num">
                                      <p:cBhvr additive="base">
                                        <p:cTn id="34" dur="500" fill="hold"/>
                                        <p:tgtEl>
                                          <p:spTgt spid="15"/>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par>
                                <p:cTn id="39" presetID="2" presetClass="entr" presetSubtype="4" fill="hold" nodeType="withEffect">
                                  <p:stCondLst>
                                    <p:cond delay="0"/>
                                  </p:stCondLst>
                                  <p:childTnLst>
                                    <p:set>
                                      <p:cBhvr>
                                        <p:cTn id="40" dur="1" fill="hold">
                                          <p:stCondLst>
                                            <p:cond delay="0"/>
                                          </p:stCondLst>
                                        </p:cTn>
                                        <p:tgtEl>
                                          <p:spTgt spid="18"/>
                                        </p:tgtEl>
                                        <p:attrNameLst>
                                          <p:attrName>style.visibility</p:attrName>
                                        </p:attrNameLst>
                                      </p:cBhvr>
                                      <p:to>
                                        <p:strVal val="visible"/>
                                      </p:to>
                                    </p:set>
                                    <p:anim calcmode="lin" valueType="num">
                                      <p:cBhvr additive="base">
                                        <p:cTn id="41" dur="500" fill="hold"/>
                                        <p:tgtEl>
                                          <p:spTgt spid="18"/>
                                        </p:tgtEl>
                                        <p:attrNameLst>
                                          <p:attrName>ppt_x</p:attrName>
                                        </p:attrNameLst>
                                      </p:cBhvr>
                                      <p:tavLst>
                                        <p:tav tm="0">
                                          <p:val>
                                            <p:strVal val="#ppt_x"/>
                                          </p:val>
                                        </p:tav>
                                        <p:tav tm="100000">
                                          <p:val>
                                            <p:strVal val="#ppt_x"/>
                                          </p:val>
                                        </p:tav>
                                      </p:tavLst>
                                    </p:anim>
                                    <p:anim calcmode="lin" valueType="num">
                                      <p:cBhvr additive="base">
                                        <p:cTn id="42" dur="500" fill="hold"/>
                                        <p:tgtEl>
                                          <p:spTgt spid="18"/>
                                        </p:tgtEl>
                                        <p:attrNameLst>
                                          <p:attrName>ppt_y</p:attrName>
                                        </p:attrNameLst>
                                      </p:cBhvr>
                                      <p:tavLst>
                                        <p:tav tm="0">
                                          <p:val>
                                            <p:strVal val="1+#ppt_h/2"/>
                                          </p:val>
                                        </p:tav>
                                        <p:tav tm="100000">
                                          <p:val>
                                            <p:strVal val="#ppt_y"/>
                                          </p:val>
                                        </p:tav>
                                      </p:tavLst>
                                    </p:anim>
                                  </p:childTnLst>
                                </p:cTn>
                              </p:par>
                              <p:par>
                                <p:cTn id="43" presetID="2" presetClass="entr" presetSubtype="4" fill="hold" nodeType="withEffect">
                                  <p:stCondLst>
                                    <p:cond delay="0"/>
                                  </p:stCondLst>
                                  <p:childTnLst>
                                    <p:set>
                                      <p:cBhvr>
                                        <p:cTn id="44" dur="1" fill="hold">
                                          <p:stCondLst>
                                            <p:cond delay="0"/>
                                          </p:stCondLst>
                                        </p:cTn>
                                        <p:tgtEl>
                                          <p:spTgt spid="19"/>
                                        </p:tgtEl>
                                        <p:attrNameLst>
                                          <p:attrName>style.visibility</p:attrName>
                                        </p:attrNameLst>
                                      </p:cBhvr>
                                      <p:to>
                                        <p:strVal val="visible"/>
                                      </p:to>
                                    </p:set>
                                    <p:anim calcmode="lin" valueType="num">
                                      <p:cBhvr additive="base">
                                        <p:cTn id="45" dur="500" fill="hold"/>
                                        <p:tgtEl>
                                          <p:spTgt spid="19"/>
                                        </p:tgtEl>
                                        <p:attrNameLst>
                                          <p:attrName>ppt_x</p:attrName>
                                        </p:attrNameLst>
                                      </p:cBhvr>
                                      <p:tavLst>
                                        <p:tav tm="0">
                                          <p:val>
                                            <p:strVal val="#ppt_x"/>
                                          </p:val>
                                        </p:tav>
                                        <p:tav tm="100000">
                                          <p:val>
                                            <p:strVal val="#ppt_x"/>
                                          </p:val>
                                        </p:tav>
                                      </p:tavLst>
                                    </p:anim>
                                    <p:anim calcmode="lin" valueType="num">
                                      <p:cBhvr additive="base">
                                        <p:cTn id="46" dur="500" fill="hold"/>
                                        <p:tgtEl>
                                          <p:spTgt spid="19"/>
                                        </p:tgtEl>
                                        <p:attrNameLst>
                                          <p:attrName>ppt_y</p:attrName>
                                        </p:attrNameLst>
                                      </p:cBhvr>
                                      <p:tavLst>
                                        <p:tav tm="0">
                                          <p:val>
                                            <p:strVal val="1+#ppt_h/2"/>
                                          </p:val>
                                        </p:tav>
                                        <p:tav tm="100000">
                                          <p:val>
                                            <p:strVal val="#ppt_y"/>
                                          </p:val>
                                        </p:tav>
                                      </p:tavLst>
                                    </p:anim>
                                  </p:childTnLst>
                                </p:cTn>
                              </p:par>
                              <p:par>
                                <p:cTn id="47" presetID="2" presetClass="entr" presetSubtype="4" fill="hold" nodeType="with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par>
                                <p:cTn id="51" presetID="2" presetClass="entr" presetSubtype="4" fill="hold" nodeType="withEffect">
                                  <p:stCondLst>
                                    <p:cond delay="0"/>
                                  </p:stCondLst>
                                  <p:childTnLst>
                                    <p:set>
                                      <p:cBhvr>
                                        <p:cTn id="52" dur="1" fill="hold">
                                          <p:stCondLst>
                                            <p:cond delay="0"/>
                                          </p:stCondLst>
                                        </p:cTn>
                                        <p:tgtEl>
                                          <p:spTgt spid="21"/>
                                        </p:tgtEl>
                                        <p:attrNameLst>
                                          <p:attrName>style.visibility</p:attrName>
                                        </p:attrNameLst>
                                      </p:cBhvr>
                                      <p:to>
                                        <p:strVal val="visible"/>
                                      </p:to>
                                    </p:set>
                                    <p:anim calcmode="lin" valueType="num">
                                      <p:cBhvr additive="base">
                                        <p:cTn id="53" dur="500" fill="hold"/>
                                        <p:tgtEl>
                                          <p:spTgt spid="21"/>
                                        </p:tgtEl>
                                        <p:attrNameLst>
                                          <p:attrName>ppt_x</p:attrName>
                                        </p:attrNameLst>
                                      </p:cBhvr>
                                      <p:tavLst>
                                        <p:tav tm="0">
                                          <p:val>
                                            <p:strVal val="#ppt_x"/>
                                          </p:val>
                                        </p:tav>
                                        <p:tav tm="100000">
                                          <p:val>
                                            <p:strVal val="#ppt_x"/>
                                          </p:val>
                                        </p:tav>
                                      </p:tavLst>
                                    </p:anim>
                                    <p:anim calcmode="lin" valueType="num">
                                      <p:cBhvr additive="base">
                                        <p:cTn id="54" dur="500" fill="hold"/>
                                        <p:tgtEl>
                                          <p:spTgt spid="21"/>
                                        </p:tgtEl>
                                        <p:attrNameLst>
                                          <p:attrName>ppt_y</p:attrName>
                                        </p:attrNameLst>
                                      </p:cBhvr>
                                      <p:tavLst>
                                        <p:tav tm="0">
                                          <p:val>
                                            <p:strVal val="1+#ppt_h/2"/>
                                          </p:val>
                                        </p:tav>
                                        <p:tav tm="100000">
                                          <p:val>
                                            <p:strVal val="#ppt_y"/>
                                          </p:val>
                                        </p:tav>
                                      </p:tavLst>
                                    </p:anim>
                                  </p:childTnLst>
                                </p:cTn>
                              </p:par>
                              <p:par>
                                <p:cTn id="55" presetID="2" presetClass="entr" presetSubtype="4"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 calcmode="lin" valueType="num">
                                      <p:cBhvr additive="base">
                                        <p:cTn id="57" dur="500" fill="hold"/>
                                        <p:tgtEl>
                                          <p:spTgt spid="22"/>
                                        </p:tgtEl>
                                        <p:attrNameLst>
                                          <p:attrName>ppt_x</p:attrName>
                                        </p:attrNameLst>
                                      </p:cBhvr>
                                      <p:tavLst>
                                        <p:tav tm="0">
                                          <p:val>
                                            <p:strVal val="#ppt_x"/>
                                          </p:val>
                                        </p:tav>
                                        <p:tav tm="100000">
                                          <p:val>
                                            <p:strVal val="#ppt_x"/>
                                          </p:val>
                                        </p:tav>
                                      </p:tavLst>
                                    </p:anim>
                                    <p:anim calcmode="lin" valueType="num">
                                      <p:cBhvr additive="base">
                                        <p:cTn id="58" dur="500" fill="hold"/>
                                        <p:tgtEl>
                                          <p:spTgt spid="22"/>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23"/>
                                        </p:tgtEl>
                                        <p:attrNameLst>
                                          <p:attrName>style.visibility</p:attrName>
                                        </p:attrNameLst>
                                      </p:cBhvr>
                                      <p:to>
                                        <p:strVal val="visible"/>
                                      </p:to>
                                    </p:set>
                                    <p:anim calcmode="lin" valueType="num">
                                      <p:cBhvr additive="base">
                                        <p:cTn id="61" dur="500" fill="hold"/>
                                        <p:tgtEl>
                                          <p:spTgt spid="23"/>
                                        </p:tgtEl>
                                        <p:attrNameLst>
                                          <p:attrName>ppt_x</p:attrName>
                                        </p:attrNameLst>
                                      </p:cBhvr>
                                      <p:tavLst>
                                        <p:tav tm="0">
                                          <p:val>
                                            <p:strVal val="#ppt_x"/>
                                          </p:val>
                                        </p:tav>
                                        <p:tav tm="100000">
                                          <p:val>
                                            <p:strVal val="#ppt_x"/>
                                          </p:val>
                                        </p:tav>
                                      </p:tavLst>
                                    </p:anim>
                                    <p:anim calcmode="lin" valueType="num">
                                      <p:cBhvr additive="base">
                                        <p:cTn id="62" dur="500" fill="hold"/>
                                        <p:tgtEl>
                                          <p:spTgt spid="23"/>
                                        </p:tgtEl>
                                        <p:attrNameLst>
                                          <p:attrName>ppt_y</p:attrName>
                                        </p:attrNameLst>
                                      </p:cBhvr>
                                      <p:tavLst>
                                        <p:tav tm="0">
                                          <p:val>
                                            <p:strVal val="1+#ppt_h/2"/>
                                          </p:val>
                                        </p:tav>
                                        <p:tav tm="100000">
                                          <p:val>
                                            <p:strVal val="#ppt_y"/>
                                          </p:val>
                                        </p:tav>
                                      </p:tavLst>
                                    </p:anim>
                                  </p:childTnLst>
                                </p:cTn>
                              </p:par>
                              <p:par>
                                <p:cTn id="63" presetID="2" presetClass="entr" presetSubtype="4" fill="hold" nodeType="withEffect">
                                  <p:stCondLst>
                                    <p:cond delay="0"/>
                                  </p:stCondLst>
                                  <p:childTnLst>
                                    <p:set>
                                      <p:cBhvr>
                                        <p:cTn id="64" dur="1" fill="hold">
                                          <p:stCondLst>
                                            <p:cond delay="0"/>
                                          </p:stCondLst>
                                        </p:cTn>
                                        <p:tgtEl>
                                          <p:spTgt spid="24"/>
                                        </p:tgtEl>
                                        <p:attrNameLst>
                                          <p:attrName>style.visibility</p:attrName>
                                        </p:attrNameLst>
                                      </p:cBhvr>
                                      <p:to>
                                        <p:strVal val="visible"/>
                                      </p:to>
                                    </p:set>
                                    <p:anim calcmode="lin" valueType="num">
                                      <p:cBhvr additive="base">
                                        <p:cTn id="65" dur="500" fill="hold"/>
                                        <p:tgtEl>
                                          <p:spTgt spid="24"/>
                                        </p:tgtEl>
                                        <p:attrNameLst>
                                          <p:attrName>ppt_x</p:attrName>
                                        </p:attrNameLst>
                                      </p:cBhvr>
                                      <p:tavLst>
                                        <p:tav tm="0">
                                          <p:val>
                                            <p:strVal val="#ppt_x"/>
                                          </p:val>
                                        </p:tav>
                                        <p:tav tm="100000">
                                          <p:val>
                                            <p:strVal val="#ppt_x"/>
                                          </p:val>
                                        </p:tav>
                                      </p:tavLst>
                                    </p:anim>
                                    <p:anim calcmode="lin" valueType="num">
                                      <p:cBhvr additive="base">
                                        <p:cTn id="66" dur="500" fill="hold"/>
                                        <p:tgtEl>
                                          <p:spTgt spid="24"/>
                                        </p:tgtEl>
                                        <p:attrNameLst>
                                          <p:attrName>ppt_y</p:attrName>
                                        </p:attrNameLst>
                                      </p:cBhvr>
                                      <p:tavLst>
                                        <p:tav tm="0">
                                          <p:val>
                                            <p:strVal val="1+#ppt_h/2"/>
                                          </p:val>
                                        </p:tav>
                                        <p:tav tm="100000">
                                          <p:val>
                                            <p:strVal val="#ppt_y"/>
                                          </p:val>
                                        </p:tav>
                                      </p:tavLst>
                                    </p:anim>
                                  </p:childTnLst>
                                </p:cTn>
                              </p:par>
                              <p:par>
                                <p:cTn id="67" presetID="2" presetClass="entr" presetSubtype="4" fill="hold" nodeType="withEffect">
                                  <p:stCondLst>
                                    <p:cond delay="0"/>
                                  </p:stCondLst>
                                  <p:childTnLst>
                                    <p:set>
                                      <p:cBhvr>
                                        <p:cTn id="68" dur="1" fill="hold">
                                          <p:stCondLst>
                                            <p:cond delay="0"/>
                                          </p:stCondLst>
                                        </p:cTn>
                                        <p:tgtEl>
                                          <p:spTgt spid="25"/>
                                        </p:tgtEl>
                                        <p:attrNameLst>
                                          <p:attrName>style.visibility</p:attrName>
                                        </p:attrNameLst>
                                      </p:cBhvr>
                                      <p:to>
                                        <p:strVal val="visible"/>
                                      </p:to>
                                    </p:set>
                                    <p:anim calcmode="lin" valueType="num">
                                      <p:cBhvr additive="base">
                                        <p:cTn id="69" dur="500" fill="hold"/>
                                        <p:tgtEl>
                                          <p:spTgt spid="25"/>
                                        </p:tgtEl>
                                        <p:attrNameLst>
                                          <p:attrName>ppt_x</p:attrName>
                                        </p:attrNameLst>
                                      </p:cBhvr>
                                      <p:tavLst>
                                        <p:tav tm="0">
                                          <p:val>
                                            <p:strVal val="#ppt_x"/>
                                          </p:val>
                                        </p:tav>
                                        <p:tav tm="100000">
                                          <p:val>
                                            <p:strVal val="#ppt_x"/>
                                          </p:val>
                                        </p:tav>
                                      </p:tavLst>
                                    </p:anim>
                                    <p:anim calcmode="lin" valueType="num">
                                      <p:cBhvr additive="base">
                                        <p:cTn id="70" dur="500" fill="hold"/>
                                        <p:tgtEl>
                                          <p:spTgt spid="25"/>
                                        </p:tgtEl>
                                        <p:attrNameLst>
                                          <p:attrName>ppt_y</p:attrName>
                                        </p:attrNameLst>
                                      </p:cBhvr>
                                      <p:tavLst>
                                        <p:tav tm="0">
                                          <p:val>
                                            <p:strVal val="1+#ppt_h/2"/>
                                          </p:val>
                                        </p:tav>
                                        <p:tav tm="100000">
                                          <p:val>
                                            <p:strVal val="#ppt_y"/>
                                          </p:val>
                                        </p:tav>
                                      </p:tavLst>
                                    </p:anim>
                                  </p:childTnLst>
                                </p:cTn>
                              </p:par>
                              <p:par>
                                <p:cTn id="71" presetID="2" presetClass="entr" presetSubtype="4" fill="hold" nodeType="withEffect">
                                  <p:stCondLst>
                                    <p:cond delay="0"/>
                                  </p:stCondLst>
                                  <p:childTnLst>
                                    <p:set>
                                      <p:cBhvr>
                                        <p:cTn id="72" dur="1" fill="hold">
                                          <p:stCondLst>
                                            <p:cond delay="0"/>
                                          </p:stCondLst>
                                        </p:cTn>
                                        <p:tgtEl>
                                          <p:spTgt spid="26"/>
                                        </p:tgtEl>
                                        <p:attrNameLst>
                                          <p:attrName>style.visibility</p:attrName>
                                        </p:attrNameLst>
                                      </p:cBhvr>
                                      <p:to>
                                        <p:strVal val="visible"/>
                                      </p:to>
                                    </p:set>
                                    <p:anim calcmode="lin" valueType="num">
                                      <p:cBhvr additive="base">
                                        <p:cTn id="73" dur="500" fill="hold"/>
                                        <p:tgtEl>
                                          <p:spTgt spid="26"/>
                                        </p:tgtEl>
                                        <p:attrNameLst>
                                          <p:attrName>ppt_x</p:attrName>
                                        </p:attrNameLst>
                                      </p:cBhvr>
                                      <p:tavLst>
                                        <p:tav tm="0">
                                          <p:val>
                                            <p:strVal val="#ppt_x"/>
                                          </p:val>
                                        </p:tav>
                                        <p:tav tm="100000">
                                          <p:val>
                                            <p:strVal val="#ppt_x"/>
                                          </p:val>
                                        </p:tav>
                                      </p:tavLst>
                                    </p:anim>
                                    <p:anim calcmode="lin" valueType="num">
                                      <p:cBhvr additive="base">
                                        <p:cTn id="74" dur="500" fill="hold"/>
                                        <p:tgtEl>
                                          <p:spTgt spid="26"/>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7"/>
                                        </p:tgtEl>
                                        <p:attrNameLst>
                                          <p:attrName>style.visibility</p:attrName>
                                        </p:attrNameLst>
                                      </p:cBhvr>
                                      <p:to>
                                        <p:strVal val="visible"/>
                                      </p:to>
                                    </p:set>
                                    <p:anim calcmode="lin" valueType="num">
                                      <p:cBhvr additive="base">
                                        <p:cTn id="77" dur="500" fill="hold"/>
                                        <p:tgtEl>
                                          <p:spTgt spid="27"/>
                                        </p:tgtEl>
                                        <p:attrNameLst>
                                          <p:attrName>ppt_x</p:attrName>
                                        </p:attrNameLst>
                                      </p:cBhvr>
                                      <p:tavLst>
                                        <p:tav tm="0">
                                          <p:val>
                                            <p:strVal val="#ppt_x"/>
                                          </p:val>
                                        </p:tav>
                                        <p:tav tm="100000">
                                          <p:val>
                                            <p:strVal val="#ppt_x"/>
                                          </p:val>
                                        </p:tav>
                                      </p:tavLst>
                                    </p:anim>
                                    <p:anim calcmode="lin" valueType="num">
                                      <p:cBhvr additive="base">
                                        <p:cTn id="7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extLst>
      <p:ext uri="{BB962C8B-B14F-4D97-AF65-F5344CB8AC3E}">
        <p14:creationId xmlns:p14="http://schemas.microsoft.com/office/powerpoint/2010/main" val="24148142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TextBox 8">
            <a:extLst>
              <a:ext uri="{FF2B5EF4-FFF2-40B4-BE49-F238E27FC236}">
                <a16:creationId xmlns:a16="http://schemas.microsoft.com/office/drawing/2014/main" xmlns="" id="{51EEAF07-8D96-4E37-827A-212249DB098F}"/>
              </a:ext>
            </a:extLst>
          </p:cNvPr>
          <p:cNvSpPr txBox="1"/>
          <p:nvPr/>
        </p:nvSpPr>
        <p:spPr>
          <a:xfrm>
            <a:off x="7002145" y="2756851"/>
            <a:ext cx="4656455" cy="582295"/>
          </a:xfrm>
          <a:prstGeom prst="rect">
            <a:avLst/>
          </a:prstGeom>
          <a:solidFill>
            <a:srgbClr val="92D050"/>
          </a:solidFill>
        </p:spPr>
        <p:txBody>
          <a:bodyPr wrap="square" lIns="91403" tIns="45702" rIns="91403" bIns="45702"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nối tiếp đoạn</a:t>
            </a:r>
          </a:p>
        </p:txBody>
      </p:sp>
      <p:pic>
        <p:nvPicPr>
          <p:cNvPr id="10" name="Picture 3">
            <a:extLst>
              <a:ext uri="{FF2B5EF4-FFF2-40B4-BE49-F238E27FC236}">
                <a16:creationId xmlns:a16="http://schemas.microsoft.com/office/drawing/2014/main" xmlns="" id="{584BAE3D-7871-4EE1-8732-95937962FA5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2744" y="-232089"/>
            <a:ext cx="527050" cy="11957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a:extLst>
              <a:ext uri="{FF2B5EF4-FFF2-40B4-BE49-F238E27FC236}">
                <a16:creationId xmlns:a16="http://schemas.microsoft.com/office/drawing/2014/main" xmlns="" id="{592DDDC9-2CBD-4C3D-8031-2F26EA7A5C79}"/>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97489" y="731836"/>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
            <a:extLst>
              <a:ext uri="{FF2B5EF4-FFF2-40B4-BE49-F238E27FC236}">
                <a16:creationId xmlns:a16="http://schemas.microsoft.com/office/drawing/2014/main" xmlns="" id="{C1B4108D-9DF1-4861-978C-A94628CCC863}"/>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10164" y="2613799"/>
            <a:ext cx="527050" cy="2213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3">
            <a:extLst>
              <a:ext uri="{FF2B5EF4-FFF2-40B4-BE49-F238E27FC236}">
                <a16:creationId xmlns:a16="http://schemas.microsoft.com/office/drawing/2014/main" xmlns="" id="{FC773932-5F0C-4EFC-AC92-9B093BC170A8}"/>
              </a:ext>
            </a:extLst>
          </p:cNvPr>
          <p:cNvPicPr>
            <a:picLocks noChangeAspect="1" noChangeArrowheads="1"/>
          </p:cNvPicPr>
          <p:nvPr/>
        </p:nvPicPr>
        <p:blipFill>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44151" y="4578127"/>
            <a:ext cx="527050" cy="1839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8523690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2"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1+#ppt_w/2"/>
                                          </p:val>
                                        </p:tav>
                                        <p:tav tm="100000">
                                          <p:val>
                                            <p:strVal val="#ppt_x"/>
                                          </p:val>
                                        </p:tav>
                                      </p:tavLst>
                                    </p:anim>
                                    <p:anim calcmode="lin" valueType="num">
                                      <p:cBhvr additive="base">
                                        <p:cTn id="22"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additive="base">
                                        <p:cTn id="39" dur="500" fill="hold"/>
                                        <p:tgtEl>
                                          <p:spTgt spid="15"/>
                                        </p:tgtEl>
                                        <p:attrNameLst>
                                          <p:attrName>ppt_x</p:attrName>
                                        </p:attrNameLst>
                                      </p:cBhvr>
                                      <p:tavLst>
                                        <p:tav tm="0">
                                          <p:val>
                                            <p:strVal val="#ppt_x"/>
                                          </p:val>
                                        </p:tav>
                                        <p:tav tm="100000">
                                          <p:val>
                                            <p:strVal val="#ppt_x"/>
                                          </p:val>
                                        </p:tav>
                                      </p:tavLst>
                                    </p:anim>
                                    <p:anim calcmode="lin" valueType="num">
                                      <p:cBhvr additive="base">
                                        <p:cTn id="4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17"/>
                                        </p:tgtEl>
                                        <p:attrNameLst>
                                          <p:attrName>style.visibility</p:attrName>
                                        </p:attrNameLst>
                                      </p:cBhvr>
                                      <p:to>
                                        <p:strVal val="visible"/>
                                      </p:to>
                                    </p:set>
                                    <p:anim calcmode="lin" valueType="num">
                                      <p:cBhvr additive="base">
                                        <p:cTn id="45" dur="500" fill="hold"/>
                                        <p:tgtEl>
                                          <p:spTgt spid="17"/>
                                        </p:tgtEl>
                                        <p:attrNameLst>
                                          <p:attrName>ppt_x</p:attrName>
                                        </p:attrNameLst>
                                      </p:cBhvr>
                                      <p:tavLst>
                                        <p:tav tm="0">
                                          <p:val>
                                            <p:strVal val="#ppt_x"/>
                                          </p:val>
                                        </p:tav>
                                        <p:tav tm="100000">
                                          <p:val>
                                            <p:strVal val="#ppt_x"/>
                                          </p:val>
                                        </p:tav>
                                      </p:tavLst>
                                    </p:anim>
                                    <p:anim calcmode="lin" valueType="num">
                                      <p:cBhvr additive="base">
                                        <p:cTn id="4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569842" y="1746569"/>
            <a:ext cx="3463564" cy="1118867"/>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Đọc</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toàn</a:t>
            </a:r>
            <a:r>
              <a:rPr lang="en-US"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962885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248025" y="1906270"/>
            <a:ext cx="5696585" cy="3046095"/>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9600" b="1" i="1" u="none" strike="noStrike" kern="1200" cap="none" spc="0" normalizeH="0" baseline="0" noProof="0" dirty="0" err="1">
                <a:ln w="0"/>
                <a:solidFill>
                  <a:srgbClr val="4472C4"/>
                </a:solidFill>
                <a:effectLst>
                  <a:outerShdw blurRad="38100" dist="25400" dir="5400000" algn="ctr" rotWithShape="0">
                    <a:srgbClr val="6E747A">
                      <a:alpha val="43000"/>
                    </a:srgbClr>
                  </a:outerShdw>
                </a:effectLst>
                <a:uLnTx/>
                <a:uFillTx/>
                <a:latin typeface="Verdana" panose="020B0604030504040204" charset="0"/>
                <a:ea typeface="Microsoft YaHei" panose="020B0503020204020204" charset="-122"/>
                <a:cs typeface="Verdana" panose="020B0604030504040204" charset="0"/>
                <a:sym typeface="+mn-ea"/>
              </a:rPr>
              <a:t>Trả lời câu hỏi</a:t>
            </a:r>
            <a:endParaRPr kumimoji="0" lang="en-US" sz="9600" b="1" i="1" u="none" strike="noStrike" kern="1200" cap="none" spc="0" normalizeH="0" baseline="0" noProof="0" dirty="0">
              <a:ln>
                <a:noFill/>
              </a:ln>
              <a:solidFill>
                <a:srgbClr val="FF0000"/>
              </a:solidFill>
              <a:effectLst/>
              <a:uLnTx/>
              <a:uFillTx/>
              <a:latin typeface="Verdana" panose="020B0604030504040204" charset="0"/>
              <a:ea typeface="+mn-ea"/>
              <a:cs typeface="Verdana" panose="020B0604030504040204"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1. </a:t>
            </a:r>
            <a:r>
              <a:rPr lang="vi-VN"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Những người chơi làm thành rồng rắn bằng cách nào?</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p:nvPr/>
        </p:nvCxnSpPr>
        <p:spPr>
          <a:xfrm>
            <a:off x="8389088" y="382772"/>
            <a:ext cx="1360968"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267528650"/>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609600" y="5842000"/>
            <a:ext cx="11243945"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2.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Rồng</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rắn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đến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gặp</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thuốc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để</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 name="Cloud 1">
            <a:extLst>
              <a:ext uri="{FF2B5EF4-FFF2-40B4-BE49-F238E27FC236}">
                <a16:creationId xmlns:a16="http://schemas.microsoft.com/office/drawing/2014/main" xmlns="" id="{2CD9B4C7-E234-4888-8735-4E5D7BB128E3}"/>
              </a:ext>
            </a:extLst>
          </p:cNvPr>
          <p:cNvSpPr/>
          <p:nvPr/>
        </p:nvSpPr>
        <p:spPr>
          <a:xfrm>
            <a:off x="7570381" y="1318437"/>
            <a:ext cx="3817089" cy="1598295"/>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rắn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đến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gặp</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thầy</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xin</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0" i="0" dirty="0" err="1">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en-US" sz="2400" dirty="0">
              <a:solidFill>
                <a:schemeClr val="bg1"/>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69058965"/>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196821" y="182246"/>
            <a:ext cx="982093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3.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Chuyện</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xảy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ra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đuôi</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thầy</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bắt</a:t>
            </a:r>
            <a:r>
              <a:rPr lang="en-US" sz="32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2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a:cxnSpLocks/>
          </p:cNvCxnSpPr>
          <p:nvPr/>
        </p:nvCxnSpPr>
        <p:spPr>
          <a:xfrm>
            <a:off x="2328530" y="6028661"/>
            <a:ext cx="2778760"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587016834"/>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23969" y="171568"/>
            <a:ext cx="2566288"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829591" y="5446561"/>
            <a:ext cx="180049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ráp</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3948811" y="5434583"/>
            <a:ext cx="183069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Lắp</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970495" y="5434583"/>
            <a:ext cx="19666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Hu-</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10108585" y="5434583"/>
            <a:ext cx="1095172"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Ê </a:t>
            </a:r>
            <a:r>
              <a:rPr lang="en-US" sz="4000" b="1" dirty="0" err="1">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gô</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79845" y="612412"/>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lê-gô</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còn</a:t>
            </a:r>
            <a:endPar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gọi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đồ</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chơi</a:t>
            </a:r>
            <a:r>
              <a:rPr lang="en-US" sz="6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6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endParaRPr kumimoji="0" lang="en-US" sz="60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nextslide"/>
          </p:cNvPr>
          <p:cNvSpPr/>
          <p:nvPr/>
        </p:nvSpPr>
        <p:spPr>
          <a:xfrm>
            <a:off x="4669880" y="3744686"/>
            <a:ext cx="3093893" cy="1523999"/>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tiếp</a:t>
            </a:r>
            <a:r>
              <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prstClr val="white"/>
                </a:solidFill>
                <a:effectLst/>
                <a:uLnTx/>
                <a:uFillTx/>
                <a:latin typeface="SVN-Whimsy" panose="02040603050506020204" pitchFamily="18" charset="0"/>
                <a:ea typeface="+mn-ea"/>
                <a:cs typeface="Times New Roman" panose="02020603050405020304" pitchFamily="18" charset="0"/>
              </a:rPr>
              <a:t>theo</a:t>
            </a:r>
            <a:endParaRPr kumimoji="0" lang="en-US" sz="2800" b="1" i="0" u="none" strike="noStrike" kern="1200" cap="none" spc="0" normalizeH="0" baseline="0" noProof="0" dirty="0">
              <a:ln>
                <a:noFill/>
              </a:ln>
              <a:solidFill>
                <a:prstClr val="white"/>
              </a:solidFill>
              <a:effectLst/>
              <a:uLnTx/>
              <a:uFillTx/>
              <a:latin typeface="SVN-Whimsy" panose="02040603050506020204" pitchFamily="18" charset="0"/>
              <a:ea typeface="+mn-ea"/>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4" restart="whenNotActive" fill="hold" evtFilter="cancelBubble" nodeType="interactiveSeq">
                <p:stCondLst>
                  <p:cond evt="onClick" delay="0">
                    <p:tgtEl>
                      <p:spTgt spid="6"/>
                    </p:tgtEl>
                  </p:cond>
                </p:stCondLst>
                <p:endSync evt="end" delay="0">
                  <p:rtn val="all"/>
                </p:endSync>
                <p:childTnLst>
                  <p:par>
                    <p:cTn id="55" fill="hold">
                      <p:stCondLst>
                        <p:cond delay="0"/>
                      </p:stCondLst>
                      <p:childTnLst>
                        <p:par>
                          <p:cTn id="56" fill="hold">
                            <p:stCondLst>
                              <p:cond delay="0"/>
                            </p:stCondLst>
                            <p:childTnLst>
                              <p:par>
                                <p:cTn id="57"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58" dur="2000" fill="hold"/>
                                        <p:tgtEl>
                                          <p:spTgt spid="6"/>
                                        </p:tgtEl>
                                        <p:attrNameLst>
                                          <p:attrName>ppt_x</p:attrName>
                                          <p:attrName>ppt_y</p:attrName>
                                        </p:attrNameLst>
                                      </p:cBhvr>
                                    </p:animMotion>
                                  </p:childTnLst>
                                </p:cTn>
                              </p:par>
                              <p:par>
                                <p:cTn id="59" presetID="1" presetClass="entr" presetSubtype="0" fill="hold" nodeType="withEffect">
                                  <p:stCondLst>
                                    <p:cond delay="2500"/>
                                  </p:stCondLst>
                                  <p:childTnLst>
                                    <p:set>
                                      <p:cBhvr>
                                        <p:cTn id="60" dur="1" fill="hold">
                                          <p:stCondLst>
                                            <p:cond delay="0"/>
                                          </p:stCondLst>
                                        </p:cTn>
                                        <p:tgtEl>
                                          <p:spTgt spid="36"/>
                                        </p:tgtEl>
                                        <p:attrNameLst>
                                          <p:attrName>style.visibility</p:attrName>
                                        </p:attrNameLst>
                                      </p:cBhvr>
                                      <p:to>
                                        <p:strVal val="visible"/>
                                      </p:to>
                                    </p:set>
                                  </p:childTnLst>
                                </p:cTn>
                              </p:par>
                              <p:par>
                                <p:cTn id="61"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2" dur="2000" fill="hold"/>
                                        <p:tgtEl>
                                          <p:spTgt spid="6"/>
                                        </p:tgtEl>
                                        <p:attrNameLst>
                                          <p:attrName>ppt_x</p:attrName>
                                          <p:attrName>ppt_y</p:attrName>
                                        </p:attrNameLst>
                                      </p:cBhvr>
                                    </p:animMotion>
                                  </p:childTnLst>
                                </p:cTn>
                              </p:par>
                              <p:par>
                                <p:cTn id="63" presetID="1" presetClass="exit" presetSubtype="0" fill="hold" nodeType="withEffect">
                                  <p:stCondLst>
                                    <p:cond delay="4500"/>
                                  </p:stCondLst>
                                  <p:childTnLst>
                                    <p:set>
                                      <p:cBhvr>
                                        <p:cTn id="64"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5" restart="whenNotActive" fill="hold" evtFilter="cancelBubble" nodeType="interactiveSeq">
                <p:stCondLst>
                  <p:cond evt="onClick" delay="0">
                    <p:tgtEl>
                      <p:spTgt spid="8"/>
                    </p:tgtEl>
                  </p:cond>
                </p:stCondLst>
                <p:endSync evt="end" delay="0">
                  <p:rtn val="all"/>
                </p:endSync>
                <p:childTnLst>
                  <p:par>
                    <p:cTn id="66" fill="hold">
                      <p:stCondLst>
                        <p:cond delay="0"/>
                      </p:stCondLst>
                      <p:childTnLst>
                        <p:par>
                          <p:cTn id="67" fill="hold">
                            <p:stCondLst>
                              <p:cond delay="0"/>
                            </p:stCondLst>
                            <p:childTnLst>
                              <p:par>
                                <p:cTn id="68"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69" dur="2000" fill="hold"/>
                                        <p:tgtEl>
                                          <p:spTgt spid="8"/>
                                        </p:tgtEl>
                                        <p:attrNameLst>
                                          <p:attrName>ppt_x</p:attrName>
                                          <p:attrName>ppt_y</p:attrName>
                                        </p:attrNameLst>
                                      </p:cBhvr>
                                    </p:animMotion>
                                  </p:childTnLst>
                                </p:cTn>
                              </p:par>
                              <p:par>
                                <p:cTn id="70" presetID="1" presetClass="entr" presetSubtype="0" fill="hold" nodeType="withEffect">
                                  <p:stCondLst>
                                    <p:cond delay="2500"/>
                                  </p:stCondLst>
                                  <p:childTnLst>
                                    <p:set>
                                      <p:cBhvr>
                                        <p:cTn id="71" dur="1" fill="hold">
                                          <p:stCondLst>
                                            <p:cond delay="0"/>
                                          </p:stCondLst>
                                        </p:cTn>
                                        <p:tgtEl>
                                          <p:spTgt spid="36"/>
                                        </p:tgtEl>
                                        <p:attrNameLst>
                                          <p:attrName>style.visibility</p:attrName>
                                        </p:attrNameLst>
                                      </p:cBhvr>
                                      <p:to>
                                        <p:strVal val="visible"/>
                                      </p:to>
                                    </p:set>
                                  </p:childTnLst>
                                </p:cTn>
                              </p:par>
                              <p:par>
                                <p:cTn id="72"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3" dur="2000" fill="hold"/>
                                        <p:tgtEl>
                                          <p:spTgt spid="8"/>
                                        </p:tgtEl>
                                        <p:attrNameLst>
                                          <p:attrName>ppt_x</p:attrName>
                                          <p:attrName>ppt_y</p:attrName>
                                        </p:attrNameLst>
                                      </p:cBhvr>
                                      <p:rCtr x="12331" y="23009"/>
                                    </p:animMotion>
                                  </p:childTnLst>
                                </p:cTn>
                              </p:par>
                              <p:par>
                                <p:cTn id="74" presetID="1" presetClass="exit" presetSubtype="0" fill="hold" nodeType="withEffect">
                                  <p:stCondLst>
                                    <p:cond delay="4500"/>
                                  </p:stCondLst>
                                  <p:childTnLst>
                                    <p:set>
                                      <p:cBhvr>
                                        <p:cTn id="75"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6" restart="whenNotActive" fill="hold" evtFilter="cancelBubble" nodeType="interactiveSeq">
                <p:stCondLst>
                  <p:cond evt="onClick" delay="0">
                    <p:tgtEl>
                      <p:spTgt spid="9"/>
                    </p:tgtEl>
                  </p:cond>
                </p:stCondLst>
                <p:endSync evt="end" delay="0">
                  <p:rtn val="all"/>
                </p:endSync>
                <p:childTnLst>
                  <p:par>
                    <p:cTn id="77" fill="hold">
                      <p:stCondLst>
                        <p:cond delay="0"/>
                      </p:stCondLst>
                      <p:childTnLst>
                        <p:par>
                          <p:cTn id="78" fill="hold">
                            <p:stCondLst>
                              <p:cond delay="0"/>
                            </p:stCondLst>
                            <p:childTnLst>
                              <p:par>
                                <p:cTn id="79"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0" dur="2000" fill="hold"/>
                                        <p:tgtEl>
                                          <p:spTgt spid="9"/>
                                        </p:tgtEl>
                                        <p:attrNameLst>
                                          <p:attrName>ppt_x</p:attrName>
                                          <p:attrName>ppt_y</p:attrName>
                                        </p:attrNameLst>
                                      </p:cBhvr>
                                      <p:rCtr x="-23581" y="-30787"/>
                                    </p:animMotion>
                                  </p:childTnLst>
                                </p:cTn>
                              </p:par>
                              <p:par>
                                <p:cTn id="81" presetID="1" presetClass="entr" presetSubtype="0" fill="hold" nodeType="withEffect">
                                  <p:stCondLst>
                                    <p:cond delay="2500"/>
                                  </p:stCondLst>
                                  <p:childTnLst>
                                    <p:set>
                                      <p:cBhvr>
                                        <p:cTn id="82" dur="1" fill="hold">
                                          <p:stCondLst>
                                            <p:cond delay="0"/>
                                          </p:stCondLst>
                                        </p:cTn>
                                        <p:tgtEl>
                                          <p:spTgt spid="36"/>
                                        </p:tgtEl>
                                        <p:attrNameLst>
                                          <p:attrName>style.visibility</p:attrName>
                                        </p:attrNameLst>
                                      </p:cBhvr>
                                      <p:to>
                                        <p:strVal val="visible"/>
                                      </p:to>
                                    </p:set>
                                  </p:childTnLst>
                                </p:cTn>
                              </p:par>
                              <p:par>
                                <p:cTn id="83"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4" dur="2000" fill="hold"/>
                                        <p:tgtEl>
                                          <p:spTgt spid="9"/>
                                        </p:tgtEl>
                                        <p:attrNameLst>
                                          <p:attrName>ppt_x</p:attrName>
                                          <p:attrName>ppt_y</p:attrName>
                                        </p:attrNameLst>
                                      </p:cBhvr>
                                      <p:rCtr x="23438" y="21435"/>
                                    </p:animMotion>
                                  </p:childTnLst>
                                </p:cTn>
                              </p:par>
                              <p:par>
                                <p:cTn id="85" presetID="1" presetClass="exit" presetSubtype="0" fill="hold" nodeType="withEffect">
                                  <p:stCondLst>
                                    <p:cond delay="4500"/>
                                  </p:stCondLst>
                                  <p:childTnLst>
                                    <p:set>
                                      <p:cBhvr>
                                        <p:cTn id="8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74955"/>
            <a:ext cx="10972800" cy="727075"/>
          </a:xfrm>
        </p:spPr>
        <p:txBody>
          <a:bodyPr>
            <a:normAutofit fontScale="90000"/>
          </a:bodyPr>
          <a:lstStyle/>
          <a:p>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sym typeface="+mn-ea"/>
              </a:rPr>
              <a:t>Tớ là lê-gô</a:t>
            </a:r>
            <a: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t/>
            </a:r>
            <a:br>
              <a:rPr lang="en-US" b="1" dirty="0">
                <a:solidFill>
                  <a:srgbClr val="00863D"/>
                </a:solidFill>
                <a:latin typeface="Arial-Rounded" panose="020B0500000000000000" pitchFamily="34" charset="0"/>
                <a:ea typeface="Arial-Rounded" panose="020B0500000000000000" pitchFamily="34" charset="0"/>
                <a:cs typeface="Arial-Rounded" panose="020B0500000000000000" pitchFamily="34" charset="0"/>
              </a:rPr>
            </a:br>
            <a:endParaRPr lang="en-US"/>
          </a:p>
        </p:txBody>
      </p:sp>
      <p:sp>
        <p:nvSpPr>
          <p:cNvPr id="3" name="Content Placeholder 2"/>
          <p:cNvSpPr>
            <a:spLocks noGrp="1"/>
          </p:cNvSpPr>
          <p:nvPr>
            <p:ph idx="1"/>
          </p:nvPr>
        </p:nvSpPr>
        <p:spPr>
          <a:xfrm>
            <a:off x="254635" y="707390"/>
            <a:ext cx="8468360" cy="4526280"/>
          </a:xfrm>
        </p:spPr>
        <p:txBody>
          <a:bodyPr>
            <a:noAutofit/>
          </a:bodyPr>
          <a:lstStyle/>
          <a:p>
            <a:pPr marL="0" indent="0" algn="just">
              <a:buNone/>
            </a:pPr>
            <a:r>
              <a:rPr lang="en-US" sz="2700">
                <a:latin typeface="Arial-Rounded" panose="020B0500000000000000" pitchFamily="34" charset="0"/>
                <a:cs typeface="Arial-Rounded" panose="020B0500000000000000" pitchFamily="34" charset="0"/>
              </a:rPr>
              <a:t>   Tớ là lê-gô. Nhiều bạn gọi tớ là đồ chơi lắp ráp. Các bạn có nhận ra tớ không?</a:t>
            </a:r>
          </a:p>
          <a:p>
            <a:pPr marL="0" indent="0" algn="just">
              <a:buNone/>
            </a:pPr>
            <a:r>
              <a:rPr lang="en-US" sz="2700">
                <a:latin typeface="Arial-Rounded" panose="020B0500000000000000" pitchFamily="34" charset="0"/>
                <a:cs typeface="Arial-Rounded" panose="020B0500000000000000" pitchFamily="34" charset="0"/>
              </a:rPr>
              <a:t>   Để tớ giới thiệu với các bạn về gia đình của tớ nhé. Tớ có rất nhiều anh chị em. Chúng tớ là những khối nhỏ đủ màu sắc. Hầu hết chúng tớ có hình viên gạch. Một số thành viên có hình nhân vật tí hon và các hình xinh xắn khác.</a:t>
            </a:r>
          </a:p>
          <a:p>
            <a:pPr marL="0" indent="0" algn="just">
              <a:buNone/>
            </a:pPr>
            <a:r>
              <a:rPr lang="en-US" sz="2700">
                <a:latin typeface="Arial-Rounded" panose="020B0500000000000000" pitchFamily="34" charset="0"/>
                <a:cs typeface="Arial-Rounded" panose="020B0500000000000000" pitchFamily="34" charset="0"/>
              </a:rPr>
              <a:t>   Từ những mảnh ghép nhỏ bé, chúng tớ kết hợp với nhau để thành một thế giới kì diệu. Các bạn có thể lắp ráp nhà cửa, xe cộ, nhà máy... theo ý thích. Sau đó các bạn tháo rời ra để tạo thành nhân vật khác. </a:t>
            </a:r>
          </a:p>
          <a:p>
            <a:pPr marL="0" indent="0" algn="just">
              <a:buNone/>
            </a:pPr>
            <a:r>
              <a:rPr lang="en-US" sz="2700">
                <a:latin typeface="Arial-Rounded" panose="020B0500000000000000" pitchFamily="34" charset="0"/>
                <a:cs typeface="Arial-Rounded" panose="020B0500000000000000" pitchFamily="34" charset="0"/>
              </a:rPr>
              <a:t>   Chúng tớ giúp các bạn có trí tưởng tượng phong phú, khả năng sáng tạo và tính kiên nhẫn. Nào, các bạn đã sẵn sàng chơi cùng chúng tớ chưa?</a:t>
            </a:r>
          </a:p>
          <a:p>
            <a:pPr marL="0" indent="0" algn="r">
              <a:buNone/>
            </a:pPr>
            <a:r>
              <a:rPr lang="en-US" sz="2700">
                <a:latin typeface="Arial-Rounded" panose="020B0500000000000000" pitchFamily="34" charset="0"/>
                <a:cs typeface="Arial-Rounded" panose="020B0500000000000000" pitchFamily="34" charset="0"/>
              </a:rPr>
              <a:t>(Bảo châu)</a:t>
            </a:r>
          </a:p>
        </p:txBody>
      </p:sp>
      <p:pic>
        <p:nvPicPr>
          <p:cNvPr id="4" name="Picture 3"/>
          <p:cNvPicPr>
            <a:picLocks noChangeAspect="1"/>
          </p:cNvPicPr>
          <p:nvPr/>
        </p:nvPicPr>
        <p:blipFill>
          <a:blip r:embed="rId3"/>
          <a:stretch>
            <a:fillRect/>
          </a:stretch>
        </p:blipFill>
        <p:spPr>
          <a:xfrm>
            <a:off x="8722995" y="854710"/>
            <a:ext cx="3333750" cy="4652010"/>
          </a:xfrm>
          <a:prstGeom prst="rect">
            <a:avLst/>
          </a:prstGeom>
        </p:spPr>
      </p:pic>
      <p:sp>
        <p:nvSpPr>
          <p:cNvPr id="10" name="Rounded Rectangle 9"/>
          <p:cNvSpPr/>
          <p:nvPr/>
        </p:nvSpPr>
        <p:spPr>
          <a:xfrm>
            <a:off x="5833110" y="6005195"/>
            <a:ext cx="6639560"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3.  Trò chơi lê-gô đem lại lợi ích gì?</a:t>
            </a:r>
          </a:p>
        </p:txBody>
      </p:sp>
      <p:cxnSp>
        <p:nvCxnSpPr>
          <p:cNvPr id="6" name="Straight Connector 5"/>
          <p:cNvCxnSpPr/>
          <p:nvPr/>
        </p:nvCxnSpPr>
        <p:spPr>
          <a:xfrm flipV="1">
            <a:off x="2029460" y="5553075"/>
            <a:ext cx="6570980" cy="1968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365760" y="5928360"/>
            <a:ext cx="5638165" cy="9525"/>
          </a:xfrm>
          <a:prstGeom prst="line">
            <a:avLst/>
          </a:prstGeom>
          <a:ln w="28575" cmpd="sng">
            <a:solidFill>
              <a:srgbClr val="FF0000"/>
            </a:solidFill>
            <a:prstDash val="solid"/>
          </a:ln>
        </p:spPr>
        <p:style>
          <a:lnRef idx="1">
            <a:schemeClr val="accent1"/>
          </a:lnRef>
          <a:fillRef idx="0">
            <a:schemeClr val="accent1"/>
          </a:fillRef>
          <a:effectRef idx="0">
            <a:schemeClr val="accent1"/>
          </a:effectRef>
          <a:fontRef idx="minor">
            <a:schemeClr val="tx1"/>
          </a:fontRef>
        </p:style>
      </p:cxnSp>
    </p:spTree>
  </p:cSld>
  <p:clrMapOvr>
    <a:masterClrMapping/>
  </p:clrMapOvr>
  <p:transition>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par>
                                <p:cTn id="15" presetID="53" presetClass="entr" presetSubtype="16"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9" name="Rounded Rectangle 9">
            <a:extLst>
              <a:ext uri="{FF2B5EF4-FFF2-40B4-BE49-F238E27FC236}">
                <a16:creationId xmlns:a16="http://schemas.microsoft.com/office/drawing/2014/main" xmlns="" id="{B605E907-EAD5-45CF-9343-015D783E59D1}"/>
              </a:ext>
            </a:extLst>
          </p:cNvPr>
          <p:cNvSpPr/>
          <p:nvPr/>
        </p:nvSpPr>
        <p:spPr>
          <a:xfrm>
            <a:off x="374354" y="110811"/>
            <a:ext cx="10650279" cy="852805"/>
          </a:xfrm>
          <a:prstGeom prst="roundRect">
            <a:avLst/>
          </a:prstGeom>
          <a:gradFill>
            <a:gsLst>
              <a:gs pos="0">
                <a:srgbClr val="14CD68"/>
              </a:gs>
              <a:gs pos="100000">
                <a:srgbClr val="0B6E38"/>
              </a:gs>
            </a:gsLst>
            <a:lin ang="5400000" scaled="0"/>
          </a:gra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4.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Nếu</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khúc</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giữa</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bị</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đứt</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thì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bạn</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đó</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phải</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gì</a:t>
            </a:r>
            <a:r>
              <a:rPr lang="en-US" sz="36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3" name="Straight Connector 2">
            <a:extLst>
              <a:ext uri="{FF2B5EF4-FFF2-40B4-BE49-F238E27FC236}">
                <a16:creationId xmlns:a16="http://schemas.microsoft.com/office/drawing/2014/main" xmlns="" id="{832B7712-E4AF-400F-B1BC-62388985FC23}"/>
              </a:ext>
            </a:extLst>
          </p:cNvPr>
          <p:cNvCxnSpPr>
            <a:cxnSpLocks/>
          </p:cNvCxnSpPr>
          <p:nvPr/>
        </p:nvCxnSpPr>
        <p:spPr>
          <a:xfrm>
            <a:off x="5287925" y="6018027"/>
            <a:ext cx="4515294"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xmlns="" id="{42A03533-40C5-4EA0-80CB-CA69DAD2FF51}"/>
              </a:ext>
            </a:extLst>
          </p:cNvPr>
          <p:cNvCxnSpPr>
            <a:cxnSpLocks/>
          </p:cNvCxnSpPr>
          <p:nvPr/>
        </p:nvCxnSpPr>
        <p:spPr>
          <a:xfrm>
            <a:off x="1580706" y="6411431"/>
            <a:ext cx="652131" cy="0"/>
          </a:xfrm>
          <a:prstGeom prst="line">
            <a:avLst/>
          </a:prstGeom>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400679983"/>
      </p:ext>
    </p:extLst>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fade">
                                      <p:cBhvr>
                                        <p:cTn id="26" dur="1000"/>
                                        <p:tgtEl>
                                          <p:spTgt spid="3"/>
                                        </p:tgtEl>
                                      </p:cBhvr>
                                    </p:animEffect>
                                    <p:anim calcmode="lin" valueType="num">
                                      <p:cBhvr>
                                        <p:cTn id="27" dur="1000" fill="hold"/>
                                        <p:tgtEl>
                                          <p:spTgt spid="3"/>
                                        </p:tgtEl>
                                        <p:attrNameLst>
                                          <p:attrName>ppt_x</p:attrName>
                                        </p:attrNameLst>
                                      </p:cBhvr>
                                      <p:tavLst>
                                        <p:tav tm="0">
                                          <p:val>
                                            <p:strVal val="#ppt_x"/>
                                          </p:val>
                                        </p:tav>
                                        <p:tav tm="100000">
                                          <p:val>
                                            <p:strVal val="#ppt_x"/>
                                          </p:val>
                                        </p:tav>
                                      </p:tavLst>
                                    </p:anim>
                                    <p:anim calcmode="lin" valueType="num">
                                      <p:cBhvr>
                                        <p:cTn id="2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1000"/>
                                        <p:tgtEl>
                                          <p:spTgt spid="10"/>
                                        </p:tgtEl>
                                      </p:cBhvr>
                                    </p:animEffect>
                                    <p:anim calcmode="lin" valueType="num">
                                      <p:cBhvr>
                                        <p:cTn id="34" dur="1000" fill="hold"/>
                                        <p:tgtEl>
                                          <p:spTgt spid="10"/>
                                        </p:tgtEl>
                                        <p:attrNameLst>
                                          <p:attrName>ppt_x</p:attrName>
                                        </p:attrNameLst>
                                      </p:cBhvr>
                                      <p:tavLst>
                                        <p:tav tm="0">
                                          <p:val>
                                            <p:strVal val="#ppt_x"/>
                                          </p:val>
                                        </p:tav>
                                        <p:tav tm="100000">
                                          <p:val>
                                            <p:strVal val="#ppt_x"/>
                                          </p:val>
                                        </p:tav>
                                      </p:tavLst>
                                    </p:anim>
                                    <p:anim calcmode="lin" valueType="num">
                                      <p:cBhvr>
                                        <p:cTn id="3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224473"/>
            <a:ext cx="10972800" cy="1143000"/>
          </a:xfrm>
        </p:spPr>
        <p:txBody>
          <a:bodyPr>
            <a:normAutofit fontScale="90000"/>
          </a:bodyPr>
          <a:lstStyle/>
          <a:p>
            <a:r>
              <a:rPr lang="en-US">
                <a:latin typeface="Arial-Rounded" panose="020B0500000000000000" pitchFamily="34" charset="0"/>
                <a:cs typeface="Arial-Rounded" panose="020B0500000000000000" pitchFamily="34" charset="0"/>
              </a:rPr>
              <a:t>Chọn nội dung phù hợp với mỗi đoạn bài đọc</a:t>
            </a:r>
          </a:p>
        </p:txBody>
      </p:sp>
      <p:pic>
        <p:nvPicPr>
          <p:cNvPr id="4" name="Content Placeholder 3"/>
          <p:cNvPicPr>
            <a:picLocks noGrp="1" noChangeAspect="1"/>
          </p:cNvPicPr>
          <p:nvPr>
            <p:ph idx="1"/>
          </p:nvPr>
        </p:nvPicPr>
        <p:blipFill>
          <a:blip r:embed="rId4"/>
          <a:stretch>
            <a:fillRect/>
          </a:stretch>
        </p:blipFill>
        <p:spPr>
          <a:xfrm>
            <a:off x="2372995" y="1918335"/>
            <a:ext cx="7728585" cy="3026410"/>
          </a:xfrm>
          <a:prstGeom prst="rect">
            <a:avLst/>
          </a:prstGeom>
        </p:spPr>
      </p:pic>
      <p:cxnSp>
        <p:nvCxnSpPr>
          <p:cNvPr id="5" name="Straight Arrow Connector 4"/>
          <p:cNvCxnSpPr/>
          <p:nvPr/>
        </p:nvCxnSpPr>
        <p:spPr>
          <a:xfrm>
            <a:off x="4178300" y="2449830"/>
            <a:ext cx="882650" cy="149098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6" name="Straight Arrow Connector 5"/>
          <p:cNvCxnSpPr/>
          <p:nvPr/>
        </p:nvCxnSpPr>
        <p:spPr>
          <a:xfrm>
            <a:off x="4147820" y="3200400"/>
            <a:ext cx="923290" cy="140970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7" name="Straight Arrow Connector 6"/>
          <p:cNvCxnSpPr/>
          <p:nvPr/>
        </p:nvCxnSpPr>
        <p:spPr>
          <a:xfrm flipV="1">
            <a:off x="4157980" y="2459990"/>
            <a:ext cx="923290" cy="150114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cxnSp>
        <p:nvCxnSpPr>
          <p:cNvPr id="8" name="Straight Arrow Connector 7"/>
          <p:cNvCxnSpPr/>
          <p:nvPr/>
        </p:nvCxnSpPr>
        <p:spPr>
          <a:xfrm flipV="1">
            <a:off x="4168140" y="3149600"/>
            <a:ext cx="882650" cy="1521460"/>
          </a:xfrm>
          <a:prstGeom prst="straightConnector1">
            <a:avLst/>
          </a:prstGeom>
          <a:ln>
            <a:tailEnd type="arrow" w="med" len="med"/>
          </a:ln>
        </p:spPr>
        <p:style>
          <a:lnRef idx="3">
            <a:schemeClr val="accent2"/>
          </a:lnRef>
          <a:fillRef idx="0">
            <a:schemeClr val="accent2"/>
          </a:fillRef>
          <a:effectRef idx="2">
            <a:schemeClr val="accent2"/>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 presetClass="entr" presetSubtype="1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linds(horizont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linds(horizontal)">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blinds(horizontal)">
                                      <p:cBhvr>
                                        <p:cTn id="29" dur="500"/>
                                        <p:tgtEl>
                                          <p:spTgt spid="7"/>
                                        </p:tgtEl>
                                      </p:cBhvr>
                                    </p:animEffect>
                                  </p:childTnLst>
                                </p:cTn>
                              </p:par>
                            </p:childTnLst>
                          </p:cTn>
                        </p:par>
                      </p:childTnLst>
                    </p:cTn>
                  </p:par>
                  <p:par>
                    <p:cTn id="30" fill="hold">
                      <p:stCondLst>
                        <p:cond delay="indefinite"/>
                      </p:stCondLst>
                      <p:childTnLst>
                        <p:par>
                          <p:cTn id="31" fill="hold">
                            <p:stCondLst>
                              <p:cond delay="0"/>
                            </p:stCondLst>
                            <p:childTnLst>
                              <p:par>
                                <p:cTn id="32" presetID="3" presetClass="entr" presetSubtype="10"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blinds(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Arial-Rounded" panose="020B0500000000000000" pitchFamily="34" charset="0"/>
                <a:cs typeface="Arial-Rounded" panose="020B0500000000000000" pitchFamily="34" charset="0"/>
              </a:rPr>
              <a:t>1. </a:t>
            </a:r>
            <a:r>
              <a:rPr lang="en-US" dirty="0" err="1">
                <a:latin typeface="Arial-Rounded" panose="020B0500000000000000" pitchFamily="34" charset="0"/>
                <a:cs typeface="Arial-Rounded" panose="020B0500000000000000" pitchFamily="34" charset="0"/>
              </a:rPr>
              <a:t>Nói</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tiếp</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để</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hoàn</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thành</a:t>
            </a:r>
            <a:r>
              <a:rPr lang="en-US" dirty="0">
                <a:latin typeface="Arial-Rounded" panose="020B0500000000000000" pitchFamily="34" charset="0"/>
                <a:cs typeface="Arial-Rounded" panose="020B0500000000000000" pitchFamily="34" charset="0"/>
              </a:rPr>
              <a:t> </a:t>
            </a:r>
            <a:r>
              <a:rPr lang="en-US" dirty="0" err="1">
                <a:latin typeface="Arial-Rounded" panose="020B0500000000000000" pitchFamily="34" charset="0"/>
                <a:cs typeface="Arial-Rounded" panose="020B0500000000000000" pitchFamily="34" charset="0"/>
              </a:rPr>
              <a:t>câu</a:t>
            </a:r>
            <a:endParaRPr lang="en-US" dirty="0">
              <a:latin typeface="Arial-Rounded" panose="020B0500000000000000" pitchFamily="34" charset="0"/>
              <a:cs typeface="Arial-Rounded" panose="020B0500000000000000" pitchFamily="34" charset="0"/>
            </a:endParaRPr>
          </a:p>
        </p:txBody>
      </p:sp>
      <p:sp>
        <p:nvSpPr>
          <p:cNvPr id="3" name="Content Placeholder 2"/>
          <p:cNvSpPr>
            <a:spLocks noGrp="1"/>
          </p:cNvSpPr>
          <p:nvPr>
            <p:ph idx="1"/>
          </p:nvPr>
        </p:nvSpPr>
        <p:spPr>
          <a:xfrm>
            <a:off x="609600" y="1600200"/>
            <a:ext cx="10972800" cy="955675"/>
          </a:xfrm>
        </p:spPr>
        <p:txBody>
          <a:bodyPr>
            <a:noAutofit/>
          </a:bodyPr>
          <a:lstStyle/>
          <a:p>
            <a:pPr marL="0" indent="0" algn="just">
              <a:buNone/>
            </a:pPr>
            <a:r>
              <a:rPr lang="vi-VN" sz="2400" dirty="0">
                <a:latin typeface="Arial-Rounded" panose="020B0500000000000000" pitchFamily="34" charset="0"/>
                <a:cs typeface="Arial-Rounded" panose="020B0500000000000000" pitchFamily="34" charset="0"/>
              </a:rPr>
              <a:t>a. Nếu thầy nói không thì (...)</a:t>
            </a:r>
          </a:p>
          <a:p>
            <a:pPr marL="0" indent="0" algn="just">
              <a:buNone/>
            </a:pPr>
            <a:r>
              <a:rPr lang="vi-VN" sz="2400" dirty="0">
                <a:latin typeface="Arial-Rounded" panose="020B0500000000000000" pitchFamily="34" charset="0"/>
                <a:cs typeface="Arial-Rounded" panose="020B0500000000000000" pitchFamily="34" charset="0"/>
              </a:rPr>
              <a:t>b. Nếu thầy nói có thì (...)</a:t>
            </a:r>
          </a:p>
          <a:p>
            <a:pPr marL="0" indent="0" algn="just">
              <a:buNone/>
            </a:pPr>
            <a:r>
              <a:rPr lang="vi-VN" sz="2400" dirty="0">
                <a:latin typeface="Arial-Rounded" panose="020B0500000000000000" pitchFamily="34" charset="0"/>
                <a:cs typeface="Arial-Rounded" panose="020B0500000000000000" pitchFamily="34" charset="0"/>
              </a:rPr>
              <a:t>c. Nếu bạn khúc đuôi để thầy bắt được thì (...)</a:t>
            </a:r>
          </a:p>
          <a:p>
            <a:pPr marL="0" indent="0" algn="just">
              <a:buNone/>
            </a:pPr>
            <a:r>
              <a:rPr lang="vi-VN" sz="2400" dirty="0">
                <a:latin typeface="Arial-Rounded" panose="020B0500000000000000" pitchFamily="34" charset="0"/>
                <a:cs typeface="Arial-Rounded" panose="020B0500000000000000" pitchFamily="34" charset="0"/>
              </a:rPr>
              <a:t>d. Nếu bạn khúc giữa để đứt thì (...)</a:t>
            </a:r>
            <a:endParaRPr lang="en-US" sz="2400" dirty="0">
              <a:latin typeface="Arial-Rounded" panose="020B0500000000000000" pitchFamily="34" charset="0"/>
              <a:cs typeface="Arial-Rounded" panose="020B0500000000000000" pitchFamily="34" charset="0"/>
            </a:endParaRPr>
          </a:p>
        </p:txBody>
      </p:sp>
      <p:sp>
        <p:nvSpPr>
          <p:cNvPr id="6" name="Speech Bubble: Rectangle with Corners Rounded 5">
            <a:extLst>
              <a:ext uri="{FF2B5EF4-FFF2-40B4-BE49-F238E27FC236}">
                <a16:creationId xmlns:a16="http://schemas.microsoft.com/office/drawing/2014/main" xmlns="" id="{ABA90083-91A0-4E21-B201-63E1E250EC3F}"/>
              </a:ext>
            </a:extLst>
          </p:cNvPr>
          <p:cNvSpPr/>
          <p:nvPr/>
        </p:nvSpPr>
        <p:spPr>
          <a:xfrm>
            <a:off x="1754372" y="3732028"/>
            <a:ext cx="8229600" cy="2190307"/>
          </a:xfrm>
          <a:prstGeom prst="wedgeRoundRect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 Nếu thầy nói không thì rồng rắn đi tiếp.</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b. Nếu thầy nói có thì rồng rắn hỏi xin thuốc cho con và đồng ý cho thầy bắt khúc đuôi.</a:t>
            </a: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 Nếu bạn khúc đuôi để thầy bắt được thì đổi vai làm thầy thuốc</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a:p>
            <a:pPr algn="l"/>
            <a:r>
              <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d. Nếu bạn khúc giữa để đứt thì đổi vai làm khúc dưới</a:t>
            </a:r>
            <a:r>
              <a:rPr lang="en-US"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a:t>
            </a:r>
            <a:endParaRPr lang="vi-VN" sz="2400"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3" dur="500" fill="hold"/>
                                        <p:tgtEl>
                                          <p:spTgt spid="3">
                                            <p:txEl>
                                              <p:pRg st="0" end="0"/>
                                            </p:txEl>
                                          </p:spTgt>
                                        </p:tgtEl>
                                        <p:attrNameLst>
                                          <p:attrName>ppt_h</p:attrName>
                                        </p:attrNameLst>
                                      </p:cBhvr>
                                      <p:tavLst>
                                        <p:tav tm="0">
                                          <p:val>
                                            <p:fltVal val="0"/>
                                          </p:val>
                                        </p:tav>
                                        <p:tav tm="100000">
                                          <p:val>
                                            <p:strVal val="#ppt_h"/>
                                          </p:val>
                                        </p:tav>
                                      </p:tavLst>
                                    </p:anim>
                                    <p:animEffect transition="in" filter="fade">
                                      <p:cBhvr>
                                        <p:cTn id="14" dur="5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3">
                                            <p:txEl>
                                              <p:pRg st="1" end="1"/>
                                            </p:txEl>
                                          </p:spTgt>
                                        </p:tgtEl>
                                        <p:attrNameLst>
                                          <p:attrName>ppt_h</p:attrName>
                                        </p:attrNameLst>
                                      </p:cBhvr>
                                      <p:tavLst>
                                        <p:tav tm="0">
                                          <p:val>
                                            <p:fltVal val="0"/>
                                          </p:val>
                                        </p:tav>
                                        <p:tav tm="100000">
                                          <p:val>
                                            <p:strVal val="#ppt_h"/>
                                          </p:val>
                                        </p:tav>
                                      </p:tavLst>
                                    </p:anim>
                                    <p:animEffect transition="in" filter="fade">
                                      <p:cBhvr>
                                        <p:cTn id="21" dur="5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 calcmode="lin" valueType="num">
                                      <p:cBhvr>
                                        <p:cTn id="26"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7" dur="500" fill="hold"/>
                                        <p:tgtEl>
                                          <p:spTgt spid="3">
                                            <p:txEl>
                                              <p:pRg st="2" end="2"/>
                                            </p:txEl>
                                          </p:spTgt>
                                        </p:tgtEl>
                                        <p:attrNameLst>
                                          <p:attrName>ppt_h</p:attrName>
                                        </p:attrNameLst>
                                      </p:cBhvr>
                                      <p:tavLst>
                                        <p:tav tm="0">
                                          <p:val>
                                            <p:fltVal val="0"/>
                                          </p:val>
                                        </p:tav>
                                        <p:tav tm="100000">
                                          <p:val>
                                            <p:strVal val="#ppt_h"/>
                                          </p:val>
                                        </p:tav>
                                      </p:tavLst>
                                    </p:anim>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grpId="0"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 calcmode="lin" valueType="num">
                                      <p:cBhvr>
                                        <p:cTn id="33" dur="500" fill="hold"/>
                                        <p:tgtEl>
                                          <p:spTgt spid="3">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3">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6"/>
                                        </p:tgtEl>
                                        <p:attrNameLst>
                                          <p:attrName>style.visibility</p:attrName>
                                        </p:attrNameLst>
                                      </p:cBhvr>
                                      <p:to>
                                        <p:strVal val="visible"/>
                                      </p:to>
                                    </p:set>
                                    <p:animEffect transition="in" filter="barn(inVertical)">
                                      <p:cBhvr>
                                        <p:cTn id="4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3" grpId="0" build="p"/>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5000" b="-15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C4A4ECA-2108-4FDE-9990-48575CBB084F}"/>
              </a:ext>
            </a:extLst>
          </p:cNvPr>
          <p:cNvSpPr>
            <a:spLocks noGrp="1"/>
          </p:cNvSpPr>
          <p:nvPr>
            <p:ph type="title"/>
          </p:nvPr>
        </p:nvSpPr>
        <p:spPr/>
        <p:txBody>
          <a:bodyPr/>
          <a:lstStyle/>
          <a:p>
            <a:r>
              <a:rPr lang="en-US" dirty="0">
                <a:latin typeface="Arial-Rounded" panose="020B0500000000000000" pitchFamily="34" charset="0"/>
                <a:ea typeface="Arial-Rounded" panose="020B0500000000000000" pitchFamily="34" charset="0"/>
                <a:cs typeface="Arial-Rounded" panose="020B0500000000000000" pitchFamily="34" charset="0"/>
              </a:rPr>
              <a:t>2. </a:t>
            </a:r>
            <a:r>
              <a:rPr lang="vi-VN" dirty="0">
                <a:latin typeface="Arial-Rounded" panose="020B0500000000000000" pitchFamily="34" charset="0"/>
                <a:ea typeface="Arial-Rounded" panose="020B0500000000000000" pitchFamily="34" charset="0"/>
                <a:cs typeface="Arial-Rounded" panose="020B0500000000000000" pitchFamily="34" charset="0"/>
              </a:rPr>
              <a:t>Đặt một câu nói về trò chơi em thích.</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Content Placeholder 2">
            <a:extLst>
              <a:ext uri="{FF2B5EF4-FFF2-40B4-BE49-F238E27FC236}">
                <a16:creationId xmlns:a16="http://schemas.microsoft.com/office/drawing/2014/main" xmlns="" id="{DACB2B21-EB8F-4F43-A025-5286F51229D9}"/>
              </a:ext>
            </a:extLst>
          </p:cNvPr>
          <p:cNvSpPr>
            <a:spLocks noGrp="1"/>
          </p:cNvSpPr>
          <p:nvPr>
            <p:ph idx="1"/>
          </p:nvPr>
        </p:nvSpPr>
        <p:spPr/>
        <p:txBody>
          <a:bodyPr>
            <a:normAutofit/>
          </a:bodyPr>
          <a:lstStyle/>
          <a:p>
            <a:pPr marL="0" indent="0" algn="ctr">
              <a:buNone/>
            </a:pPr>
            <a:r>
              <a:rPr lang="vi-VN"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Bịt mắt bắt dê là trò chơi rất thú vị.</a:t>
            </a:r>
            <a:endParaRPr lang="en-US" sz="4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11256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additive="base">
                                        <p:cTn id="14"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5"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cSld>
  <p:clrMapOvr>
    <a:masterClrMapping/>
  </p:clrMapOvr>
  <p:transition spd="slow">
    <p:random/>
    <p:sndAc>
      <p:stSnd>
        <p:snd r:embed="rId2" name="applause.wav"/>
      </p:stSnd>
    </p:sndAc>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059378" y="5469000"/>
            <a:ext cx="1939955"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ba</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TextBox 10"/>
          <p:cNvSpPr txBox="1"/>
          <p:nvPr/>
        </p:nvSpPr>
        <p:spPr>
          <a:xfrm>
            <a:off x="4082502" y="5434583"/>
            <a:ext cx="23969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hai</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6864191" y="5434583"/>
            <a:ext cx="186275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b="1" dirty="0">
                <a:solidFill>
                  <a:prstClr val="black">
                    <a:lumMod val="95000"/>
                    <a:lumOff val="5000"/>
                  </a:prstClr>
                </a:solidFill>
                <a:latin typeface="Arial-Rounded" panose="020B0500000000000000" pitchFamily="34" charset="0"/>
                <a:ea typeface="Arial-Rounded" panose="020B0500000000000000" pitchFamily="34" charset="0"/>
                <a:cs typeface="Arial-Rounded" panose="020B0500000000000000" pitchFamily="34" charset="0"/>
              </a:rPr>
              <a:t>c</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ó</a:t>
            </a:r>
            <a:r>
              <a:rPr kumimoji="0" lang="en-US" sz="4000" b="1" i="0" u="none" strike="noStrike" kern="1200" cap="none" spc="0" normalizeH="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p:cNvSpPr txBox="1"/>
          <p:nvPr/>
        </p:nvSpPr>
        <p:spPr>
          <a:xfrm>
            <a:off x="9645946" y="5434583"/>
            <a:ext cx="2241253" cy="7067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Bốn</a:t>
            </a: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Dù</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ai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ngả</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nghiêng</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Lòng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ta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vẫn</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vững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như</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48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kiềng</a:t>
            </a:r>
            <a:r>
              <a:rPr lang="en-US" sz="48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8216" y="93069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58685" y="1169918"/>
            <a:ext cx="1926976" cy="1926976"/>
          </a:xfrm>
          <a:prstGeom prst="rect">
            <a:avLst/>
          </a:prstGeom>
        </p:spPr>
      </p:pic>
      <p:sp>
        <p:nvSpPr>
          <p:cNvPr id="44" name="NextQuestion">
            <a:hlinkClick r:id="" action="ppaction://hlinkshowjump?jump=nextslide"/>
          </p:cNvPr>
          <p:cNvSpPr/>
          <p:nvPr/>
        </p:nvSpPr>
        <p:spPr>
          <a:xfrm>
            <a:off x="7392886" y="3718723"/>
            <a:ext cx="3335546" cy="1475162"/>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7" name="NextQuestion">
            <a:hlinkClick r:id="" action="ppaction://hlinkshowjump?jump=previousslide"/>
          </p:cNvPr>
          <p:cNvSpPr/>
          <p:nvPr/>
        </p:nvSpPr>
        <p:spPr>
          <a:xfrm>
            <a:off x="988743" y="3746134"/>
            <a:ext cx="3335546" cy="1475163"/>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4"/>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27"/>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27" grpId="0"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45" name="Picture 44"/>
          <p:cNvPicPr>
            <a:picLocks noChangeAspect="1"/>
          </p:cNvPicPr>
          <p:nvPr/>
        </p:nvPicPr>
        <p:blipFill rotWithShape="1">
          <a:blip r:embed="rId2">
            <a:extLst>
              <a:ext uri="{28A0092B-C50C-407E-A947-70E740481C1C}">
                <a14:useLocalDpi xmlns:a14="http://schemas.microsoft.com/office/drawing/2010/main" val="0"/>
              </a:ext>
            </a:extLst>
          </a:blip>
          <a:srcRect l="2820" t="36316" r="61269" b="32573"/>
          <a:stretch>
            <a:fillRect/>
          </a:stretch>
        </p:blipFill>
        <p:spPr>
          <a:xfrm>
            <a:off x="10080241" y="-165203"/>
            <a:ext cx="2462754" cy="2133601"/>
          </a:xfrm>
          <a:prstGeom prst="rect">
            <a:avLst/>
          </a:prstGeom>
        </p:spPr>
      </p:pic>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6428" y="5248275"/>
            <a:ext cx="1047751" cy="1609725"/>
          </a:xfrm>
          <a:prstGeom prst="rect">
            <a:avLst/>
          </a:prstGeom>
        </p:spPr>
      </p:pic>
      <p:sp>
        <p:nvSpPr>
          <p:cNvPr id="10" name="TextBox 9"/>
          <p:cNvSpPr txBox="1"/>
          <p:nvPr/>
        </p:nvSpPr>
        <p:spPr>
          <a:xfrm>
            <a:off x="1637731"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tr</a:t>
            </a:r>
          </a:p>
        </p:txBody>
      </p:sp>
      <p:sp>
        <p:nvSpPr>
          <p:cNvPr id="11" name="TextBox 10"/>
          <p:cNvSpPr txBox="1"/>
          <p:nvPr/>
        </p:nvSpPr>
        <p:spPr>
          <a:xfrm>
            <a:off x="4728974" y="5434583"/>
            <a:ext cx="697627"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ch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TextBox 12"/>
          <p:cNvSpPr txBox="1"/>
          <p:nvPr/>
        </p:nvSpPr>
        <p:spPr>
          <a:xfrm>
            <a:off x="7383499" y="5434583"/>
            <a:ext cx="47000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p>
        </p:txBody>
      </p:sp>
      <p:sp>
        <p:nvSpPr>
          <p:cNvPr id="14" name="TextBox 13"/>
          <p:cNvSpPr txBox="1"/>
          <p:nvPr/>
        </p:nvSpPr>
        <p:spPr>
          <a:xfrm>
            <a:off x="10108585" y="5434583"/>
            <a:ext cx="582211"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rPr>
              <a:t>th</a:t>
            </a:r>
            <a:endParaRPr kumimoji="0" lang="en-US" sz="4000" b="1"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1" name="Rounded Rectangle 20"/>
          <p:cNvSpPr/>
          <p:nvPr/>
        </p:nvSpPr>
        <p:spPr>
          <a:xfrm>
            <a:off x="890005" y="566057"/>
            <a:ext cx="9413608" cy="3132483"/>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ung</a:t>
            </a:r>
            <a:r>
              <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thu</a:t>
            </a:r>
            <a:endParaRPr kumimoji="0" lang="en-US" sz="4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29"/>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2975305" y="5259506"/>
            <a:ext cx="1047751" cy="1609725"/>
          </a:xfrm>
          <a:prstGeom prst="rect">
            <a:avLst/>
          </a:prstGeom>
        </p:spPr>
      </p:pic>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5851124" y="5221298"/>
            <a:ext cx="1047751" cy="1609725"/>
          </a:xfrm>
          <a:prstGeom prst="rect">
            <a:avLst/>
          </a:prstGeom>
        </p:spPr>
      </p:pic>
      <p:pic>
        <p:nvPicPr>
          <p:cNvPr id="32" name="Picture 31"/>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8527575" y="5248275"/>
            <a:ext cx="1047751" cy="1609725"/>
          </a:xfrm>
          <a:prstGeom prst="rect">
            <a:avLst/>
          </a:prstGeom>
        </p:spPr>
      </p:pic>
      <p:pic>
        <p:nvPicPr>
          <p:cNvPr id="33" name="Picture 32"/>
          <p:cNvPicPr>
            <a:picLocks noChangeAspect="1"/>
          </p:cNvPicPr>
          <p:nvPr/>
        </p:nvPicPr>
        <p:blipFill rotWithShape="1">
          <a:blip r:embed="rId2">
            <a:extLst>
              <a:ext uri="{28A0092B-C50C-407E-A947-70E740481C1C}">
                <a14:useLocalDpi xmlns:a14="http://schemas.microsoft.com/office/drawing/2010/main" val="0"/>
              </a:ext>
            </a:extLst>
          </a:blip>
          <a:srcRect l="43896" t="69293" r="40827" b="7235"/>
          <a:stretch>
            <a:fillRect/>
          </a:stretch>
        </p:blipFill>
        <p:spPr>
          <a:xfrm>
            <a:off x="11113209" y="5221297"/>
            <a:ext cx="1047751" cy="1609725"/>
          </a:xfrm>
          <a:prstGeom prst="rect">
            <a:avLst/>
          </a:prstGeom>
        </p:spPr>
      </p:pic>
      <p:pic>
        <p:nvPicPr>
          <p:cNvPr id="4" name="A"/>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1462133" y="4347780"/>
            <a:ext cx="1175453" cy="1157644"/>
          </a:xfrm>
          <a:prstGeom prst="rect">
            <a:avLst/>
          </a:prstGeom>
        </p:spPr>
      </p:pic>
      <p:pic>
        <p:nvPicPr>
          <p:cNvPr id="6" name="B"/>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a:off x="4312241" y="4347780"/>
            <a:ext cx="1175453" cy="1157644"/>
          </a:xfrm>
          <a:prstGeom prst="rect">
            <a:avLst/>
          </a:prstGeom>
        </p:spPr>
      </p:pic>
      <p:pic>
        <p:nvPicPr>
          <p:cNvPr id="8" name="C"/>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6932610" y="4347780"/>
            <a:ext cx="1175453" cy="1157644"/>
          </a:xfrm>
          <a:prstGeom prst="rect">
            <a:avLst/>
          </a:prstGeom>
        </p:spPr>
      </p:pic>
      <p:pic>
        <p:nvPicPr>
          <p:cNvPr id="9" name="D"/>
          <p:cNvPicPr>
            <a:picLocks noChangeAspect="1"/>
          </p:cNvPicPr>
          <p:nvPr/>
        </p:nvPicPr>
        <p:blipFill rotWithShape="1">
          <a:blip r:embed="rId3" cstate="print">
            <a:extLst>
              <a:ext uri="{28A0092B-C50C-407E-A947-70E740481C1C}">
                <a14:useLocalDpi xmlns:a14="http://schemas.microsoft.com/office/drawing/2010/main" val="0"/>
              </a:ext>
            </a:extLst>
          </a:blip>
          <a:srcRect l="8673" t="67861" r="65058" b="6269"/>
          <a:stretch>
            <a:fillRect/>
          </a:stretch>
        </p:blipFill>
        <p:spPr>
          <a:xfrm flipH="1">
            <a:off x="9552979" y="4347780"/>
            <a:ext cx="1175453" cy="1157644"/>
          </a:xfrm>
          <a:prstGeom prst="rect">
            <a:avLst/>
          </a:prstGeom>
        </p:spPr>
      </p:pic>
      <p:pic>
        <p:nvPicPr>
          <p:cNvPr id="35" name="Picture 34" descr="File:&lt;strong&gt;Check&lt;/strong&gt;-green.svg - Wikipedia"/>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022659" y="811160"/>
            <a:ext cx="2057582" cy="2057582"/>
          </a:xfrm>
          <a:prstGeom prst="rect">
            <a:avLst/>
          </a:prstGeom>
        </p:spPr>
      </p:pic>
      <p:pic>
        <p:nvPicPr>
          <p:cNvPr id="36" name="Picture 35" descr="File:Crystal Clear action button &lt;strong&gt;cancel&lt;/strong&gt;.svg - Wikipedi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39524" y="1004910"/>
            <a:ext cx="1926976" cy="1926976"/>
          </a:xfrm>
          <a:prstGeom prst="rect">
            <a:avLst/>
          </a:prstGeom>
        </p:spPr>
      </p:pic>
      <p:sp>
        <p:nvSpPr>
          <p:cNvPr id="44" name="NextQuestion">
            <a:hlinkClick r:id="" action="ppaction://hlinkshowjump?jump=previousslide"/>
          </p:cNvPr>
          <p:cNvSpPr/>
          <p:nvPr/>
        </p:nvSpPr>
        <p:spPr>
          <a:xfrm>
            <a:off x="1314489" y="3710735"/>
            <a:ext cx="2997752" cy="1443664"/>
          </a:xfrm>
          <a:prstGeom prst="round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Quay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NextQuestion">
            <a:hlinkClick r:id="" action="ppaction://noaction"/>
          </p:cNvPr>
          <p:cNvSpPr/>
          <p:nvPr/>
        </p:nvSpPr>
        <p:spPr>
          <a:xfrm>
            <a:off x="7704517" y="3780826"/>
            <a:ext cx="2796989" cy="1385162"/>
          </a:xfrm>
          <a:prstGeom prst="round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Tiếp</a:t>
            </a:r>
            <a:r>
              <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endParaRPr kumimoji="0" lang="en-US" sz="28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endCondLst>
                                    <p:cond evt="onNext" delay="0">
                                      <p:tgtEl>
                                        <p:sldTgt/>
                                      </p:tgtEl>
                                    </p:cond>
                                  </p:endCondLst>
                                  <p:childTnLst>
                                    <p:animEffect transition="out" filter="fade">
                                      <p:cBhvr>
                                        <p:cTn id="6" dur="500" tmFilter="0, 0; .2, .5; .8, .5; 1, 0"/>
                                        <p:tgtEl>
                                          <p:spTgt spid="4"/>
                                        </p:tgtEl>
                                      </p:cBhvr>
                                    </p:animEffect>
                                    <p:animScale>
                                      <p:cBhvr>
                                        <p:cTn id="7" dur="250" autoRev="1" fill="hold"/>
                                        <p:tgtEl>
                                          <p:spTgt spid="4"/>
                                        </p:tgtEl>
                                      </p:cBhvr>
                                      <p:by x="105000" y="105000"/>
                                    </p:animScale>
                                  </p:childTnLst>
                                </p:cTn>
                              </p:par>
                              <p:par>
                                <p:cTn id="8" presetID="6" presetClass="emph" presetSubtype="0" repeatCount="indefinite" grpId="1" nodeType="withEffect">
                                  <p:stCondLst>
                                    <p:cond delay="0"/>
                                  </p:stCondLst>
                                  <p:endCondLst>
                                    <p:cond evt="onNext" delay="0">
                                      <p:tgtEl>
                                        <p:sldTgt/>
                                      </p:tgtEl>
                                    </p:cond>
                                  </p:endCondLst>
                                  <p:childTnLst>
                                    <p:animScale>
                                      <p:cBhvr>
                                        <p:cTn id="9" dur="2000" fill="hold"/>
                                        <p:tgtEl>
                                          <p:spTgt spid="10"/>
                                        </p:tgtEl>
                                      </p:cBhvr>
                                      <p:by x="150000" y="150000"/>
                                    </p:animScale>
                                  </p:childTnLst>
                                </p:cTn>
                              </p:par>
                              <p:par>
                                <p:cTn id="10" presetID="26" presetClass="emph" presetSubtype="0" repeatCount="indefinite" fill="hold" nodeType="withEffect">
                                  <p:stCondLst>
                                    <p:cond delay="0"/>
                                  </p:stCondLst>
                                  <p:endCondLst>
                                    <p:cond evt="onNext" delay="0">
                                      <p:tgtEl>
                                        <p:sldTgt/>
                                      </p:tgtEl>
                                    </p:cond>
                                  </p:endCondLst>
                                  <p:childTnLst>
                                    <p:animEffect transition="out" filter="fade">
                                      <p:cBhvr>
                                        <p:cTn id="11" dur="500" tmFilter="0, 0; .2, .5; .8, .5; 1, 0"/>
                                        <p:tgtEl>
                                          <p:spTgt spid="6"/>
                                        </p:tgtEl>
                                      </p:cBhvr>
                                    </p:animEffect>
                                    <p:animScale>
                                      <p:cBhvr>
                                        <p:cTn id="12" dur="250" autoRev="1" fill="hold"/>
                                        <p:tgtEl>
                                          <p:spTgt spid="6"/>
                                        </p:tgtEl>
                                      </p:cBhvr>
                                      <p:by x="105000" y="105000"/>
                                    </p:animScale>
                                  </p:childTnLst>
                                </p:cTn>
                              </p:par>
                              <p:par>
                                <p:cTn id="13" presetID="26" presetClass="emph" presetSubtype="0" repeatCount="indefinite" fill="hold" nodeType="withEffect">
                                  <p:stCondLst>
                                    <p:cond delay="0"/>
                                  </p:stCondLst>
                                  <p:endCondLst>
                                    <p:cond evt="onNext" delay="0">
                                      <p:tgtEl>
                                        <p:sldTgt/>
                                      </p:tgtEl>
                                    </p:cond>
                                  </p:endCondLst>
                                  <p:childTnLst>
                                    <p:animEffect transition="out" filter="fade">
                                      <p:cBhvr>
                                        <p:cTn id="14" dur="500" tmFilter="0, 0; .2, .5; .8, .5; 1, 0"/>
                                        <p:tgtEl>
                                          <p:spTgt spid="8"/>
                                        </p:tgtEl>
                                      </p:cBhvr>
                                    </p:animEffect>
                                    <p:animScale>
                                      <p:cBhvr>
                                        <p:cTn id="15" dur="250" autoRev="1" fill="hold"/>
                                        <p:tgtEl>
                                          <p:spTgt spid="8"/>
                                        </p:tgtEl>
                                      </p:cBhvr>
                                      <p:by x="105000" y="105000"/>
                                    </p:animScale>
                                  </p:childTnLst>
                                </p:cTn>
                              </p:par>
                              <p:par>
                                <p:cTn id="16" presetID="26" presetClass="emph" presetSubtype="0" repeatCount="indefinite" fill="hold" nodeType="withEffect">
                                  <p:stCondLst>
                                    <p:cond delay="0"/>
                                  </p:stCondLst>
                                  <p:endCondLst>
                                    <p:cond evt="onNext" delay="0">
                                      <p:tgtEl>
                                        <p:sldTgt/>
                                      </p:tgtEl>
                                    </p:cond>
                                  </p:endCondLst>
                                  <p:childTnLst>
                                    <p:animEffect transition="out" filter="fade">
                                      <p:cBhvr>
                                        <p:cTn id="17" dur="500" tmFilter="0, 0; .2, .5; .8, .5; 1, 0"/>
                                        <p:tgtEl>
                                          <p:spTgt spid="9"/>
                                        </p:tgtEl>
                                      </p:cBhvr>
                                    </p:animEffect>
                                    <p:animScale>
                                      <p:cBhvr>
                                        <p:cTn id="18" dur="250" autoRev="1" fill="hold"/>
                                        <p:tgtEl>
                                          <p:spTgt spid="9"/>
                                        </p:tgtEl>
                                      </p:cBhvr>
                                      <p:by x="105000" y="105000"/>
                                    </p:animScale>
                                  </p:childTnLst>
                                </p:cTn>
                              </p:par>
                              <p:par>
                                <p:cTn id="19" presetID="6" presetClass="emph" presetSubtype="0" repeatCount="indefinite" grpId="1" nodeType="withEffect">
                                  <p:stCondLst>
                                    <p:cond delay="0"/>
                                  </p:stCondLst>
                                  <p:endCondLst>
                                    <p:cond evt="onNext" delay="0">
                                      <p:tgtEl>
                                        <p:sldTgt/>
                                      </p:tgtEl>
                                    </p:cond>
                                  </p:endCondLst>
                                  <p:childTnLst>
                                    <p:animScale>
                                      <p:cBhvr>
                                        <p:cTn id="20" dur="2000" fill="hold"/>
                                        <p:tgtEl>
                                          <p:spTgt spid="11"/>
                                        </p:tgtEl>
                                      </p:cBhvr>
                                      <p:by x="150000" y="150000"/>
                                    </p:animScale>
                                  </p:childTnLst>
                                </p:cTn>
                              </p:par>
                              <p:par>
                                <p:cTn id="21" presetID="6" presetClass="emph" presetSubtype="0" repeatCount="indefinite" grpId="1" nodeType="withEffect">
                                  <p:stCondLst>
                                    <p:cond delay="0"/>
                                  </p:stCondLst>
                                  <p:endCondLst>
                                    <p:cond evt="onNext" delay="0">
                                      <p:tgtEl>
                                        <p:sldTgt/>
                                      </p:tgtEl>
                                    </p:cond>
                                  </p:endCondLst>
                                  <p:childTnLst>
                                    <p:animScale>
                                      <p:cBhvr>
                                        <p:cTn id="22" dur="2000" fill="hold"/>
                                        <p:tgtEl>
                                          <p:spTgt spid="13"/>
                                        </p:tgtEl>
                                      </p:cBhvr>
                                      <p:by x="150000" y="150000"/>
                                    </p:animScale>
                                  </p:childTnLst>
                                </p:cTn>
                              </p:par>
                              <p:par>
                                <p:cTn id="23" presetID="6" presetClass="emph" presetSubtype="0" repeatCount="indefinite" grpId="1" nodeType="withEffect">
                                  <p:stCondLst>
                                    <p:cond delay="0"/>
                                  </p:stCondLst>
                                  <p:endCondLst>
                                    <p:cond evt="onNext" delay="0">
                                      <p:tgtEl>
                                        <p:sldTgt/>
                                      </p:tgtEl>
                                    </p:cond>
                                  </p:endCondLst>
                                  <p:childTnLst>
                                    <p:animScale>
                                      <p:cBhvr>
                                        <p:cTn id="24" dur="2000" fill="hold"/>
                                        <p:tgtEl>
                                          <p:spTgt spid="14"/>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withEffect">
                                  <p:stCondLst>
                                    <p:cond delay="0"/>
                                  </p:stCondLst>
                                  <p:childTnLst>
                                    <p:animMotion origin="layout" path="M 2.5E-6 1.85185E-6 L 2.5E-6 0.00046 C -0.00039 -0.01042 -0.00039 -0.0206 -0.00104 -0.03079 C -0.00117 -0.03334 -0.00183 -0.03588 -0.00209 -0.0382 C -0.00469 -0.05903 -0.0017 -0.0375 -0.00404 -0.05486 C -0.00391 -0.05764 -0.00222 -0.07454 -0.00104 -0.08079 C 0.00026 -0.08773 0.0013 -0.09144 0.00312 -0.09746 C 0.00416 -0.1007 0.00508 -0.10417 0.00625 -0.10695 C 0.00716 -0.10903 0.00846 -0.10996 0.00937 -0.11181 C 0.01159 -0.11621 0.01289 -0.12384 0.01562 -0.12593 C 0.02083 -0.12986 0.01771 -0.12801 0.025 -0.13079 C 0.0289 -0.12986 0.03268 -0.12824 0.03646 -0.12824 C 0.04127 -0.12824 0.0431 -0.13009 0.04687 -0.13334 C 0.04752 -0.13565 0.04844 -0.13773 0.04909 -0.14028 C 0.05104 -0.15093 0.04909 -0.14769 0.05117 -0.15695 C 0.05169 -0.15949 0.05247 -0.16158 0.05312 -0.16389 C 0.0539 -0.16898 0.0539 -0.17431 0.05521 -0.17824 C 0.06549 -0.20949 0.05286 -0.1706 0.06041 -0.19491 C 0.06185 -0.19908 0.06471 -0.20834 0.06679 -0.21158 C 0.06771 -0.2132 0.06875 -0.2132 0.06979 -0.21389 C 0.07708 -0.20834 0.07409 -0.20764 0.07929 -0.21158 C 0.08034 -0.2132 0.08164 -0.21412 0.08242 -0.21644 C 0.08307 -0.21829 0.08281 -0.2213 0.08346 -0.22338 C 0.08463 -0.22847 0.0862 -0.2331 0.08763 -0.23773 L 0.08971 -0.24491 C 0.08997 -0.24722 0.0901 -0.24977 0.09075 -0.25209 C 0.09192 -0.25695 0.09414 -0.26088 0.09492 -0.26644 C 0.09557 -0.27107 0.09622 -0.27732 0.09804 -0.28056 C 0.09896 -0.28218 0.1 -0.28218 0.10104 -0.2831 L 0.10742 -0.27801 L 0.11054 -0.2757 C 0.11159 -0.27662 0.11341 -0.2757 0.11367 -0.27801 C 0.11471 -0.29005 0.11237 -0.29838 0.11159 -0.30903 C 0.11107 -0.31528 0.11094 -0.32176 0.11054 -0.32801 C 0.11015 -0.33519 0.11002 -0.34236 0.1095 -0.34954 C 0.10924 -0.35185 0.10872 -0.35417 0.10833 -0.35648 C 0.10716 -0.37824 0.10651 -0.37732 0.10833 -0.40417 C 0.10872 -0.40903 0.10989 -0.41366 0.11054 -0.41852 L 0.11159 -0.42546 C 0.11198 -0.42778 0.11198 -0.43056 0.11263 -0.43264 C 0.1164 -0.44584 0.11406 -0.43727 0.11888 -0.4588 C 0.11953 -0.46204 0.12057 -0.46505 0.12096 -0.46829 C 0.1233 -0.49074 0.12109 -0.48264 0.12617 -0.49445 C 0.12656 -0.49699 0.12643 -0.49977 0.12721 -0.50162 C 0.1289 -0.50556 0.13346 -0.51088 0.13346 -0.51065 C 0.13515 -0.50949 0.13724 -0.50926 0.13867 -0.50625 C 0.14049 -0.50278 0.1414 -0.49699 0.14284 -0.49213 L 0.147 -0.47778 C 0.14778 -0.47546 0.1487 -0.47338 0.14909 -0.4706 C 0.14948 -0.46829 0.14961 -0.46574 0.15013 -0.46366 C 0.15013 -0.46343 0.15338 -0.45625 0.15442 -0.45417 L 0.15442 -0.45371 " pathEditMode="relative" rAng="0" ptsTypes="AAAAAAAAAAAAAAAAAAAAAAAAAAAAAAAAAAAAAAAAAAAAAAAAAAAA">
                                      <p:cBhvr>
                                        <p:cTn id="29" dur="2000" fill="hold"/>
                                        <p:tgtEl>
                                          <p:spTgt spid="4"/>
                                        </p:tgtEl>
                                        <p:attrNameLst>
                                          <p:attrName>ppt_x</p:attrName>
                                          <p:attrName>ppt_y</p:attrName>
                                        </p:attrNameLst>
                                      </p:cBhvr>
                                      <p:rCtr x="7513" y="-25532"/>
                                    </p:animMotion>
                                  </p:childTnLst>
                                </p:cTn>
                              </p:par>
                              <p:par>
                                <p:cTn id="30" presetID="1" presetClass="exit"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hidden"/>
                                      </p:to>
                                    </p:set>
                                  </p:childTnLst>
                                </p:cTn>
                              </p:par>
                              <p:par>
                                <p:cTn id="32" presetID="1" presetClass="entr" presetSubtype="0" fill="hold" nodeType="withEffect">
                                  <p:stCondLst>
                                    <p:cond delay="2000"/>
                                  </p:stCondLst>
                                  <p:childTnLst>
                                    <p:set>
                                      <p:cBhvr>
                                        <p:cTn id="33" dur="1" fill="hold">
                                          <p:stCondLst>
                                            <p:cond delay="0"/>
                                          </p:stCondLst>
                                        </p:cTn>
                                        <p:tgtEl>
                                          <p:spTgt spid="35"/>
                                        </p:tgtEl>
                                        <p:attrNameLst>
                                          <p:attrName>style.visibility</p:attrName>
                                        </p:attrNameLst>
                                      </p:cBhvr>
                                      <p:to>
                                        <p:strVal val="visible"/>
                                      </p:to>
                                    </p:set>
                                  </p:childTnLst>
                                </p:cTn>
                              </p:par>
                              <p:par>
                                <p:cTn id="34" presetID="1" presetClass="exit" presetSubtype="0" fill="hold" nodeType="withEffect">
                                  <p:stCondLst>
                                    <p:cond delay="2500"/>
                                  </p:stCondLst>
                                  <p:childTnLst>
                                    <p:set>
                                      <p:cBhvr>
                                        <p:cTn id="35" dur="1" fill="hold">
                                          <p:stCondLst>
                                            <p:cond delay="0"/>
                                          </p:stCondLst>
                                        </p:cTn>
                                        <p:tgtEl>
                                          <p:spTgt spid="35"/>
                                        </p:tgtEl>
                                        <p:attrNameLst>
                                          <p:attrName>style.visibility</p:attrName>
                                        </p:attrNameLst>
                                      </p:cBhvr>
                                      <p:to>
                                        <p:strVal val="hidden"/>
                                      </p:to>
                                    </p:set>
                                  </p:childTnLst>
                                </p:cTn>
                              </p:par>
                              <p:par>
                                <p:cTn id="36" presetID="0" presetClass="path" presetSubtype="0" accel="50000" decel="50000" fill="hold" nodeType="withEffect">
                                  <p:stCondLst>
                                    <p:cond delay="2500"/>
                                  </p:stCondLst>
                                  <p:childTnLst>
                                    <p:animMotion origin="layout" path="M 0.15443 -0.45371 L 0.15443 -0.45371 C 0.1556 -0.46019 0.15677 -0.46644 0.15794 -0.47292 C 0.15846 -0.4757 0.15872 -0.47848 0.15911 -0.48126 C 0.1595 -0.48357 0.16003 -0.48565 0.16029 -0.48774 C 0.1612 -0.49329 0.16172 -0.49908 0.16263 -0.50464 L 0.1651 -0.51737 C 0.16549 -0.51945 0.16601 -0.52153 0.16628 -0.52362 C 0.16875 -0.54515 0.16615 -0.52547 0.16862 -0.54075 C 0.16914 -0.54352 0.16914 -0.54653 0.16979 -0.54908 C 0.17109 -0.55371 0.17305 -0.55765 0.17461 -0.56181 L 0.17695 -0.56806 C 0.17773 -0.57038 0.17812 -0.57315 0.1793 -0.57454 L 0.18294 -0.57871 C 0.1849 -0.57802 0.18711 -0.57825 0.18893 -0.57663 C 0.19036 -0.57524 0.19115 -0.572 0.19245 -0.57038 C 0.19388 -0.56852 0.19557 -0.56737 0.19726 -0.56598 C 0.20404 -0.54792 0.19492 -0.56922 0.20312 -0.55765 C 0.2043 -0.55602 0.20443 -0.55278 0.2056 -0.55116 C 0.2069 -0.54931 0.20885 -0.54885 0.21029 -0.547 C 0.21172 -0.54515 0.2125 -0.54237 0.21393 -0.54075 C 0.21615 -0.53751 0.22096 -0.53218 0.22096 -0.53218 C 0.22878 -0.53681 0.22122 -0.53033 0.22578 -0.54075 C 0.22669 -0.5426 0.22825 -0.54329 0.2293 -0.54491 C 0.23607 -0.55533 0.23529 -0.55417 0.23893 -0.5639 C 0.24101 -0.57501 0.23867 -0.56598 0.24362 -0.57663 C 0.24453 -0.57848 0.24505 -0.58126 0.24596 -0.58288 C 0.247 -0.58473 0.24844 -0.58565 0.24961 -0.58727 C 0.25091 -0.58913 0.25182 -0.5919 0.25312 -0.59352 C 0.25417 -0.59491 0.2556 -0.59468 0.25677 -0.59561 C 0.25807 -0.59677 0.25898 -0.59885 0.26029 -0.60001 C 0.26263 -0.60163 0.26745 -0.60417 0.26745 -0.60417 C 0.26836 -0.60394 0.27539 -0.60186 0.27695 -0.60001 C 0.27838 -0.59815 0.2793 -0.59538 0.2806 -0.59352 C 0.28164 -0.5919 0.28294 -0.59075 0.28411 -0.58936 C 0.2849 -0.58727 0.28555 -0.58496 0.28646 -0.58288 C 0.28932 -0.57686 0.2901 -0.57663 0.29362 -0.57246 C 0.29479 -0.56968 0.29609 -0.5669 0.29726 -0.5639 C 0.29805 -0.56181 0.29844 -0.55927 0.29961 -0.55765 C 0.30052 -0.55626 0.30208 -0.55649 0.30312 -0.55556 C 0.31237 -0.54723 0.3013 -0.5544 0.31029 -0.54908 C 0.3151 -0.54977 0.31992 -0.54977 0.32461 -0.55116 C 0.32708 -0.55186 0.33177 -0.55556 0.33177 -0.55556 L 0.33893 -0.5639 C 0.3401 -0.56528 0.34141 -0.56644 0.34245 -0.56806 C 0.34362 -0.57038 0.34466 -0.57269 0.34596 -0.57454 C 0.34831 -0.57755 0.35117 -0.5794 0.35312 -0.58288 C 0.3543 -0.58519 0.35534 -0.58774 0.35677 -0.58936 C 0.35781 -0.59052 0.35911 -0.59052 0.36029 -0.59144 C 0.37057 -0.59931 0.36029 -0.59283 0.36862 -0.59769 C 0.36979 -0.59931 0.37083 -0.60116 0.37213 -0.60209 C 0.37969 -0.60695 0.3931 -0.60255 0.39844 -0.60209 C 0.40677 -0.59214 0.39635 -0.60464 0.40677 -0.59144 C 0.40794 -0.59005 0.40911 -0.58866 0.41029 -0.58727 C 0.41458 -0.57593 0.41172 -0.58265 0.41979 -0.56806 C 0.42096 -0.56598 0.4224 -0.56436 0.42344 -0.56181 C 0.42825 -0.54862 0.42279 -0.56158 0.4293 -0.55116 C 0.4319 -0.54723 0.43372 -0.5419 0.43646 -0.53843 C 0.43763 -0.53704 0.43893 -0.53589 0.4401 -0.53427 C 0.44141 -0.53241 0.44219 -0.5294 0.44362 -0.52802 C 0.44505 -0.5264 0.44687 -0.52686 0.44844 -0.5257 C 0.45 -0.52477 0.45156 -0.52292 0.45312 -0.52153 C 0.4543 -0.52061 0.45547 -0.52015 0.45677 -0.51945 C 0.46341 -0.52015 0.47018 -0.52038 0.47695 -0.52153 C 0.48555 -0.52292 0.47812 -0.52362 0.48529 -0.5257 C 0.4888 -0.52686 0.49245 -0.52732 0.49596 -0.52802 C 0.50065 -0.53195 0.50039 -0.53149 0.5043 -0.53635 C 0.50495 -0.53727 0.5112 -0.54584 0.51263 -0.547 C 0.51419 -0.54815 0.51588 -0.54839 0.51745 -0.54908 C 0.51823 -0.55116 0.51875 -0.55394 0.51979 -0.55556 C 0.52083 -0.55695 0.52226 -0.55649 0.52344 -0.55765 C 0.52591 -0.55996 0.52812 -0.5632 0.53047 -0.56598 L 0.53047 -0.56598 C 0.53503 -0.57408 0.53255 -0.57153 0.53763 -0.57454 C 0.54049 -0.5794 0.54245 -0.58357 0.54596 -0.58727 C 0.54713 -0.58843 0.54844 -0.58843 0.54961 -0.58936 C 0.55078 -0.59052 0.55195 -0.59237 0.55312 -0.59352 C 0.55469 -0.59515 0.55638 -0.5963 0.55794 -0.59769 C 0.55911 -0.59908 0.56016 -0.6014 0.56146 -0.60209 C 0.56536 -0.60417 0.5694 -0.60487 0.57331 -0.60626 L 0.5793 -0.60834 C 0.58841 -0.60765 0.59766 -0.60741 0.60664 -0.60626 C 0.6099 -0.60579 0.6112 -0.60255 0.6138 -0.60001 C 0.61536 -0.59839 0.61693 -0.59677 0.61862 -0.59561 C 0.62018 -0.59468 0.62174 -0.59445 0.62331 -0.59352 C 0.6319 -0.58913 0.62083 -0.59352 0.63294 -0.58936 C 0.63685 -0.59005 0.64088 -0.59005 0.64479 -0.59144 C 0.64726 -0.59237 0.64948 -0.59468 0.65195 -0.59561 C 0.65794 -0.59839 0.65521 -0.59677 0.66029 -0.60001 C 0.66146 -0.6014 0.6625 -0.60325 0.6638 -0.60417 C 0.66536 -0.60533 0.66719 -0.60464 0.66862 -0.60626 C 0.66979 -0.60765 0.67018 -0.61042 0.67096 -0.61251 C 0.6737 -0.61181 0.67656 -0.61135 0.6793 -0.61042 C 0.68086 -0.60996 0.68242 -0.60903 0.68411 -0.60834 C 0.68607 -0.60765 0.68802 -0.60695 0.68997 -0.60626 C 0.69167 -0.60487 0.6931 -0.60325 0.69479 -0.60209 C 0.70156 -0.59677 0.6957 -0.60417 0.70547 -0.59352 C 0.70846 -0.59028 0.71094 -0.58635 0.7138 -0.58288 C 0.71771 -0.57848 0.72187 -0.57477 0.72578 -0.57038 C 0.73099 -0.56413 0.72812 -0.5676 0.73411 -0.55973 C 0.7388 -0.54723 0.73698 -0.54746 0.74362 -0.54283 C 0.74596 -0.54098 0.74831 -0.53982 0.75078 -0.53843 L 0.7543 -0.53635 L 0.75794 -0.53218 L 0.75794 -0.53218 " pathEditMode="relative" ptsTypes="AAAAAAAAAAAAAAAAAAAAAAAAAAAAAAAAAAAAAAAAAAAAAAAAAAAAAAAAAAAAAAAAAAAAAAAAAAAAAAAAAAAAAAAAAAAAAAAAAAAAAAAAA">
                                      <p:cBhvr>
                                        <p:cTn id="37" dur="2000" fill="hold"/>
                                        <p:tgtEl>
                                          <p:spTgt spid="4"/>
                                        </p:tgtEl>
                                        <p:attrNameLst>
                                          <p:attrName>ppt_x</p:attrName>
                                          <p:attrName>ppt_y</p:attrName>
                                        </p:attrNameLst>
                                      </p:cBhvr>
                                    </p:animMotion>
                                  </p:childTnLst>
                                </p:cTn>
                              </p:par>
                              <p:par>
                                <p:cTn id="38" presetID="1" presetClass="exit" presetSubtype="0" fill="hold" nodeType="withEffect">
                                  <p:stCondLst>
                                    <p:cond delay="4500"/>
                                  </p:stCondLst>
                                  <p:childTnLst>
                                    <p:set>
                                      <p:cBhvr>
                                        <p:cTn id="39" dur="1" fill="hold">
                                          <p:stCondLst>
                                            <p:cond delay="0"/>
                                          </p:stCondLst>
                                        </p:cTn>
                                        <p:tgtEl>
                                          <p:spTgt spid="4"/>
                                        </p:tgtEl>
                                        <p:attrNameLst>
                                          <p:attrName>style.visibility</p:attrName>
                                        </p:attrNameLst>
                                      </p:cBhvr>
                                      <p:to>
                                        <p:strVal val="hidden"/>
                                      </p:to>
                                    </p:set>
                                  </p:childTnLst>
                                </p:cTn>
                              </p:par>
                              <p:par>
                                <p:cTn id="40" presetID="1" presetClass="exit" presetSubtype="0" fill="hold" nodeType="withEffect">
                                  <p:stCondLst>
                                    <p:cond delay="4500"/>
                                  </p:stCondLst>
                                  <p:childTnLst>
                                    <p:set>
                                      <p:cBhvr>
                                        <p:cTn id="41" dur="1" fill="hold">
                                          <p:stCondLst>
                                            <p:cond delay="0"/>
                                          </p:stCondLst>
                                        </p:cTn>
                                        <p:tgtEl>
                                          <p:spTgt spid="6"/>
                                        </p:tgtEl>
                                        <p:attrNameLst>
                                          <p:attrName>style.visibility</p:attrName>
                                        </p:attrNameLst>
                                      </p:cBhvr>
                                      <p:to>
                                        <p:strVal val="hidden"/>
                                      </p:to>
                                    </p:set>
                                  </p:childTnLst>
                                </p:cTn>
                              </p:par>
                              <p:par>
                                <p:cTn id="42" presetID="1" presetClass="exit" presetSubtype="0" fill="hold" nodeType="withEffect">
                                  <p:stCondLst>
                                    <p:cond delay="4500"/>
                                  </p:stCondLst>
                                  <p:childTnLst>
                                    <p:set>
                                      <p:cBhvr>
                                        <p:cTn id="43" dur="1" fill="hold">
                                          <p:stCondLst>
                                            <p:cond delay="0"/>
                                          </p:stCondLst>
                                        </p:cTn>
                                        <p:tgtEl>
                                          <p:spTgt spid="8"/>
                                        </p:tgtEl>
                                        <p:attrNameLst>
                                          <p:attrName>style.visibility</p:attrName>
                                        </p:attrNameLst>
                                      </p:cBhvr>
                                      <p:to>
                                        <p:strVal val="hidden"/>
                                      </p:to>
                                    </p:set>
                                  </p:childTnLst>
                                </p:cTn>
                              </p:par>
                              <p:par>
                                <p:cTn id="44" presetID="1" presetClass="exit" presetSubtype="0" fill="hold" nodeType="withEffect">
                                  <p:stCondLst>
                                    <p:cond delay="4500"/>
                                  </p:stCondLst>
                                  <p:childTnLst>
                                    <p:set>
                                      <p:cBhvr>
                                        <p:cTn id="45" dur="1" fill="hold">
                                          <p:stCondLst>
                                            <p:cond delay="0"/>
                                          </p:stCondLst>
                                        </p:cTn>
                                        <p:tgtEl>
                                          <p:spTgt spid="9"/>
                                        </p:tgtEl>
                                        <p:attrNameLst>
                                          <p:attrName>style.visibility</p:attrName>
                                        </p:attrNameLst>
                                      </p:cBhvr>
                                      <p:to>
                                        <p:strVal val="hidden"/>
                                      </p:to>
                                    </p:set>
                                  </p:childTnLst>
                                </p:cTn>
                              </p:par>
                              <p:par>
                                <p:cTn id="46" presetID="1" presetClass="exit" presetSubtype="0" fill="hold" grpId="0" nodeType="withEffect">
                                  <p:stCondLst>
                                    <p:cond delay="4500"/>
                                  </p:stCondLst>
                                  <p:childTnLst>
                                    <p:set>
                                      <p:cBhvr>
                                        <p:cTn id="47" dur="1" fill="hold">
                                          <p:stCondLst>
                                            <p:cond delay="0"/>
                                          </p:stCondLst>
                                        </p:cTn>
                                        <p:tgtEl>
                                          <p:spTgt spid="11"/>
                                        </p:tgtEl>
                                        <p:attrNameLst>
                                          <p:attrName>style.visibility</p:attrName>
                                        </p:attrNameLst>
                                      </p:cBhvr>
                                      <p:to>
                                        <p:strVal val="hidden"/>
                                      </p:to>
                                    </p:set>
                                  </p:childTnLst>
                                </p:cTn>
                              </p:par>
                              <p:par>
                                <p:cTn id="48" presetID="1" presetClass="exit" presetSubtype="0" fill="hold" grpId="0" nodeType="withEffect">
                                  <p:stCondLst>
                                    <p:cond delay="4500"/>
                                  </p:stCondLst>
                                  <p:childTnLst>
                                    <p:set>
                                      <p:cBhvr>
                                        <p:cTn id="49" dur="1" fill="hold">
                                          <p:stCondLst>
                                            <p:cond delay="0"/>
                                          </p:stCondLst>
                                        </p:cTn>
                                        <p:tgtEl>
                                          <p:spTgt spid="13"/>
                                        </p:tgtEl>
                                        <p:attrNameLst>
                                          <p:attrName>style.visibility</p:attrName>
                                        </p:attrNameLst>
                                      </p:cBhvr>
                                      <p:to>
                                        <p:strVal val="hidden"/>
                                      </p:to>
                                    </p:set>
                                  </p:childTnLst>
                                </p:cTn>
                              </p:par>
                              <p:par>
                                <p:cTn id="50" presetID="1" presetClass="exit" presetSubtype="0" fill="hold" grpId="0" nodeType="withEffect">
                                  <p:stCondLst>
                                    <p:cond delay="4500"/>
                                  </p:stCondLst>
                                  <p:childTnLst>
                                    <p:set>
                                      <p:cBhvr>
                                        <p:cTn id="51" dur="1" fill="hold">
                                          <p:stCondLst>
                                            <p:cond delay="0"/>
                                          </p:stCondLst>
                                        </p:cTn>
                                        <p:tgtEl>
                                          <p:spTgt spid="14"/>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37"/>
                                        </p:tgtEl>
                                        <p:attrNameLst>
                                          <p:attrName>style.visibility</p:attrName>
                                        </p:attrNameLst>
                                      </p:cBhvr>
                                      <p:to>
                                        <p:strVal val="visible"/>
                                      </p:to>
                                    </p:set>
                                  </p:childTnLst>
                                </p:cTn>
                              </p:par>
                              <p:par>
                                <p:cTn id="54" presetID="1" presetClass="entr" presetSubtype="0" fill="hold" grpId="0" nodeType="withEffect">
                                  <p:stCondLst>
                                    <p:cond delay="5000"/>
                                  </p:stCondLst>
                                  <p:childTnLst>
                                    <p:set>
                                      <p:cBhvr>
                                        <p:cTn id="55" dur="1" fill="hold">
                                          <p:stCondLst>
                                            <p:cond delay="0"/>
                                          </p:stCondLst>
                                        </p:cTn>
                                        <p:tgtEl>
                                          <p:spTgt spid="44"/>
                                        </p:tgtEl>
                                        <p:attrNameLst>
                                          <p:attrName>style.visibility</p:attrName>
                                        </p:attrNameLst>
                                      </p:cBhvr>
                                      <p:to>
                                        <p:strVal val="visible"/>
                                      </p:to>
                                    </p:set>
                                  </p:childTnLst>
                                </p:cTn>
                              </p:par>
                            </p:childTnLst>
                          </p:cTn>
                        </p:par>
                      </p:childTnLst>
                    </p:cTn>
                  </p:par>
                </p:childTnLst>
              </p:cTn>
              <p:nextCondLst>
                <p:cond evt="onClick" delay="0">
                  <p:tgtEl>
                    <p:spTgt spid="4"/>
                  </p:tgtEl>
                </p:cond>
              </p:nextCondLst>
            </p:seq>
            <p:seq concurrent="1" nextAc="seek">
              <p:cTn id="56" restart="whenNotActive" fill="hold" evtFilter="cancelBubble" nodeType="interactiveSeq">
                <p:stCondLst>
                  <p:cond evt="onClick" delay="0">
                    <p:tgtEl>
                      <p:spTgt spid="6"/>
                    </p:tgtEl>
                  </p:cond>
                </p:stCondLst>
                <p:endSync evt="end" delay="0">
                  <p:rtn val="all"/>
                </p:endSync>
                <p:childTnLst>
                  <p:par>
                    <p:cTn id="57" fill="hold">
                      <p:stCondLst>
                        <p:cond delay="0"/>
                      </p:stCondLst>
                      <p:childTnLst>
                        <p:par>
                          <p:cTn id="58" fill="hold">
                            <p:stCondLst>
                              <p:cond delay="0"/>
                            </p:stCondLst>
                            <p:childTnLst>
                              <p:par>
                                <p:cTn id="59" presetID="0" presetClass="path" presetSubtype="0" accel="50000" decel="50000" fill="hold" nodeType="clickEffect">
                                  <p:stCondLst>
                                    <p:cond delay="0"/>
                                  </p:stCondLst>
                                  <p:childTnLst>
                                    <p:animMotion origin="layout" path="M 5.83333E-6 -7.40741E-6 L 5.83333E-6 -7.40741E-6 C 0.00613 -0.01644 0.00678 -0.01644 0.01068 -0.03195 C 0.0116 -0.03542 0.01238 -0.03889 0.01303 -0.04237 C 0.01433 -0.04885 0.01459 -0.05602 0.01667 -0.06158 C 0.01954 -0.06922 0.02201 -0.07524 0.02384 -0.08473 C 0.02423 -0.08681 0.02449 -0.08913 0.02501 -0.09121 C 0.02566 -0.09329 0.0267 -0.09514 0.02735 -0.09746 C 0.02826 -0.10093 0.0293 -0.10903 0.02969 -0.11227 C 0.03009 -0.11436 0.03061 -0.11644 0.031 -0.11852 C 0.03061 -0.12778 0.031 -0.13727 0.02969 -0.14607 C 0.0293 -0.14954 0.02735 -0.15186 0.02618 -0.15464 C 0.0254 -0.15672 0.02462 -0.1588 0.02384 -0.16089 L 0.01785 -0.1926 L 0.0155 -0.20533 L 0.01433 -0.21181 C 0.01433 -0.21274 0.01433 -0.24237 0.01667 -0.25186 C 0.01785 -0.25718 0.02045 -0.26089 0.02266 -0.26459 C 0.02501 -0.27709 0.02227 -0.26482 0.02735 -0.2794 C 0.02826 -0.28218 0.02878 -0.28542 0.02969 -0.28797 C 0.03412 -0.29885 0.03256 -0.28936 0.03568 -0.3007 C 0.03712 -0.30579 0.03699 -0.30996 0.03803 -0.31551 C 0.04272 -0.33751 0.03855 -0.31065 0.04167 -0.33241 C 0.04337 -0.35741 0.04389 -0.35626 0.04167 -0.38959 C 0.04141 -0.39399 0.03985 -0.39792 0.03933 -0.40232 C 0.03855 -0.40788 0.03868 -0.41436 0.03686 -0.41922 C 0.03607 -0.4213 0.03529 -0.42339 0.03451 -0.42547 C 0.03204 -0.43334 0.03126 -0.43982 0.02735 -0.44676 C 0.02618 -0.44885 0.02488 -0.4507 0.02384 -0.45301 C 0.02292 -0.4551 0.0224 -0.45764 0.02136 -0.45926 C 0.02045 -0.46112 0.01889 -0.46181 0.01785 -0.46366 C 0.01537 -0.4676 0.01251 -0.4713 0.01068 -0.47639 C 0.0099 -0.47848 0.00938 -0.48079 0.00834 -0.48264 C 0.0073 -0.4845 0.00587 -0.48542 0.00469 -0.48681 C 0.00261 -0.4926 0.00248 -0.49445 -0.00116 -0.49746 C -0.00351 -0.49931 -0.00833 -0.50163 -0.00833 -0.50163 C -0.01119 -0.50093 -0.01393 -0.49954 -0.01666 -0.49954 C -0.02473 -0.49954 -0.02538 -0.50047 -0.03098 -0.50371 C -0.03515 -0.5095 -0.03606 -0.51389 -0.04166 -0.50811 C -0.04296 -0.50672 -0.04335 -0.50371 -0.04413 -0.50163 C -0.047 -0.48658 -0.04296 -0.50487 -0.04882 -0.48889 C -0.0496 -0.48704 -0.0496 -0.48473 -0.04999 -0.48264 C -0.0509 -0.48542 -0.05182 -0.4882 -0.05247 -0.49121 C -0.0526 -0.4919 -0.05416 -0.5044 -0.05481 -0.50602 C -0.05572 -0.50788 -0.05715 -0.5088 -0.05846 -0.51019 C -0.05924 -0.50996 -0.06718 -0.50834 -0.06913 -0.50602 C -0.07057 -0.50417 -0.07148 -0.50163 -0.07265 -0.49954 C -0.07695 -0.47709 -0.07382 -0.49538 -0.07382 -0.44237 L -0.07382 -0.44237 " pathEditMode="relative" ptsTypes="AAAAAAAAAAAAAAAAAAAAAAAAAAAAAAAAAAAAAAAAAAAAAAAAA">
                                      <p:cBhvr>
                                        <p:cTn id="60" dur="2000" fill="hold"/>
                                        <p:tgtEl>
                                          <p:spTgt spid="6"/>
                                        </p:tgtEl>
                                        <p:attrNameLst>
                                          <p:attrName>ppt_x</p:attrName>
                                          <p:attrName>ppt_y</p:attrName>
                                        </p:attrNameLst>
                                      </p:cBhvr>
                                    </p:animMotion>
                                  </p:childTnLst>
                                </p:cTn>
                              </p:par>
                              <p:par>
                                <p:cTn id="61" presetID="1" presetClass="entr" presetSubtype="0" fill="hold" nodeType="withEffect">
                                  <p:stCondLst>
                                    <p:cond delay="2500"/>
                                  </p:stCondLst>
                                  <p:childTnLst>
                                    <p:set>
                                      <p:cBhvr>
                                        <p:cTn id="62" dur="1" fill="hold">
                                          <p:stCondLst>
                                            <p:cond delay="0"/>
                                          </p:stCondLst>
                                        </p:cTn>
                                        <p:tgtEl>
                                          <p:spTgt spid="36"/>
                                        </p:tgtEl>
                                        <p:attrNameLst>
                                          <p:attrName>style.visibility</p:attrName>
                                        </p:attrNameLst>
                                      </p:cBhvr>
                                      <p:to>
                                        <p:strVal val="visible"/>
                                      </p:to>
                                    </p:set>
                                  </p:childTnLst>
                                </p:cTn>
                              </p:par>
                              <p:par>
                                <p:cTn id="63" presetID="0" presetClass="path" presetSubtype="0" accel="50000" decel="50000" fill="hold" nodeType="withEffect">
                                  <p:stCondLst>
                                    <p:cond delay="2500"/>
                                  </p:stCondLst>
                                  <p:childTnLst>
                                    <p:animMotion origin="layout" path="M -0.07383 -0.44213 L -0.07383 -0.44213 C -0.07188 -0.43657 -0.07057 -0.43009 -0.06797 -0.42523 C -0.0668 -0.42315 -0.06471 -0.42384 -0.06315 -0.42315 C -0.0612 -0.42245 -0.05925 -0.42176 -0.05716 -0.42106 C -0.05456 -0.40671 -0.05547 -0.41435 -0.05716 -0.38727 C -0.05729 -0.38542 -0.05898 -0.37477 -0.05964 -0.37245 C -0.06029 -0.37014 -0.0612 -0.36829 -0.06198 -0.36597 C -0.06289 -0.36342 -0.06341 -0.36042 -0.06432 -0.35764 C -0.0651 -0.35532 -0.06602 -0.35347 -0.06667 -0.35116 C -0.07279 -0.33241 -0.06563 -0.35185 -0.07148 -0.33634 C -0.07188 -0.33426 -0.07266 -0.33241 -0.07266 -0.33009 C -0.07266 -0.32407 -0.07161 -0.31759 -0.06914 -0.31319 C -0.06771 -0.31065 -0.06589 -0.30903 -0.06432 -0.30671 C -0.06302 -0.30486 -0.06211 -0.30231 -0.06081 -0.30046 C -0.05898 -0.29792 -0.05677 -0.2963 -0.05482 -0.29421 C -0.05313 -0.29213 -0.05169 -0.28981 -0.05013 -0.28773 C -0.05052 -0.28426 -0.05052 -0.28055 -0.0513 -0.27708 C -0.05247 -0.27153 -0.05521 -0.26875 -0.05716 -0.26458 C -0.05846 -0.2618 -0.05964 -0.2588 -0.06081 -0.25602 C -0.06393 -0.24815 -0.06589 -0.24329 -0.06797 -0.23495 C -0.06836 -0.23287 -0.06875 -0.23055 -0.06914 -0.22847 C -0.06875 -0.22153 -0.06849 -0.21435 -0.06797 -0.20741 C -0.06771 -0.20509 -0.06667 -0.20324 -0.06667 -0.20092 C -0.06706 -0.19305 -0.06823 -0.18542 -0.06914 -0.17778 C -0.07005 -0.16944 -0.07409 -0.15833 -0.07747 -0.1544 L -0.08099 -0.15023 C -0.08125 -0.1493 -0.08477 -0.13796 -0.08451 -0.13542 C -0.08425 -0.13102 -0.08346 -0.12662 -0.08216 -0.12268 C -0.08125 -0.11944 -0.07526 -0.11134 -0.07383 -0.10995 C -0.07279 -0.1088 -0.07148 -0.10856 -0.07031 -0.10787 C -0.06875 -0.10579 -0.06732 -0.10324 -0.0655 -0.10162 C -0.06445 -0.10046 -0.06224 -0.10162 -0.06198 -0.0993 C -0.06016 -0.0831 -0.06211 -0.08217 -0.06667 -0.07407 C -0.06966 -0.0581 -0.06563 -0.07778 -0.07031 -0.06134 C -0.07083 -0.05926 -0.07096 -0.05694 -0.07148 -0.05486 C -0.07591 -0.03657 -0.07227 -0.05509 -0.075 -0.04005 C -0.07643 -0.02569 -0.07682 -0.02917 -0.075 -0.01481 C -0.07474 -0.0125 -0.07461 -0.01018 -0.07383 -0.00833 C -0.0724 -0.0044 -0.06758 0.00185 -0.0655 0.0044 C -0.06172 0.0088 -0.05651 0.01366 -0.05247 0.0169 C -0.0513 0.01783 -0.05013 0.01829 -0.04883 0.01921 C -0.04479 0.01852 -0.03607 0.01829 -0.03099 0.01482 C -0.02943 0.01366 -0.02786 0.01227 -0.0263 0.01065 C -0.025 0.00926 -0.02409 0.00695 -0.02279 0.00648 C -0.01927 0.00486 -0.01563 0.00509 -0.01198 0.0044 C -0.00885 0.00509 -0.00573 0.00556 -0.00247 0.00648 C 0.00573 0.00857 0.00104 0.00857 0.00469 0.00857 L 0.00469 0.00857 " pathEditMode="relative" ptsTypes="AAAAAAAAAAAAAAAAAAAAAAAAAAAAAAAAAAAAAAAAAAAAAAAAA">
                                      <p:cBhvr>
                                        <p:cTn id="64" dur="2000" fill="hold"/>
                                        <p:tgtEl>
                                          <p:spTgt spid="6"/>
                                        </p:tgtEl>
                                        <p:attrNameLst>
                                          <p:attrName>ppt_x</p:attrName>
                                          <p:attrName>ppt_y</p:attrName>
                                        </p:attrNameLst>
                                      </p:cBhvr>
                                    </p:animMotion>
                                  </p:childTnLst>
                                </p:cTn>
                              </p:par>
                              <p:par>
                                <p:cTn id="65" presetID="1" presetClass="exit" presetSubtype="0" fill="hold" nodeType="withEffect">
                                  <p:stCondLst>
                                    <p:cond delay="4500"/>
                                  </p:stCondLst>
                                  <p:childTnLst>
                                    <p:set>
                                      <p:cBhvr>
                                        <p:cTn id="66"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67" restart="whenNotActive" fill="hold" evtFilter="cancelBubble" nodeType="interactiveSeq">
                <p:stCondLst>
                  <p:cond evt="onClick" delay="0">
                    <p:tgtEl>
                      <p:spTgt spid="8"/>
                    </p:tgtEl>
                  </p:cond>
                </p:stCondLst>
                <p:endSync evt="end" delay="0">
                  <p:rtn val="all"/>
                </p:endSync>
                <p:childTnLst>
                  <p:par>
                    <p:cTn id="68" fill="hold">
                      <p:stCondLst>
                        <p:cond delay="0"/>
                      </p:stCondLst>
                      <p:childTnLst>
                        <p:par>
                          <p:cTn id="69" fill="hold">
                            <p:stCondLst>
                              <p:cond delay="0"/>
                            </p:stCondLst>
                            <p:childTnLst>
                              <p:par>
                                <p:cTn id="70" presetID="0" presetClass="path" presetSubtype="0" accel="50000" decel="50000" fill="hold" nodeType="clickEffect">
                                  <p:stCondLst>
                                    <p:cond delay="0"/>
                                  </p:stCondLst>
                                  <p:childTnLst>
                                    <p:animMotion origin="layout" path="M -8.67362E-19 -5.55556E-6 L -8.67362E-19 -5.55556E-6 C 0.00117 -0.00695 0.0026 -0.0139 0.00364 -0.02107 C 0.00768 -0.04769 0.00416 -0.08357 0.00364 -0.10579 C 0.00325 -0.11968 0.00273 -0.11598 -8.67362E-19 -0.12686 C -0.00052 -0.12894 -0.00052 -0.13126 -0.00117 -0.13334 C -0.00261 -0.13774 -0.0043 -0.14167 -0.00586 -0.14584 C -0.00677 -0.14816 -0.00729 -0.15047 -0.00834 -0.15232 L -0.01667 -0.16714 C -0.01784 -0.16922 -0.01862 -0.17246 -0.02019 -0.17339 L -0.02735 -0.17779 C -0.02852 -0.18056 -0.03008 -0.18311 -0.03086 -0.18612 C -0.03164 -0.18866 -0.03164 -0.19191 -0.03216 -0.19468 C -0.03438 -0.20765 -0.03386 -0.2051 -0.03685 -0.21575 C -0.03724 -0.21922 -0.0375 -0.22292 -0.03802 -0.2264 C -0.03867 -0.2301 -0.03998 -0.23334 -0.0405 -0.23704 C -0.04401 -0.26251 -0.03907 -0.24237 -0.04401 -0.26019 C -0.0444 -0.26436 -0.04571 -0.28241 -0.04753 -0.28566 L -0.05117 -0.29191 C -0.05313 -0.30232 -0.05091 -0.29515 -0.05586 -0.30255 C -0.05716 -0.30441 -0.05821 -0.30695 -0.05951 -0.30904 C -0.06198 -0.31274 -0.06485 -0.31482 -0.06784 -0.31737 L -0.07253 -0.33427 L -0.075 -0.34283 C -0.07474 -0.3463 -0.07448 -0.36204 -0.07253 -0.36829 C -0.06901 -0.37964 -0.06485 -0.38681 -0.06068 -0.39792 C -0.05821 -0.40441 -0.05716 -0.40718 -0.05469 -0.41482 C -0.05391 -0.4176 -0.05313 -0.42038 -0.05235 -0.42316 C -0.05274 -0.42894 -0.05274 -0.43473 -0.05352 -0.44029 C -0.05443 -0.4463 -0.0569 -0.44746 -0.05951 -0.4507 C -0.06263 -0.45487 -0.06615 -0.45857 -0.06901 -0.46343 C -0.07019 -0.46552 -0.0711 -0.46829 -0.07253 -0.46991 C -0.07435 -0.47177 -0.07657 -0.47246 -0.07852 -0.47408 C -0.08151 -0.4764 -0.08881 -0.48311 -0.0905 -0.48681 C -0.09245 -0.49098 -0.09414 -0.49561 -0.09636 -0.49954 C -0.10117 -0.50811 -0.10078 -0.50302 -0.10469 -0.51204 C -0.10612 -0.51552 -0.10677 -0.51968 -0.10834 -0.52269 C -0.10964 -0.52547 -0.11159 -0.52663 -0.11302 -0.52917 C -0.12474 -0.54769 -0.11589 -0.53681 -0.12383 -0.54607 C -0.12813 -0.55765 -0.12357 -0.54839 -0.12969 -0.55441 C -0.13216 -0.55695 -0.13412 -0.56181 -0.13685 -0.56297 C -0.14284 -0.56552 -0.14011 -0.56413 -0.14519 -0.56714 C -0.15078 -0.56644 -0.15638 -0.56737 -0.16185 -0.56505 C -0.16576 -0.56343 -0.16537 -0.55695 -0.16667 -0.55232 C -0.16732 -0.55001 -0.16823 -0.54816 -0.16901 -0.54607 C -0.1694 -0.54329 -0.16862 -0.5382 -0.17019 -0.53751 C -0.17214 -0.53681 -0.17383 -0.54098 -0.175 -0.54399 C -0.17709 -0.54908 -0.17722 -0.55626 -0.17969 -0.56089 C -0.18086 -0.56297 -0.18216 -0.56482 -0.18334 -0.56714 C -0.19219 -0.58658 -0.18633 -0.58172 -0.19401 -0.58612 C -0.19792 -0.58542 -0.20209 -0.58612 -0.20586 -0.58404 C -0.20756 -0.58334 -0.20821 -0.57964 -0.20951 -0.57779 C -0.22188 -0.55927 -0.19987 -0.59584 -0.21901 -0.56505 C -0.22149 -0.56112 -0.22409 -0.55718 -0.22617 -0.55232 C -0.2306 -0.54191 -0.22865 -0.54677 -0.23216 -0.53751 C -0.23256 -0.53473 -0.23164 -0.52917 -0.23334 -0.52917 C -0.2349 -0.52917 -0.23386 -0.53496 -0.23451 -0.53751 C -0.23529 -0.54098 -0.23881 -0.54862 -0.2405 -0.55024 C -0.2418 -0.55163 -0.24362 -0.55163 -0.24519 -0.55232 C -0.25404 -0.54723 -0.25261 -0.55001 -0.25951 -0.53542 C -0.26133 -0.53149 -0.2642 -0.52269 -0.2642 -0.52269 C -0.26498 -0.50649 -0.26446 -0.48982 -0.26667 -0.47408 C -0.26706 -0.4713 -0.26719 -0.46829 -0.26784 -0.46552 C -0.27474 -0.43681 -0.26641 -0.47964 -0.27136 -0.45279 C -0.2724 -0.45579 -0.27604 -0.46158 -0.27253 -0.46552 C -0.27188 -0.46644 -0.27097 -0.46413 -0.27019 -0.46343 L -0.27019 -0.46343 " pathEditMode="relative" ptsTypes="AAAAAAAAAAAAAAAAAAAAAAAAAAAAAAAAAAAAAAAAAAAAAAAAAAAAAAAAAAAAAAAAAAA">
                                      <p:cBhvr>
                                        <p:cTn id="71" dur="2000" fill="hold"/>
                                        <p:tgtEl>
                                          <p:spTgt spid="8"/>
                                        </p:tgtEl>
                                        <p:attrNameLst>
                                          <p:attrName>ppt_x</p:attrName>
                                          <p:attrName>ppt_y</p:attrName>
                                        </p:attrNameLst>
                                      </p:cBhvr>
                                    </p:animMotion>
                                  </p:childTnLst>
                                </p:cTn>
                              </p:par>
                              <p:par>
                                <p:cTn id="72" presetID="1" presetClass="entr" presetSubtype="0" fill="hold" nodeType="withEffect">
                                  <p:stCondLst>
                                    <p:cond delay="2500"/>
                                  </p:stCondLst>
                                  <p:childTnLst>
                                    <p:set>
                                      <p:cBhvr>
                                        <p:cTn id="73" dur="1" fill="hold">
                                          <p:stCondLst>
                                            <p:cond delay="0"/>
                                          </p:stCondLst>
                                        </p:cTn>
                                        <p:tgtEl>
                                          <p:spTgt spid="36"/>
                                        </p:tgtEl>
                                        <p:attrNameLst>
                                          <p:attrName>style.visibility</p:attrName>
                                        </p:attrNameLst>
                                      </p:cBhvr>
                                      <p:to>
                                        <p:strVal val="visible"/>
                                      </p:to>
                                    </p:set>
                                  </p:childTnLst>
                                </p:cTn>
                              </p:par>
                              <p:par>
                                <p:cTn id="74" presetID="0" presetClass="path" presetSubtype="0" accel="50000" decel="50000" fill="hold" nodeType="withEffect">
                                  <p:stCondLst>
                                    <p:cond delay="2500"/>
                                  </p:stCondLst>
                                  <p:childTnLst>
                                    <p:animMotion origin="layout" path="M -0.27018 -0.4632 L -0.27018 -0.46297 C -0.27279 -0.45834 -0.275 -0.45278 -0.27774 -0.44792 C -0.28281 -0.43912 -0.28073 -0.44885 -0.28399 -0.43704 C -0.28464 -0.43473 -0.28464 -0.43241 -0.28529 -0.4301 C -0.28672 -0.4257 -0.29037 -0.4169 -0.29037 -0.41667 C -0.2931 -0.40209 -0.28932 -0.42037 -0.29531 -0.39931 C -0.29622 -0.39607 -0.2974 -0.38658 -0.29766 -0.3838 C -0.29727 -0.37431 -0.29766 -0.36435 -0.29649 -0.35486 C -0.29609 -0.35162 -0.29414 -0.34885 -0.29284 -0.3463 C -0.28997 -0.34028 -0.28776 -0.3375 -0.28399 -0.33287 C -0.28281 -0.33148 -0.28138 -0.33033 -0.28034 -0.32871 C -0.27344 -0.31852 -0.27917 -0.32153 -0.26771 -0.31088 C -0.26537 -0.30857 -0.26237 -0.30903 -0.26016 -0.30648 C -0.25899 -0.30486 -0.25794 -0.30301 -0.25651 -0.30209 C -0.25404 -0.3 -0.25117 -0.3 -0.24896 -0.29769 C -0.24349 -0.29121 -0.24662 -0.29375 -0.23893 -0.29098 C -0.23776 -0.28935 -0.2362 -0.28843 -0.23516 -0.28658 C -0.22982 -0.27593 -0.22774 -0.26898 -0.22396 -0.25787 C -0.22083 -0.23496 -0.22513 -0.26343 -0.22018 -0.24005 C -0.21836 -0.23148 -0.21706 -0.22223 -0.21524 -0.21343 C -0.20859 -0.18287 -0.21706 -0.22986 -0.21029 -0.19375 C -0.20977 -0.19074 -0.20938 -0.18773 -0.20886 -0.18473 C -0.2082 -0.18033 -0.20742 -0.17593 -0.20638 -0.17153 C -0.20508 -0.16505 -0.20339 -0.15764 -0.20143 -0.15162 C -0.20065 -0.14954 -0.19974 -0.14723 -0.19883 -0.14514 C -0.19662 -0.13866 -0.19518 -0.13172 -0.19154 -0.12732 C -0.18919 -0.12454 -0.18659 -0.12269 -0.18399 -0.1206 C -0.18151 -0.11898 -0.17643 -0.11621 -0.17643 -0.11598 C -0.16524 -0.11713 -0.15391 -0.11644 -0.14258 -0.11852 C -0.14115 -0.11875 -0.14011 -0.12153 -0.13893 -0.12292 C -0.13698 -0.12454 -0.13164 -0.12662 -0.13021 -0.12732 C -0.12839 -0.12662 -0.1263 -0.12709 -0.12513 -0.125 C -0.1168 -0.11227 -0.12292 -0.11459 -0.11758 -0.10301 C -0.11758 -0.10278 -0.10833 -0.08635 -0.10638 -0.0831 L -0.09766 -0.0676 C -0.09636 -0.06551 -0.09531 -0.0625 -0.09388 -0.06088 L -0.09011 -0.05648 C -0.08099 -0.05949 -0.07734 -0.05903 -0.07005 -0.06551 C -0.06875 -0.06644 -0.06758 -0.06852 -0.06628 -0.06991 C -0.06497 -0.0676 -0.06367 -0.06551 -0.0625 -0.0632 C -0.05912 -0.05579 -0.06068 -0.05625 -0.05742 -0.04769 C -0.05638 -0.04445 -0.05508 -0.0419 -0.05378 -0.03889 C -0.05274 -0.03611 -0.04857 -0.02454 -0.04753 -0.02338 C -0.04622 -0.02199 -0.03737 -0.0176 -0.03503 -0.01667 C -0.02526 -0.01343 -0.02878 -0.01621 -0.02122 -0.01227 C -0.01992 -0.01158 -0.01875 -0.01088 -0.01758 -0.01019 C -0.01589 -0.00926 -0.01406 -0.0088 -0.0125 -0.00787 C -0.0112 -0.00718 -0.01003 -0.00602 -0.00872 -0.00579 C -0.00469 -0.00463 0.00391 -0.00348 0.00391 -0.00301 L 0.00391 -0.00348 " pathEditMode="relative" rAng="0" ptsTypes="AAAAAAAAAAAAAAAAAAAAAAAAAAAAAAAAAAAAAAAAAAAAAAAAAAA">
                                      <p:cBhvr>
                                        <p:cTn id="75" dur="2000" fill="hold"/>
                                        <p:tgtEl>
                                          <p:spTgt spid="8"/>
                                        </p:tgtEl>
                                        <p:attrNameLst>
                                          <p:attrName>ppt_x</p:attrName>
                                          <p:attrName>ppt_y</p:attrName>
                                        </p:attrNameLst>
                                      </p:cBhvr>
                                      <p:rCtr x="12331" y="23009"/>
                                    </p:animMotion>
                                  </p:childTnLst>
                                </p:cTn>
                              </p:par>
                              <p:par>
                                <p:cTn id="76" presetID="1" presetClass="exit" presetSubtype="0" fill="hold" nodeType="withEffect">
                                  <p:stCondLst>
                                    <p:cond delay="4500"/>
                                  </p:stCondLst>
                                  <p:childTnLst>
                                    <p:set>
                                      <p:cBhvr>
                                        <p:cTn id="77"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78" restart="whenNotActive" fill="hold" evtFilter="cancelBubble" nodeType="interactiveSeq">
                <p:stCondLst>
                  <p:cond evt="onClick" delay="0">
                    <p:tgtEl>
                      <p:spTgt spid="9"/>
                    </p:tgtEl>
                  </p:cond>
                </p:stCondLst>
                <p:endSync evt="end" delay="0">
                  <p:rtn val="all"/>
                </p:endSync>
                <p:childTnLst>
                  <p:par>
                    <p:cTn id="79" fill="hold">
                      <p:stCondLst>
                        <p:cond delay="0"/>
                      </p:stCondLst>
                      <p:childTnLst>
                        <p:par>
                          <p:cTn id="80" fill="hold">
                            <p:stCondLst>
                              <p:cond delay="0"/>
                            </p:stCondLst>
                            <p:childTnLst>
                              <p:par>
                                <p:cTn id="81" presetID="0" presetClass="path" presetSubtype="0" accel="50000" decel="50000" fill="hold" nodeType="clickEffect">
                                  <p:stCondLst>
                                    <p:cond delay="0"/>
                                  </p:stCondLst>
                                  <p:childTnLst>
                                    <p:animMotion origin="layout" path="M -8.33333E-7 2.96296E-6 L -8.33333E-7 0.00023 C -0.00247 -0.00718 -0.00508 -0.01389 -0.00716 -0.0213 C -0.00833 -0.02523 -0.00859 -0.02986 -0.00963 -0.03403 C -0.01068 -0.03843 -0.01211 -0.04236 -0.01315 -0.04676 C -0.01406 -0.05023 -0.01471 -0.05371 -0.01549 -0.05718 C -0.01667 -0.06158 -0.0181 -0.06574 -0.01914 -0.06991 C -0.02083 -0.07685 -0.02253 -0.08403 -0.02383 -0.09121 C -0.02461 -0.09537 -0.02539 -0.09977 -0.0263 -0.10394 C -0.02695 -0.10672 -0.02786 -0.10949 -0.02864 -0.11227 C -0.0319 -0.13565 -0.02617 -0.09908 -0.03698 -0.13773 C -0.03776 -0.14051 -0.03867 -0.14329 -0.03932 -0.14607 C -0.04049 -0.15162 -0.04023 -0.15579 -0.0418 -0.16088 C -0.04232 -0.1632 -0.04336 -0.16528 -0.04414 -0.16736 C -0.04531 -0.16598 -0.04661 -0.16482 -0.04766 -0.1632 C -0.0487 -0.16135 -0.0487 -0.15672 -0.05013 -0.15672 C -0.05169 -0.15672 -0.05234 -0.16111 -0.05364 -0.1632 C -0.05794 -0.16968 -0.06276 -0.175 -0.0668 -0.18218 C -0.07539 -0.19746 -0.06784 -0.18519 -0.07513 -0.19491 C -0.07708 -0.19746 -0.07904 -0.2007 -0.08099 -0.20324 C -0.08437 -0.20787 -0.08542 -0.20834 -0.08932 -0.21181 C -0.0901 -0.21389 -0.09088 -0.21621 -0.0918 -0.21806 C -0.09466 -0.22431 -0.09531 -0.22454 -0.09883 -0.22871 C -0.10156 -0.22246 -0.10273 -0.21875 -0.10599 -0.21389 C -0.10716 -0.21227 -0.10846 -0.21111 -0.10963 -0.20973 C -0.11159 -0.21181 -0.11367 -0.21366 -0.11549 -0.21598 C -0.11693 -0.21783 -0.11784 -0.22037 -0.11914 -0.22246 C -0.12187 -0.22662 -0.12487 -0.23056 -0.12747 -0.23519 C -0.13229 -0.24375 -0.13216 -0.24653 -0.13581 -0.25625 C -0.13685 -0.25926 -0.13815 -0.26181 -0.13932 -0.26482 C -0.1401 -0.26898 -0.14271 -0.28357 -0.14414 -0.28797 C -0.14505 -0.29098 -0.14674 -0.29329 -0.14766 -0.29653 C -0.15026 -0.30463 -0.15182 -0.31389 -0.15482 -0.32176 C -0.1556 -0.32408 -0.15664 -0.32593 -0.15716 -0.32824 C -0.15781 -0.3301 -0.15781 -0.33264 -0.15846 -0.33449 C -0.16419 -0.35278 -0.1595 -0.33426 -0.16549 -0.34931 C -0.17018 -0.36111 -0.16562 -0.3551 -0.17031 -0.36852 C -0.17122 -0.37107 -0.17279 -0.37246 -0.17383 -0.37477 C -0.17513 -0.37755 -0.1763 -0.38033 -0.17747 -0.38334 C -0.17956 -0.39445 -0.17695 -0.38681 -0.18463 -0.39167 C -0.20117 -0.40232 -0.18489 -0.39283 -0.19531 -0.4044 C -0.19713 -0.40648 -0.19935 -0.40718 -0.2013 -0.40857 C -0.20325 -0.41227 -0.20521 -0.41598 -0.20716 -0.41922 C -0.2095 -0.42292 -0.21224 -0.42593 -0.21432 -0.42986 C -0.21693 -0.43449 -0.21901 -0.43982 -0.22148 -0.44468 C -0.22383 -0.44908 -0.22643 -0.45301 -0.22864 -0.45741 C -0.23073 -0.46135 -0.23255 -0.46598 -0.23463 -0.47014 C -0.23646 -0.47361 -0.2388 -0.47662 -0.24062 -0.48056 C -0.24206 -0.4838 -0.24284 -0.48773 -0.24414 -0.49121 C -0.24518 -0.49422 -0.24661 -0.49676 -0.24766 -0.49977 C -0.2487 -0.50232 -0.24896 -0.50556 -0.25013 -0.5081 C -0.25221 -0.51273 -0.25729 -0.52084 -0.25729 -0.5206 C -0.25768 -0.51875 -0.2582 -0.51667 -0.25846 -0.51459 C -0.25898 -0.50949 -0.25742 -0.50255 -0.25963 -0.49977 C -0.2612 -0.49746 -0.26172 -0.50556 -0.26315 -0.5081 C -0.26419 -0.50996 -0.26562 -0.51065 -0.2668 -0.51227 C -0.26927 -0.51644 -0.27148 -0.52084 -0.27396 -0.525 C -0.27513 -0.52709 -0.27604 -0.52986 -0.27747 -0.53148 C -0.27864 -0.53287 -0.27982 -0.53426 -0.28099 -0.53565 C -0.28268 -0.53773 -0.28398 -0.54051 -0.28581 -0.5419 C -0.28724 -0.54329 -0.28893 -0.54352 -0.29062 -0.54422 C -0.2918 -0.5456 -0.29284 -0.54723 -0.29414 -0.54838 C -0.29531 -0.54931 -0.29661 -0.54931 -0.29766 -0.55047 C -0.30026 -0.55301 -0.30247 -0.55602 -0.30482 -0.55903 C -0.30781 -0.5625 -0.30846 -0.56412 -0.31198 -0.56528 C -0.31471 -0.56621 -0.31758 -0.56667 -0.32031 -0.56736 C -0.32148 -0.56806 -0.32266 -0.56945 -0.32396 -0.56945 C -0.34219 -0.56945 -0.33177 -0.56435 -0.34062 -0.56945 C -0.3418 -0.57153 -0.34284 -0.57385 -0.34414 -0.57593 C -0.34518 -0.57755 -0.34674 -0.57824 -0.34766 -0.5801 C -0.3487 -0.58195 -0.34896 -0.58473 -0.35013 -0.58635 C -0.35143 -0.58843 -0.35338 -0.58912 -0.35482 -0.59074 C -0.35846 -0.59468 -0.36211 -0.59885 -0.36562 -0.60348 C -0.36719 -0.60556 -0.36849 -0.60834 -0.37031 -0.60973 C -0.372 -0.61111 -0.38047 -0.61482 -0.38346 -0.61598 C -0.38503 -0.61389 -0.38672 -0.61204 -0.38815 -0.60973 C -0.39075 -0.60579 -0.39531 -0.59699 -0.39531 -0.59676 C -0.39857 -0.57963 -0.39323 -0.60672 -0.40247 -0.57385 C -0.40325 -0.57084 -0.40417 -0.56829 -0.40482 -0.56528 C -0.40534 -0.5632 -0.40547 -0.56088 -0.40599 -0.55903 C -0.40703 -0.55533 -0.40859 -0.55209 -0.40963 -0.54838 C -0.41055 -0.54491 -0.41094 -0.54121 -0.41198 -0.53773 C -0.41302 -0.53473 -0.41445 -0.53218 -0.41562 -0.5294 C -0.41719 -0.52523 -0.42031 -0.51667 -0.42031 -0.51644 C -0.42148 -0.51875 -0.42253 -0.52107 -0.42396 -0.52292 C -0.43307 -0.53519 -0.43242 -0.52871 -0.44779 -0.525 C -0.44935 -0.52361 -0.45104 -0.52269 -0.45247 -0.52084 C -0.45391 -0.51898 -0.45482 -0.51644 -0.45612 -0.51459 C -0.45716 -0.51297 -0.45846 -0.51158 -0.45963 -0.51019 C -0.46081 -0.50417 -0.46107 -0.50139 -0.46315 -0.49537 C -0.46419 -0.49236 -0.46562 -0.48982 -0.4668 -0.48704 C -0.46901 -0.4713 -0.46745 -0.4838 -0.46914 -0.45949 C -0.46953 -0.4544 -0.46992 -0.44954 -0.47031 -0.44468 C -0.47174 -0.4294 -0.47148 -0.43912 -0.47148 -0.42778 L -0.47148 -0.42755 " pathEditMode="relative" rAng="0" ptsTypes="AAAAAAAAAAAAAAAAAAAAAAAAAAAAAAAAAAAAAAAAAAAAAAAAAAAAAAAAAAAAAAAAAAAAAAAAAAAAAAAAAAAAAAAAAAAAAAA">
                                      <p:cBhvr>
                                        <p:cTn id="82" dur="2000" fill="hold"/>
                                        <p:tgtEl>
                                          <p:spTgt spid="9"/>
                                        </p:tgtEl>
                                        <p:attrNameLst>
                                          <p:attrName>ppt_x</p:attrName>
                                          <p:attrName>ppt_y</p:attrName>
                                        </p:attrNameLst>
                                      </p:cBhvr>
                                      <p:rCtr x="-23581" y="-30787"/>
                                    </p:animMotion>
                                  </p:childTnLst>
                                </p:cTn>
                              </p:par>
                              <p:par>
                                <p:cTn id="83" presetID="1" presetClass="entr" presetSubtype="0" fill="hold" nodeType="withEffect">
                                  <p:stCondLst>
                                    <p:cond delay="2500"/>
                                  </p:stCondLst>
                                  <p:childTnLst>
                                    <p:set>
                                      <p:cBhvr>
                                        <p:cTn id="84" dur="1" fill="hold">
                                          <p:stCondLst>
                                            <p:cond delay="0"/>
                                          </p:stCondLst>
                                        </p:cTn>
                                        <p:tgtEl>
                                          <p:spTgt spid="36"/>
                                        </p:tgtEl>
                                        <p:attrNameLst>
                                          <p:attrName>style.visibility</p:attrName>
                                        </p:attrNameLst>
                                      </p:cBhvr>
                                      <p:to>
                                        <p:strVal val="visible"/>
                                      </p:to>
                                    </p:set>
                                  </p:childTnLst>
                                </p:cTn>
                              </p:par>
                              <p:par>
                                <p:cTn id="85" presetID="0" presetClass="path" presetSubtype="0" accel="50000" decel="50000" fill="hold" nodeType="withEffect">
                                  <p:stCondLst>
                                    <p:cond delay="2500"/>
                                  </p:stCondLst>
                                  <p:childTnLst>
                                    <p:animMotion origin="layout" path="M -0.47148 -0.42755 L -0.47148 -0.42755 C -0.47083 -0.42176 -0.47018 -0.41574 -0.46927 -0.40973 C -0.46888 -0.40695 -0.46849 -0.4044 -0.4681 -0.40185 C -0.46771 -0.39792 -0.46784 -0.39352 -0.46706 -0.38982 C -0.46654 -0.38727 -0.46562 -0.38565 -0.46471 -0.38357 C -0.4625 -0.3794 -0.45794 -0.37176 -0.45794 -0.37153 C -0.45026 -0.37246 -0.44258 -0.37361 -0.43489 -0.37361 C -0.43255 -0.37361 -0.42995 -0.37385 -0.42799 -0.37176 C -0.42578 -0.36898 -0.42539 -0.36297 -0.42357 -0.35973 C -0.42226 -0.35764 -0.42122 -0.35556 -0.42005 -0.35348 C -0.4095 -0.33843 -0.425 -0.36482 -0.41315 -0.34144 C -0.41094 -0.33727 -0.40807 -0.33426 -0.40625 -0.32963 C -0.40547 -0.32755 -0.40495 -0.32523 -0.40391 -0.32361 C -0.40299 -0.32176 -0.40156 -0.32107 -0.40052 -0.31945 C -0.39661 -0.31389 -0.39609 -0.3088 -0.3901 -0.30556 C -0.3832 -0.30139 -0.38802 -0.30371 -0.37539 -0.30162 C -0.36901 -0.29422 -0.37435 -0.30162 -0.36966 -0.29144 C -0.36862 -0.28935 -0.36719 -0.2875 -0.36614 -0.28565 C -0.36497 -0.28287 -0.3638 -0.2801 -0.36276 -0.27755 C -0.36003 -0.25926 -0.3638 -0.28125 -0.3569 -0.25741 C -0.35508 -0.25093 -0.35091 -0.23519 -0.34779 -0.23334 L -0.3444 -0.23148 C -0.33906 -0.22199 -0.34297 -0.22824 -0.3375 -0.2213 C -0.33594 -0.21945 -0.33463 -0.21667 -0.33281 -0.21528 C -0.32917 -0.21204 -0.32148 -0.20718 -0.32148 -0.20695 C -0.31797 -0.20857 -0.31432 -0.2088 -0.3112 -0.21111 C -0.30378 -0.21713 -0.30833 -0.21783 -0.30534 -0.22523 C -0.30286 -0.23195 -0.30208 -0.23125 -0.29844 -0.23334 L -0.29049 -0.21945 L -0.28711 -0.21343 C -0.2845 -0.2 -0.28802 -0.21528 -0.28125 -0.20139 C -0.28021 -0.19885 -0.28008 -0.1956 -0.27904 -0.19329 C -0.27812 -0.19144 -0.27669 -0.19051 -0.27552 -0.18935 C -0.26406 -0.17408 -0.27604 -0.18773 -0.26302 -0.17523 C -0.26094 -0.17338 -0.25911 -0.1713 -0.25729 -0.16922 C -0.25612 -0.16806 -0.25495 -0.16621 -0.25391 -0.16528 C -0.25273 -0.16435 -0.25143 -0.16389 -0.25039 -0.1632 C -0.24922 -0.16111 -0.24831 -0.15857 -0.247 -0.15718 C -0.24062 -0.15047 -0.23867 -0.15371 -0.23086 -0.1551 C -0.22956 -0.16181 -0.22969 -0.16227 -0.22734 -0.16922 C -0.22682 -0.1713 -0.22617 -0.17361 -0.22513 -0.17523 C -0.22292 -0.17917 -0.22096 -0.17963 -0.21823 -0.18125 C -0.21029 -0.17408 -0.21484 -0.1794 -0.20573 -0.1632 L -0.20221 -0.15718 L -0.19883 -0.15116 C -0.19766 -0.14514 -0.19779 -0.14445 -0.19531 -0.13912 C -0.19427 -0.13681 -0.19297 -0.13542 -0.19193 -0.1331 C -0.19101 -0.13125 -0.19049 -0.12871 -0.18958 -0.12709 C -0.18867 -0.12547 -0.18724 -0.12454 -0.1862 -0.12315 C -0.18008 -0.11551 -0.18372 -0.11829 -0.17812 -0.11528 C -0.17513 -0.11574 -0.17174 -0.11482 -0.16901 -0.11713 C -0.16601 -0.11945 -0.16497 -0.12662 -0.16211 -0.12917 C -0.15599 -0.13449 -0.15911 -0.13241 -0.15286 -0.13519 L -0.14596 -0.12315 C -0.14492 -0.12107 -0.14362 -0.11945 -0.14258 -0.11713 C -0.14154 -0.11459 -0.14023 -0.11181 -0.13906 -0.10903 C -0.13802 -0.10579 -0.13724 -0.10209 -0.13568 -0.09908 C -0.13489 -0.09723 -0.13333 -0.09653 -0.13229 -0.09491 C -0.13112 -0.09329 -0.12982 -0.09121 -0.12878 -0.08912 C -0.12799 -0.08704 -0.1276 -0.08473 -0.12656 -0.08287 C -0.12448 -0.07986 -0.12161 -0.07824 -0.11966 -0.075 C -0.11784 -0.07176 -0.11094 -0.05834 -0.10703 -0.05486 C -0.1056 -0.05371 -0.10404 -0.05348 -0.10247 -0.05278 C -0.09818 -0.05348 -0.09401 -0.05348 -0.08984 -0.05486 C -0.08815 -0.05556 -0.08698 -0.0581 -0.08529 -0.05903 C -0.08385 -0.05973 -0.07122 -0.06273 -0.07044 -0.06297 C -0.06719 -0.06227 -0.06406 -0.06273 -0.0612 -0.06111 C -0.05508 -0.05718 -0.05495 -0.05278 -0.05078 -0.04699 C -0.04987 -0.04537 -0.04857 -0.04445 -0.04739 -0.04306 C -0.04036 -0.02454 -0.05013 -0.04699 -0.04167 -0.03496 C -0.04023 -0.03264 -0.03971 -0.02917 -0.03828 -0.02685 C -0.03724 -0.02523 -0.03594 -0.02431 -0.03476 -0.02292 C -0.03359 -0.02107 -0.03281 -0.01852 -0.03138 -0.0169 C -0.03034 -0.01551 -0.02904 -0.01574 -0.02799 -0.01505 C -0.02669 -0.01389 -0.02578 -0.01181 -0.02448 -0.01088 C -0.02266 -0.00926 -0.01836 -0.00764 -0.01641 -0.00695 C -0.01419 -0.00579 -0.0095 -0.00278 -0.0095 -0.00278 C -0.00846 -0.00348 -0.00703 -0.00324 -0.00612 -0.00486 C -0.00534 -0.00648 -0.00508 -0.01088 -0.00508 -0.01065 L -0.0026 -0.00278 L -0.0026 0.00139 L -0.00391 -0.00093 " pathEditMode="relative" rAng="0" ptsTypes="AAAAAAAAAAAAAAAAAAAAAAAAAAAAAAAAAAAAAAAAAAAAAAAAAAAAAAAAAAAAAAAAAAAAAAAAAAAAAAAAAAA">
                                      <p:cBhvr>
                                        <p:cTn id="86" dur="2000" fill="hold"/>
                                        <p:tgtEl>
                                          <p:spTgt spid="9"/>
                                        </p:tgtEl>
                                        <p:attrNameLst>
                                          <p:attrName>ppt_x</p:attrName>
                                          <p:attrName>ppt_y</p:attrName>
                                        </p:attrNameLst>
                                      </p:cBhvr>
                                      <p:rCtr x="23438" y="21435"/>
                                    </p:animMotion>
                                  </p:childTnLst>
                                </p:cTn>
                              </p:par>
                              <p:par>
                                <p:cTn id="87" presetID="1" presetClass="exit" presetSubtype="0" fill="hold" nodeType="withEffect">
                                  <p:stCondLst>
                                    <p:cond delay="4500"/>
                                  </p:stCondLst>
                                  <p:childTnLst>
                                    <p:set>
                                      <p:cBhvr>
                                        <p:cTn id="88" dur="1" fill="hold">
                                          <p:stCondLst>
                                            <p:cond delay="0"/>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9"/>
                  </p:tgtEl>
                </p:cond>
              </p:nextCondLst>
            </p:seq>
          </p:childTnLst>
        </p:cTn>
      </p:par>
    </p:tnLst>
    <p:bldLst>
      <p:bldP spid="10" grpId="0"/>
      <p:bldP spid="10" grpId="1"/>
      <p:bldP spid="11" grpId="0"/>
      <p:bldP spid="11" grpId="1"/>
      <p:bldP spid="13" grpId="0"/>
      <p:bldP spid="13" grpId="1"/>
      <p:bldP spid="14" grpId="0"/>
      <p:bldP spid="14" grpId="1"/>
      <p:bldP spid="44" grpId="0" bldLvl="0" animBg="1"/>
      <p:bldP spid="37"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Document 17"/>
          <p:cNvSpPr/>
          <p:nvPr/>
        </p:nvSpPr>
        <p:spPr>
          <a:xfrm>
            <a:off x="-20782" y="0"/>
            <a:ext cx="12268201" cy="22074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Flowchart: Document 17"/>
          <p:cNvSpPr/>
          <p:nvPr/>
        </p:nvSpPr>
        <p:spPr>
          <a:xfrm>
            <a:off x="-76199" y="-14642"/>
            <a:ext cx="12268199" cy="186169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TextBox 8"/>
          <p:cNvSpPr txBox="1"/>
          <p:nvPr/>
        </p:nvSpPr>
        <p:spPr>
          <a:xfrm>
            <a:off x="1800225" y="275590"/>
            <a:ext cx="9233535" cy="119761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grpSp>
        <p:nvGrpSpPr>
          <p:cNvPr id="10" name="Group 9"/>
          <p:cNvGrpSpPr/>
          <p:nvPr/>
        </p:nvGrpSpPr>
        <p:grpSpPr>
          <a:xfrm>
            <a:off x="1938020" y="3429000"/>
            <a:ext cx="9443085" cy="1383665"/>
            <a:chOff x="2052684" y="2617912"/>
            <a:chExt cx="5768788" cy="1092595"/>
          </a:xfrm>
        </p:grpSpPr>
        <p:pic>
          <p:nvPicPr>
            <p:cNvPr id="1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2684" y="2617912"/>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2057479" y="2772823"/>
              <a:ext cx="5121462" cy="653351"/>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Rồng</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rắn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lên</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mây</a:t>
              </a:r>
              <a:endPar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3" name="Rectangle 16"/>
          <p:cNvSpPr/>
          <p:nvPr/>
        </p:nvSpPr>
        <p:spPr>
          <a:xfrm rot="269291">
            <a:off x="985163" y="3614125"/>
            <a:ext cx="1448268" cy="1127520"/>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78B832"/>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6"/>
          <p:cNvSpPr/>
          <p:nvPr/>
        </p:nvSpPr>
        <p:spPr>
          <a:xfrm rot="489815">
            <a:off x="1159679" y="3735310"/>
            <a:ext cx="1135945" cy="905568"/>
          </a:xfrm>
          <a:custGeom>
            <a:avLst/>
            <a:gdLst>
              <a:gd name="connsiteX0" fmla="*/ 0 w 1322292"/>
              <a:gd name="connsiteY0" fmla="*/ 0 h 1023843"/>
              <a:gd name="connsiteX1" fmla="*/ 1322292 w 1322292"/>
              <a:gd name="connsiteY1" fmla="*/ 0 h 1023843"/>
              <a:gd name="connsiteX2" fmla="*/ 1322292 w 1322292"/>
              <a:gd name="connsiteY2" fmla="*/ 1023843 h 1023843"/>
              <a:gd name="connsiteX3" fmla="*/ 0 w 1322292"/>
              <a:gd name="connsiteY3" fmla="*/ 1023843 h 1023843"/>
              <a:gd name="connsiteX4" fmla="*/ 0 w 1322292"/>
              <a:gd name="connsiteY4" fmla="*/ 0 h 1023843"/>
              <a:gd name="connsiteX0-1" fmla="*/ 38 w 1322330"/>
              <a:gd name="connsiteY0-2" fmla="*/ 0 h 1023843"/>
              <a:gd name="connsiteX1-3" fmla="*/ 1322330 w 1322330"/>
              <a:gd name="connsiteY1-4" fmla="*/ 0 h 1023843"/>
              <a:gd name="connsiteX2-5" fmla="*/ 1322330 w 1322330"/>
              <a:gd name="connsiteY2-6" fmla="*/ 1023843 h 1023843"/>
              <a:gd name="connsiteX3-7" fmla="*/ 38 w 1322330"/>
              <a:gd name="connsiteY3-8" fmla="*/ 1023843 h 1023843"/>
              <a:gd name="connsiteX4-9" fmla="*/ 401820 w 1322330"/>
              <a:gd name="connsiteY4-10" fmla="*/ 432335 h 1023843"/>
              <a:gd name="connsiteX5" fmla="*/ 38 w 1322330"/>
              <a:gd name="connsiteY5" fmla="*/ 0 h 102384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 y="connsiteY5"/>
              </a:cxn>
            </a:cxnLst>
            <a:rect l="l" t="t" r="r" b="b"/>
            <a:pathLst>
              <a:path w="1322330" h="1023843">
                <a:moveTo>
                  <a:pt x="38" y="0"/>
                </a:moveTo>
                <a:lnTo>
                  <a:pt x="1322330" y="0"/>
                </a:lnTo>
                <a:lnTo>
                  <a:pt x="1322330" y="1023843"/>
                </a:lnTo>
                <a:lnTo>
                  <a:pt x="38" y="1023843"/>
                </a:lnTo>
                <a:cubicBezTo>
                  <a:pt x="-4580" y="845146"/>
                  <a:pt x="406438" y="611032"/>
                  <a:pt x="401820" y="432335"/>
                </a:cubicBezTo>
                <a:lnTo>
                  <a:pt x="38" y="0"/>
                </a:lnTo>
                <a:close/>
              </a:path>
            </a:pathLst>
          </a:custGeom>
          <a:solidFill>
            <a:srgbClr val="92D050"/>
          </a:solidFill>
          <a:ln>
            <a:solidFill>
              <a:srgbClr val="78B8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5"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641" y="3271097"/>
            <a:ext cx="1416718" cy="1367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TextBox 15"/>
          <p:cNvSpPr txBox="1"/>
          <p:nvPr/>
        </p:nvSpPr>
        <p:spPr>
          <a:xfrm>
            <a:off x="1944727" y="3338628"/>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23</a:t>
            </a:r>
          </a:p>
        </p:txBody>
      </p:sp>
      <p:sp>
        <p:nvSpPr>
          <p:cNvPr id="17" name="Rectangle 16"/>
          <p:cNvSpPr/>
          <p:nvPr/>
        </p:nvSpPr>
        <p:spPr>
          <a:xfrm>
            <a:off x="1" y="6629400"/>
            <a:ext cx="12192000" cy="22860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2867660" y="1442085"/>
            <a:ext cx="6456680" cy="2016125"/>
            <a:chOff x="2118480" y="1316166"/>
            <a:chExt cx="1512168" cy="1512168"/>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991601"/>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rPr>
                <a:t>Tiết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pitchFamily="34" charset="0"/>
                <a:ea typeface="Microsoft YaHei" panose="020B0503020204020204" charset="-122"/>
                <a:cs typeface="Arial Rounded MT Bold" panose="020F0704030504030204" pitchFamily="3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0" y="-88265"/>
            <a:ext cx="1478280" cy="899160"/>
          </a:xfrm>
          <a:prstGeom prst="rect">
            <a:avLst/>
          </a:prstGeom>
        </p:spPr>
      </p:pic>
      <p:sp>
        <p:nvSpPr>
          <p:cNvPr id="8" name="Title 7"/>
          <p:cNvSpPr>
            <a:spLocks noGrp="1"/>
          </p:cNvSpPr>
          <p:nvPr>
            <p:ph type="title"/>
          </p:nvPr>
        </p:nvSpPr>
        <p:spPr/>
        <p:txBody>
          <a:bodyPr/>
          <a:lstStyle/>
          <a:p>
            <a:endParaRPr lang="en-US" dirty="0"/>
          </a:p>
        </p:txBody>
      </p:sp>
      <p:pic>
        <p:nvPicPr>
          <p:cNvPr id="3" name="Picture 2">
            <a:extLst>
              <a:ext uri="{FF2B5EF4-FFF2-40B4-BE49-F238E27FC236}">
                <a16:creationId xmlns:a16="http://schemas.microsoft.com/office/drawing/2014/main" xmlns="" id="{CF1E6045-F3EF-4DCB-96C7-3C13D5EAD70F}"/>
              </a:ext>
            </a:extLst>
          </p:cNvPr>
          <p:cNvPicPr>
            <a:picLocks noChangeAspect="1"/>
          </p:cNvPicPr>
          <p:nvPr/>
        </p:nvPicPr>
        <p:blipFill>
          <a:blip r:embed="rId4"/>
          <a:stretch>
            <a:fillRect/>
          </a:stretch>
        </p:blipFill>
        <p:spPr>
          <a:xfrm>
            <a:off x="1701209" y="0"/>
            <a:ext cx="8694376" cy="5039410"/>
          </a:xfrm>
          <a:prstGeom prst="rect">
            <a:avLst/>
          </a:prstGeom>
        </p:spPr>
      </p:pic>
      <p:sp>
        <p:nvSpPr>
          <p:cNvPr id="5" name="Rectangle 4">
            <a:extLst>
              <a:ext uri="{FF2B5EF4-FFF2-40B4-BE49-F238E27FC236}">
                <a16:creationId xmlns:a16="http://schemas.microsoft.com/office/drawing/2014/main" xmlns="" id="{9085F13C-88B2-4B55-A7E6-F5BD15CE3E9A}"/>
              </a:ext>
            </a:extLst>
          </p:cNvPr>
          <p:cNvSpPr/>
          <p:nvPr/>
        </p:nvSpPr>
        <p:spPr>
          <a:xfrm>
            <a:off x="318977" y="5188689"/>
            <a:ext cx="11398102" cy="139467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a:t>
            </a:r>
            <a:r>
              <a:rPr lang="en-US"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là một trong những trò chơi dân gian</a:t>
            </a:r>
            <a:r>
              <a:rPr lang="en-US" dirty="0">
                <a:solidFill>
                  <a:schemeClr val="bg1"/>
                </a:solidFill>
                <a:latin typeface="Arial-Rounded" panose="020B0500000000000000" pitchFamily="34" charset="0"/>
                <a:ea typeface="Arial-Rounded" panose="020B0500000000000000" pitchFamily="34" charset="0"/>
                <a:cs typeface="Arial-Rounded" panose="020B0500000000000000" pitchFamily="34" charset="0"/>
              </a:rPr>
              <a:t>, </a:t>
            </a:r>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chơi theo nhóm, các người chơi được phân vai và phải thực hiện vai chơi của mình trong sự phối hợp với người khác.</a:t>
            </a:r>
          </a:p>
          <a:p>
            <a:pPr algn="l"/>
            <a:r>
              <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Một người đứng riêng ra làm thầy thuốc, những người còn lại sắp hàng một, tay người sau nắm vạt áo người trước hoặc đặt trên vai của người đứng trước. Sau đó cả chuỗi người này bắt đầu lượn qua lượn lại như con rắn, vừa đi vừa hát: </a:t>
            </a:r>
            <a:r>
              <a:rPr lang="vi-VN" b="0" i="1"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rPr>
              <a:t>“Rồng rắn lên mây/ Có cây lúc lắc/ Hỏi thăm thầy thuốc/ Có nhà hay không?”.</a:t>
            </a:r>
            <a:endParaRPr lang="vi-VN" b="0" i="0" dirty="0">
              <a:solidFill>
                <a:schemeClr val="bg1"/>
              </a:solidFill>
              <a:effectLst/>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xmlns="" id="{2D91BD3A-DEE2-4F15-A5F2-182A4CB29E71}"/>
              </a:ext>
            </a:extLst>
          </p:cNvPr>
          <p:cNvSpPr>
            <a:spLocks noGrp="1"/>
          </p:cNvSpPr>
          <p:nvPr>
            <p:ph idx="1"/>
          </p:nvPr>
        </p:nvSpPr>
        <p:spPr/>
        <p:txBody>
          <a:bodyPr/>
          <a:lstStyle/>
          <a:p>
            <a:endParaRPr lang="en-US" dirty="0"/>
          </a:p>
        </p:txBody>
      </p:sp>
      <p:pic>
        <p:nvPicPr>
          <p:cNvPr id="8" name="Picture 7">
            <a:extLst>
              <a:ext uri="{FF2B5EF4-FFF2-40B4-BE49-F238E27FC236}">
                <a16:creationId xmlns:a16="http://schemas.microsoft.com/office/drawing/2014/main" xmlns="" id="{34AC83EE-6996-4799-807D-3728A91E0C6B}"/>
              </a:ext>
            </a:extLst>
          </p:cNvPr>
          <p:cNvPicPr>
            <a:picLocks noChangeAspect="1"/>
          </p:cNvPicPr>
          <p:nvPr/>
        </p:nvPicPr>
        <p:blipFill>
          <a:blip r:embed="rId2"/>
          <a:stretch>
            <a:fillRect/>
          </a:stretch>
        </p:blipFill>
        <p:spPr>
          <a:xfrm>
            <a:off x="1375144" y="38099"/>
            <a:ext cx="8648700" cy="3009900"/>
          </a:xfrm>
          <a:prstGeom prst="rect">
            <a:avLst/>
          </a:prstGeom>
        </p:spPr>
      </p:pic>
      <p:pic>
        <p:nvPicPr>
          <p:cNvPr id="11" name="Picture 10">
            <a:extLst>
              <a:ext uri="{FF2B5EF4-FFF2-40B4-BE49-F238E27FC236}">
                <a16:creationId xmlns:a16="http://schemas.microsoft.com/office/drawing/2014/main" xmlns="" id="{D134864F-A318-4DF7-9A28-4E5AC700099C}"/>
              </a:ext>
            </a:extLst>
          </p:cNvPr>
          <p:cNvPicPr>
            <a:picLocks noChangeAspect="1"/>
          </p:cNvPicPr>
          <p:nvPr/>
        </p:nvPicPr>
        <p:blipFill>
          <a:blip r:embed="rId3"/>
          <a:stretch>
            <a:fillRect/>
          </a:stretch>
        </p:blipFill>
        <p:spPr>
          <a:xfrm>
            <a:off x="1375144" y="3047999"/>
            <a:ext cx="8801100" cy="3714750"/>
          </a:xfrm>
          <a:prstGeom prst="rect">
            <a:avLst/>
          </a:prstGeom>
        </p:spPr>
      </p:pic>
      <p:sp>
        <p:nvSpPr>
          <p:cNvPr id="13" name="Title 12">
            <a:extLst>
              <a:ext uri="{FF2B5EF4-FFF2-40B4-BE49-F238E27FC236}">
                <a16:creationId xmlns:a16="http://schemas.microsoft.com/office/drawing/2014/main" xmlns="" id="{6923D4F5-BF85-41C6-886C-18DE4F2287C2}"/>
              </a:ext>
            </a:extLst>
          </p:cNvPr>
          <p:cNvSpPr>
            <a:spLocks noGrp="1"/>
          </p:cNvSpPr>
          <p:nvPr>
            <p:ph type="title"/>
          </p:nvPr>
        </p:nvSpPr>
        <p:spPr/>
        <p:txBody>
          <a:bodyPr/>
          <a:lstStyle/>
          <a:p>
            <a:endParaRPr lang="en-US" dirty="0"/>
          </a:p>
        </p:txBody>
      </p:sp>
      <p:sp>
        <p:nvSpPr>
          <p:cNvPr id="16" name="Cloud 15">
            <a:extLst>
              <a:ext uri="{FF2B5EF4-FFF2-40B4-BE49-F238E27FC236}">
                <a16:creationId xmlns:a16="http://schemas.microsoft.com/office/drawing/2014/main" xmlns="" id="{EF9883B5-F639-43A0-8274-E6E53C758DD0}"/>
              </a:ext>
            </a:extLst>
          </p:cNvPr>
          <p:cNvSpPr/>
          <p:nvPr/>
        </p:nvSpPr>
        <p:spPr>
          <a:xfrm>
            <a:off x="8985406" y="2135167"/>
            <a:ext cx="3048000" cy="730269"/>
          </a:xfrm>
          <a:prstGeom prst="cloud">
            <a:avLst/>
          </a:prstGeom>
          <a:solidFill>
            <a:srgbClr val="92D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 mẫu</a:t>
            </a:r>
          </a:p>
        </p:txBody>
      </p:sp>
    </p:spTree>
  </p:cSld>
  <p:clrMapOvr>
    <a:masterClrMapping/>
  </p:clrMapOvr>
  <p:transition>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8"/>
          <p:cNvCxnSpPr/>
          <p:nvPr/>
        </p:nvCxnSpPr>
        <p:spPr>
          <a:xfrm>
            <a:off x="0" y="0"/>
            <a:ext cx="1552575" cy="1508581"/>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0" name="9"/>
          <p:cNvSpPr/>
          <p:nvPr/>
        </p:nvSpPr>
        <p:spPr>
          <a:xfrm>
            <a:off x="1552575" y="1508581"/>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cxnSp>
        <p:nvCxnSpPr>
          <p:cNvPr id="11" name="10"/>
          <p:cNvCxnSpPr/>
          <p:nvPr/>
        </p:nvCxnSpPr>
        <p:spPr>
          <a:xfrm>
            <a:off x="1685925" y="1628775"/>
            <a:ext cx="1438275" cy="1378862"/>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3" name="12"/>
          <p:cNvCxnSpPr/>
          <p:nvPr/>
        </p:nvCxnSpPr>
        <p:spPr>
          <a:xfrm flipH="1">
            <a:off x="1576983" y="3170658"/>
            <a:ext cx="1485900" cy="1362075"/>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cxnSp>
        <p:nvCxnSpPr>
          <p:cNvPr id="15" name="14"/>
          <p:cNvCxnSpPr/>
          <p:nvPr/>
        </p:nvCxnSpPr>
        <p:spPr>
          <a:xfrm>
            <a:off x="1588443" y="4695754"/>
            <a:ext cx="2904006" cy="2162246"/>
          </a:xfrm>
          <a:prstGeom prst="line">
            <a:avLst/>
          </a:prstGeom>
          <a:ln>
            <a:solidFill>
              <a:srgbClr val="339183"/>
            </a:solidFill>
          </a:ln>
        </p:spPr>
        <p:style>
          <a:lnRef idx="1">
            <a:schemeClr val="accent3"/>
          </a:lnRef>
          <a:fillRef idx="0">
            <a:schemeClr val="accent3"/>
          </a:fillRef>
          <a:effectRef idx="0">
            <a:schemeClr val="accent3"/>
          </a:effectRef>
          <a:fontRef idx="minor">
            <a:schemeClr val="tx1"/>
          </a:fontRef>
        </p:style>
      </p:cxnSp>
      <p:sp>
        <p:nvSpPr>
          <p:cNvPr id="17" name="16"/>
          <p:cNvSpPr/>
          <p:nvPr/>
        </p:nvSpPr>
        <p:spPr>
          <a:xfrm>
            <a:off x="1443633" y="4566035"/>
            <a:ext cx="133350" cy="120194"/>
          </a:xfrm>
          <a:prstGeom prst="ellipse">
            <a:avLst/>
          </a:prstGeom>
          <a:solidFill>
            <a:srgbClr val="3391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27" name="26"/>
          <p:cNvSpPr/>
          <p:nvPr/>
        </p:nvSpPr>
        <p:spPr>
          <a:xfrm>
            <a:off x="-265521" y="-76199"/>
            <a:ext cx="1124" cy="1013"/>
          </a:xfrm>
          <a:custGeom>
            <a:avLst/>
            <a:gdLst>
              <a:gd name="connsiteX0" fmla="*/ 10 w 1124"/>
              <a:gd name="connsiteY0" fmla="*/ 0 h 1013"/>
              <a:gd name="connsiteX1" fmla="*/ 1124 w 1124"/>
              <a:gd name="connsiteY1" fmla="*/ 1013 h 1013"/>
              <a:gd name="connsiteX2" fmla="*/ 0 w 1124"/>
              <a:gd name="connsiteY2" fmla="*/ 1013 h 1013"/>
              <a:gd name="connsiteX3" fmla="*/ 10 w 1124"/>
              <a:gd name="connsiteY3" fmla="*/ 0 h 1013"/>
            </a:gdLst>
            <a:ahLst/>
            <a:cxnLst>
              <a:cxn ang="0">
                <a:pos x="connsiteX0" y="connsiteY0"/>
              </a:cxn>
              <a:cxn ang="0">
                <a:pos x="connsiteX1" y="connsiteY1"/>
              </a:cxn>
              <a:cxn ang="0">
                <a:pos x="connsiteX2" y="connsiteY2"/>
              </a:cxn>
              <a:cxn ang="0">
                <a:pos x="connsiteX3" y="connsiteY3"/>
              </a:cxn>
            </a:cxnLst>
            <a:rect l="l" t="t" r="r" b="b"/>
            <a:pathLst>
              <a:path w="1124" h="1013">
                <a:moveTo>
                  <a:pt x="10" y="0"/>
                </a:moveTo>
                <a:lnTo>
                  <a:pt x="1124" y="1013"/>
                </a:lnTo>
                <a:lnTo>
                  <a:pt x="0" y="1013"/>
                </a:lnTo>
                <a:lnTo>
                  <a:pt x="10" y="0"/>
                </a:lnTo>
                <a:close/>
              </a:path>
            </a:pathLst>
          </a:custGeom>
          <a:blipFill>
            <a:blip r:embed="rId3"/>
            <a:srcRect/>
            <a:stretch>
              <a:fillRect l="-475" t="621" r="475" b="-62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30" name="29"/>
          <p:cNvSpPr/>
          <p:nvPr/>
        </p:nvSpPr>
        <p:spPr>
          <a:xfrm>
            <a:off x="0" y="166605"/>
            <a:ext cx="4351063" cy="6691395"/>
          </a:xfrm>
          <a:custGeom>
            <a:avLst/>
            <a:gdLst>
              <a:gd name="connsiteX0" fmla="*/ 0 w 4351063"/>
              <a:gd name="connsiteY0" fmla="*/ 0 h 6746318"/>
              <a:gd name="connsiteX1" fmla="*/ 3027088 w 4351063"/>
              <a:gd name="connsiteY1" fmla="*/ 2926793 h 6746318"/>
              <a:gd name="connsiteX2" fmla="*/ 1407838 w 4351063"/>
              <a:gd name="connsiteY2" fmla="*/ 4431743 h 6746318"/>
              <a:gd name="connsiteX3" fmla="*/ 1331638 w 4351063"/>
              <a:gd name="connsiteY3" fmla="*/ 4507943 h 6746318"/>
              <a:gd name="connsiteX4" fmla="*/ 4351063 w 4351063"/>
              <a:gd name="connsiteY4" fmla="*/ 6746318 h 6746318"/>
              <a:gd name="connsiteX5" fmla="*/ 0 w 4351063"/>
              <a:gd name="connsiteY5" fmla="*/ 6728914 h 6746318"/>
              <a:gd name="connsiteX6" fmla="*/ 0 w 4351063"/>
              <a:gd name="connsiteY6" fmla="*/ 0 h 6746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51063" h="6746318">
                <a:moveTo>
                  <a:pt x="0" y="0"/>
                </a:moveTo>
                <a:lnTo>
                  <a:pt x="3027088" y="2926793"/>
                </a:lnTo>
                <a:lnTo>
                  <a:pt x="1407838" y="4431743"/>
                </a:lnTo>
                <a:lnTo>
                  <a:pt x="1331638" y="4507943"/>
                </a:lnTo>
                <a:lnTo>
                  <a:pt x="4351063" y="6746318"/>
                </a:lnTo>
                <a:lnTo>
                  <a:pt x="0" y="6728914"/>
                </a:lnTo>
                <a:lnTo>
                  <a:pt x="0" y="0"/>
                </a:lnTo>
                <a:close/>
              </a:path>
            </a:pathLst>
          </a:cu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cs"/>
            </a:endParaRPr>
          </a:p>
        </p:txBody>
      </p:sp>
      <p:pic>
        <p:nvPicPr>
          <p:cNvPr id="62" name="61" descr="E:\素材\春\7ff96c0408d5f1ad90e6490e1fb39ea4.png7ff96c0408d5f1ad90e6490e1fb39ea4"/>
          <p:cNvPicPr>
            <a:picLocks noChangeAspect="1"/>
          </p:cNvPicPr>
          <p:nvPr/>
        </p:nvPicPr>
        <p:blipFill>
          <a:blip r:embed="rId4" cstate="screen"/>
          <a:srcRect/>
          <a:stretch>
            <a:fillRect/>
          </a:stretch>
        </p:blipFill>
        <p:spPr>
          <a:xfrm rot="814195" flipV="1">
            <a:off x="-603250" y="396875"/>
            <a:ext cx="1523365" cy="1489075"/>
          </a:xfrm>
          <a:prstGeom prst="rect">
            <a:avLst/>
          </a:prstGeom>
        </p:spPr>
      </p:pic>
      <p:pic>
        <p:nvPicPr>
          <p:cNvPr id="63" name="62" descr="E:\素材\春\7ff96c0408d5f1ad90e6490e1fb39ea4.png7ff96c0408d5f1ad90e6490e1fb39ea4"/>
          <p:cNvPicPr>
            <a:picLocks noChangeAspect="1"/>
          </p:cNvPicPr>
          <p:nvPr/>
        </p:nvPicPr>
        <p:blipFill>
          <a:blip r:embed="rId5" cstate="screen"/>
          <a:srcRect/>
          <a:stretch>
            <a:fillRect/>
          </a:stretch>
        </p:blipFill>
        <p:spPr>
          <a:xfrm rot="11111076" flipH="1">
            <a:off x="-189865" y="-125095"/>
            <a:ext cx="1796415" cy="1758315"/>
          </a:xfrm>
          <a:prstGeom prst="rect">
            <a:avLst/>
          </a:prstGeom>
        </p:spPr>
      </p:pic>
      <p:pic>
        <p:nvPicPr>
          <p:cNvPr id="2" name="1" descr="E:\素材\春\7ff96c0408d5f1ad90e6490e1fb39ea4.png7ff96c0408d5f1ad90e6490e1fb39ea4"/>
          <p:cNvPicPr>
            <a:picLocks noChangeAspect="1"/>
          </p:cNvPicPr>
          <p:nvPr/>
        </p:nvPicPr>
        <p:blipFill>
          <a:blip r:embed="rId6" cstate="screen"/>
          <a:srcRect/>
          <a:stretch>
            <a:fillRect/>
          </a:stretch>
        </p:blipFill>
        <p:spPr>
          <a:xfrm rot="21000000">
            <a:off x="10031048" y="4756299"/>
            <a:ext cx="2396490" cy="2344420"/>
          </a:xfrm>
          <a:prstGeom prst="rect">
            <a:avLst/>
          </a:prstGeom>
        </p:spPr>
      </p:pic>
      <p:grpSp>
        <p:nvGrpSpPr>
          <p:cNvPr id="7" name="Group 6"/>
          <p:cNvGrpSpPr/>
          <p:nvPr/>
        </p:nvGrpSpPr>
        <p:grpSpPr>
          <a:xfrm>
            <a:off x="156834" y="1993081"/>
            <a:ext cx="2109019" cy="2109019"/>
            <a:chOff x="156834" y="1993081"/>
            <a:chExt cx="2109019" cy="2109019"/>
          </a:xfrm>
        </p:grpSpPr>
        <p:sp>
          <p:nvSpPr>
            <p:cNvPr id="3" name="Oval 2"/>
            <p:cNvSpPr/>
            <p:nvPr/>
          </p:nvSpPr>
          <p:spPr>
            <a:xfrm>
              <a:off x="156834" y="1993081"/>
              <a:ext cx="2109019" cy="2109019"/>
            </a:xfrm>
            <a:prstGeom prst="ellipse">
              <a:avLst/>
            </a:prstGeom>
            <a:solidFill>
              <a:srgbClr val="ED2F6A"/>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p:cNvSpPr txBox="1"/>
            <p:nvPr/>
          </p:nvSpPr>
          <p:spPr>
            <a:xfrm>
              <a:off x="315731" y="2243748"/>
              <a:ext cx="1711988" cy="1754326"/>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GIẢI NGHĨA TỪ</a:t>
              </a:r>
              <a:endParaRPr kumimoji="0" lang="zh-CN" altLang="en-US" sz="3600"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
        <p:nvSpPr>
          <p:cNvPr id="28" name="2"/>
          <p:cNvSpPr/>
          <p:nvPr/>
        </p:nvSpPr>
        <p:spPr>
          <a:xfrm>
            <a:off x="3425187" y="716098"/>
            <a:ext cx="8019905" cy="5347817"/>
          </a:xfrm>
          <a:prstGeom prst="roundRect">
            <a:avLst>
              <a:gd name="adj" fmla="val 31710"/>
            </a:avLst>
          </a:prstGeom>
          <a:solidFill>
            <a:srgbClr val="FEF4F6"/>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等线" panose="02010600030101010101" pitchFamily="2" charset="-122"/>
              <a:cs typeface="+mn-ea"/>
              <a:sym typeface="+mn-lt"/>
            </a:endParaRPr>
          </a:p>
        </p:txBody>
      </p:sp>
      <p:grpSp>
        <p:nvGrpSpPr>
          <p:cNvPr id="42" name="Group 41"/>
          <p:cNvGrpSpPr/>
          <p:nvPr/>
        </p:nvGrpSpPr>
        <p:grpSpPr>
          <a:xfrm>
            <a:off x="3823347" y="1194410"/>
            <a:ext cx="6916420" cy="2098675"/>
            <a:chOff x="172324" y="1157225"/>
            <a:chExt cx="2109019" cy="1406784"/>
          </a:xfrm>
        </p:grpSpPr>
        <p:sp>
          <p:nvSpPr>
            <p:cNvPr id="43" name="Hexagon 42"/>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TextBox 43"/>
            <p:cNvSpPr txBox="1"/>
            <p:nvPr/>
          </p:nvSpPr>
          <p:spPr>
            <a:xfrm>
              <a:off x="288889" y="1370052"/>
              <a:ext cx="1954115" cy="1010913"/>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núc</a:t>
              </a:r>
              <a:r>
                <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nác</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một</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loại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cây</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dùng</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để</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làm</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thuốc</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chữa</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bệnh</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pic>
        <p:nvPicPr>
          <p:cNvPr id="5" name="Picture 4"/>
          <p:cNvPicPr>
            <a:picLocks noChangeAspect="1"/>
          </p:cNvPicPr>
          <p:nvPr/>
        </p:nvPicPr>
        <p:blipFill>
          <a:blip r:embed="rId7"/>
          <a:stretch>
            <a:fillRect/>
          </a:stretch>
        </p:blipFill>
        <p:spPr>
          <a:xfrm>
            <a:off x="11285220" y="95250"/>
            <a:ext cx="906780" cy="848360"/>
          </a:xfrm>
          <a:prstGeom prst="rect">
            <a:avLst/>
          </a:prstGeom>
        </p:spPr>
      </p:pic>
      <p:grpSp>
        <p:nvGrpSpPr>
          <p:cNvPr id="21" name="Group 20">
            <a:extLst>
              <a:ext uri="{FF2B5EF4-FFF2-40B4-BE49-F238E27FC236}">
                <a16:creationId xmlns:a16="http://schemas.microsoft.com/office/drawing/2014/main" xmlns="" id="{854AFE8B-D7EC-421E-B935-F822609EFA25}"/>
              </a:ext>
            </a:extLst>
          </p:cNvPr>
          <p:cNvGrpSpPr/>
          <p:nvPr/>
        </p:nvGrpSpPr>
        <p:grpSpPr>
          <a:xfrm>
            <a:off x="3831947" y="3576794"/>
            <a:ext cx="6916420" cy="2098675"/>
            <a:chOff x="172324" y="1157225"/>
            <a:chExt cx="2109019" cy="1406784"/>
          </a:xfrm>
        </p:grpSpPr>
        <p:sp>
          <p:nvSpPr>
            <p:cNvPr id="22" name="Hexagon 21">
              <a:extLst>
                <a:ext uri="{FF2B5EF4-FFF2-40B4-BE49-F238E27FC236}">
                  <a16:creationId xmlns:a16="http://schemas.microsoft.com/office/drawing/2014/main" xmlns="" id="{BCEDC67E-565A-4773-8DCE-16609157CD7E}"/>
                </a:ext>
              </a:extLst>
            </p:cNvPr>
            <p:cNvSpPr/>
            <p:nvPr/>
          </p:nvSpPr>
          <p:spPr>
            <a:xfrm>
              <a:off x="172324" y="1157225"/>
              <a:ext cx="2109019" cy="1406784"/>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3" name="TextBox 22">
              <a:extLst>
                <a:ext uri="{FF2B5EF4-FFF2-40B4-BE49-F238E27FC236}">
                  <a16:creationId xmlns:a16="http://schemas.microsoft.com/office/drawing/2014/main" xmlns="" id="{B35710A1-5780-4503-BA48-6F1866A9085B}"/>
                </a:ext>
              </a:extLst>
            </p:cNvPr>
            <p:cNvSpPr txBox="1"/>
            <p:nvPr/>
          </p:nvSpPr>
          <p:spPr>
            <a:xfrm>
              <a:off x="288889" y="1370052"/>
              <a:ext cx="1954115" cy="722081"/>
            </a:xfrm>
            <a:prstGeom prst="rect">
              <a:avLst/>
            </a:prstGeom>
            <a:noFill/>
          </p:spPr>
          <p:txBody>
            <a:bodyPr wrap="square" rtlCol="0">
              <a:spAutoFit/>
            </a:bodyPr>
            <a:lstStyle/>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Cản</a:t>
              </a:r>
              <a:endParaRPr kumimoji="0" lang="en-US" sz="36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3130" rtl="0" eaLnBrk="1" fontAlgn="base" latinLnBrk="0" hangingPunct="1">
                <a:lnSpc>
                  <a:spcPct val="100000"/>
                </a:lnSpc>
                <a:spcBef>
                  <a:spcPct val="0"/>
                </a:spcBef>
                <a:spcAft>
                  <a:spcPct val="0"/>
                </a:spcAft>
                <a:buClrTx/>
                <a:buSzTx/>
                <a:buFontTx/>
                <a:buNone/>
                <a:tabLst/>
                <a:defRPr/>
              </a:pP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Ngăn</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giữ</a:t>
              </a:r>
              <a:r>
                <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 </a:t>
              </a:r>
              <a:r>
                <a:rPr kumimoji="0" lang="en-US" altLang="vi-VN" sz="2800" b="0" i="0" u="none" strike="noStrike" kern="1200" cap="none" spc="0" normalizeH="0" baseline="0" noProof="0" dirty="0" err="1">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rPr>
                <a:t>lại</a:t>
              </a:r>
              <a:endParaRPr kumimoji="0" lang="en-US" altLang="vi-VN" sz="2800" b="0" i="0" u="none" strike="noStrike" kern="1200" cap="none" spc="0" normalizeH="0" baseline="0" noProof="0" dirty="0">
                <a:ln>
                  <a:noFill/>
                </a:ln>
                <a:solidFill>
                  <a:srgbClr val="231F2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mn-lt"/>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left)">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barn(inVertical)">
                                      <p:cBhvr>
                                        <p:cTn id="12" dur="5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bldLvl="0" animBg="1"/>
    </p:bldLst>
  </p:timing>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6.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TotalTime>
  <Words>721</Words>
  <Application>Microsoft Office PowerPoint</Application>
  <PresentationFormat>Custom</PresentationFormat>
  <Paragraphs>80</Paragraphs>
  <Slides>25</Slides>
  <Notes>8</Notes>
  <HiddenSlides>0</HiddenSlides>
  <MMClips>0</MMClips>
  <ScaleCrop>false</ScaleCrop>
  <HeadingPairs>
    <vt:vector size="4" baseType="variant">
      <vt:variant>
        <vt:lpstr>Theme</vt:lpstr>
      </vt:variant>
      <vt:variant>
        <vt:i4>6</vt:i4>
      </vt:variant>
      <vt:variant>
        <vt:lpstr>Slide Titles</vt:lpstr>
      </vt:variant>
      <vt:variant>
        <vt:i4>25</vt:i4>
      </vt:variant>
    </vt:vector>
  </HeadingPairs>
  <TitlesOfParts>
    <vt:vector size="31" baseType="lpstr">
      <vt:lpstr>2_Office Theme</vt:lpstr>
      <vt:lpstr>3_Office Theme</vt:lpstr>
      <vt:lpstr>4_Office Theme</vt:lpstr>
      <vt:lpstr>5_Office Theme</vt:lpstr>
      <vt:lpstr>7_Office Theme</vt:lpstr>
      <vt:lpstr>4_Office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câu dài:</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Tớ là lê-gô </vt:lpstr>
      <vt:lpstr>PowerPoint Presentation</vt:lpstr>
      <vt:lpstr>Chọn nội dung phù hợp với mỗi đoạn bài đọc</vt:lpstr>
      <vt:lpstr>1. Nói tiếp để hoàn thành câu</vt:lpstr>
      <vt:lpstr>2. Đặt một câu nói về trò chơi em thích.</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ACER</cp:lastModifiedBy>
  <cp:revision>9</cp:revision>
  <dcterms:created xsi:type="dcterms:W3CDTF">2021-05-27T01:09:20Z</dcterms:created>
  <dcterms:modified xsi:type="dcterms:W3CDTF">2025-04-29T00:59:56Z</dcterms:modified>
</cp:coreProperties>
</file>