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8" r:id="rId4"/>
    <p:sldMasterId id="2147483736" r:id="rId5"/>
    <p:sldMasterId id="2147483748" r:id="rId6"/>
  </p:sldMasterIdLst>
  <p:notesMasterIdLst>
    <p:notesMasterId r:id="rId31"/>
  </p:notesMasterIdLst>
  <p:sldIdLst>
    <p:sldId id="257" r:id="rId7"/>
    <p:sldId id="258" r:id="rId8"/>
    <p:sldId id="259" r:id="rId9"/>
    <p:sldId id="260" r:id="rId10"/>
    <p:sldId id="261" r:id="rId11"/>
    <p:sldId id="262" r:id="rId12"/>
    <p:sldId id="263" r:id="rId13"/>
    <p:sldId id="266" r:id="rId14"/>
    <p:sldId id="275" r:id="rId15"/>
    <p:sldId id="268" r:id="rId16"/>
    <p:sldId id="269" r:id="rId17"/>
    <p:sldId id="272" r:id="rId18"/>
    <p:sldId id="290" r:id="rId19"/>
    <p:sldId id="291" r:id="rId20"/>
    <p:sldId id="292" r:id="rId21"/>
    <p:sldId id="293" r:id="rId22"/>
    <p:sldId id="306" r:id="rId23"/>
    <p:sldId id="307" r:id="rId24"/>
    <p:sldId id="308" r:id="rId25"/>
    <p:sldId id="309" r:id="rId26"/>
    <p:sldId id="278" r:id="rId27"/>
    <p:sldId id="310" r:id="rId28"/>
    <p:sldId id="274" r:id="rId29"/>
    <p:sldId id="31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588" y="-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D85D64-AE51-4033-A415-29F4D4D66FD5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E0D481-E225-4BC2-BFCC-5730E84A4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5138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9142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767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6714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362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0576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066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898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978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48F24B-0E14-46F3-AD69-CB55947AC6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951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1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88502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6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09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231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11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9849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12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2773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54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4415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8533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771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7293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582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7713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5216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4804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1166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5779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1688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530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7478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88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474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890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061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1988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533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7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4132671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72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9007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031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36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9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7986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81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0318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0281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8376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1503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243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7453367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277605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00010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5644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81357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5388333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930163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0795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091863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083298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71047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181277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813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224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31407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1972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2043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3909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187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522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4276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374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85895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75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1516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82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50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51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935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28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5579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4/29/2025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44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5.png"/><Relationship Id="rId18" Type="http://schemas.microsoft.com/office/2007/relationships/hdphoto" Target="../media/hdphoto9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microsoft.com/office/2007/relationships/hdphoto" Target="../media/hdphoto6.wdp"/><Relationship Id="rId17" Type="http://schemas.openxmlformats.org/officeDocument/2006/relationships/image" Target="../media/image17.png"/><Relationship Id="rId2" Type="http://schemas.openxmlformats.org/officeDocument/2006/relationships/audio" Target="../media/media2.mp3"/><Relationship Id="rId16" Type="http://schemas.microsoft.com/office/2007/relationships/hdphoto" Target="../media/hdphoto8.wdp"/><Relationship Id="rId1" Type="http://schemas.microsoft.com/office/2007/relationships/media" Target="../media/media2.mp3"/><Relationship Id="rId6" Type="http://schemas.microsoft.com/office/2007/relationships/hdphoto" Target="../media/hdphoto3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6.png"/><Relationship Id="rId10" Type="http://schemas.microsoft.com/office/2007/relationships/hdphoto" Target="../media/hdphoto5.wdp"/><Relationship Id="rId19" Type="http://schemas.openxmlformats.org/officeDocument/2006/relationships/image" Target="../media/image8.png"/><Relationship Id="rId4" Type="http://schemas.openxmlformats.org/officeDocument/2006/relationships/image" Target="../media/image10.jpeg"/><Relationship Id="rId9" Type="http://schemas.openxmlformats.org/officeDocument/2006/relationships/image" Target="../media/image13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2.GIF"/><Relationship Id="rId4" Type="http://schemas.openxmlformats.org/officeDocument/2006/relationships/image" Target="../media/image51.GI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0.jpe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6.wdp"/><Relationship Id="rId18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8.wdp"/><Relationship Id="rId7" Type="http://schemas.microsoft.com/office/2007/relationships/hdphoto" Target="../media/hdphoto5.wdp"/><Relationship Id="rId12" Type="http://schemas.openxmlformats.org/officeDocument/2006/relationships/image" Target="../media/image14.png"/><Relationship Id="rId17" Type="http://schemas.microsoft.com/office/2007/relationships/hdphoto" Target="../media/hdphoto14.wdp"/><Relationship Id="rId2" Type="http://schemas.openxmlformats.org/officeDocument/2006/relationships/audio" Target="../media/media3.mp3"/><Relationship Id="rId16" Type="http://schemas.openxmlformats.org/officeDocument/2006/relationships/image" Target="../media/image25.png"/><Relationship Id="rId20" Type="http://schemas.openxmlformats.org/officeDocument/2006/relationships/image" Target="../media/image16.png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microsoft.com/office/2007/relationships/hdphoto" Target="../media/hdphoto12.wdp"/><Relationship Id="rId5" Type="http://schemas.openxmlformats.org/officeDocument/2006/relationships/image" Target="../media/image21.png"/><Relationship Id="rId15" Type="http://schemas.microsoft.com/office/2007/relationships/hdphoto" Target="../media/hdphoto13.wdp"/><Relationship Id="rId10" Type="http://schemas.openxmlformats.org/officeDocument/2006/relationships/image" Target="../media/image23.png"/><Relationship Id="rId19" Type="http://schemas.microsoft.com/office/2007/relationships/hdphoto" Target="../media/hdphoto15.wdp"/><Relationship Id="rId4" Type="http://schemas.openxmlformats.org/officeDocument/2006/relationships/notesSlide" Target="../notesSlides/notesSlide2.xml"/><Relationship Id="rId9" Type="http://schemas.microsoft.com/office/2007/relationships/hdphoto" Target="../media/hdphoto11.wdp"/><Relationship Id="rId14" Type="http://schemas.openxmlformats.org/officeDocument/2006/relationships/image" Target="../media/image24.png"/><Relationship Id="rId22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microsoft.com/office/2007/relationships/hdphoto" Target="../media/hdphoto10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microsoft.com/office/2007/relationships/hdphoto" Target="../media/hdphoto16.wdp"/><Relationship Id="rId1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19.wdp"/><Relationship Id="rId7" Type="http://schemas.microsoft.com/office/2007/relationships/hdphoto" Target="../media/hdphoto8.wdp"/><Relationship Id="rId12" Type="http://schemas.openxmlformats.org/officeDocument/2006/relationships/image" Target="../media/image29.png"/><Relationship Id="rId17" Type="http://schemas.microsoft.com/office/2007/relationships/hdphoto" Target="../media/hdphoto17.wdp"/><Relationship Id="rId2" Type="http://schemas.openxmlformats.org/officeDocument/2006/relationships/audio" Target="../media/media3.mp3"/><Relationship Id="rId16" Type="http://schemas.openxmlformats.org/officeDocument/2006/relationships/image" Target="../media/image30.png"/><Relationship Id="rId20" Type="http://schemas.openxmlformats.org/officeDocument/2006/relationships/image" Target="../media/image32.png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11" Type="http://schemas.microsoft.com/office/2007/relationships/hdphoto" Target="../media/hdphoto3.wdp"/><Relationship Id="rId5" Type="http://schemas.openxmlformats.org/officeDocument/2006/relationships/image" Target="../media/image28.jpeg"/><Relationship Id="rId15" Type="http://schemas.microsoft.com/office/2007/relationships/hdphoto" Target="../media/hdphoto6.wdp"/><Relationship Id="rId10" Type="http://schemas.openxmlformats.org/officeDocument/2006/relationships/image" Target="../media/image11.png"/><Relationship Id="rId19" Type="http://schemas.microsoft.com/office/2007/relationships/hdphoto" Target="../media/hdphoto18.wdp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4.png"/><Relationship Id="rId2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0.png"/><Relationship Id="rId4" Type="http://schemas.microsoft.com/office/2007/relationships/hdphoto" Target="../media/hdphoto1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11" Type="http://schemas.microsoft.com/office/2007/relationships/hdphoto" Target="../media/hdphoto20.wdp"/><Relationship Id="rId5" Type="http://schemas.openxmlformats.org/officeDocument/2006/relationships/image" Target="../media/image33.jpe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4.xml"/><Relationship Id="rId9" Type="http://schemas.microsoft.com/office/2007/relationships/hdphoto" Target="../media/hdphoto10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2" name="Oval Callout 1"/>
          <p:cNvSpPr/>
          <p:nvPr/>
        </p:nvSpPr>
        <p:spPr>
          <a:xfrm>
            <a:off x="1905000" y="0"/>
            <a:ext cx="7315200" cy="2514601"/>
          </a:xfrm>
          <a:prstGeom prst="wedgeEllipseCallout">
            <a:avLst>
              <a:gd name="adj1" fmla="val -55681"/>
              <a:gd name="adj2" fmla="val 740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marR="0" lvl="0" indent="-7429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và khởi động: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 mình ơi chúng ta hãy giúp thầy trò đường tăng trả lời tốt các câu hỏi vượt qua các thử thách để đến Tây Trúc thỉnh kinh nhé.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590800"/>
            <a:ext cx="2357489" cy="2419350"/>
          </a:xfrm>
          <a:prstGeom prst="rect">
            <a:avLst/>
          </a:prstGeom>
        </p:spPr>
      </p:pic>
      <p:sp>
        <p:nvSpPr>
          <p:cNvPr id="3" name="Text Box 2"/>
          <p:cNvSpPr txBox="1"/>
          <p:nvPr/>
        </p:nvSpPr>
        <p:spPr>
          <a:xfrm>
            <a:off x="1557020" y="6408420"/>
            <a:ext cx="9077325" cy="3683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/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Bản quyền thuộc về: FB Hương Thảo - https://www.facebook.com/huongthaoGADT/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60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endParaRPr lang="en-US" sz="360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3355" y="156845"/>
            <a:ext cx="1478280" cy="89916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3407410" y="1694180"/>
            <a:ext cx="5893435" cy="2707640"/>
          </a:xfrm>
          <a:prstGeom prst="wedgeRoundRect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học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giỏi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quét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rửa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bát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8580755" y="527685"/>
            <a:ext cx="2819400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Đọc mẫu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3760470" y="1045210"/>
            <a:ext cx="6916420" cy="1470182"/>
            <a:chOff x="172324" y="1157225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029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Tấy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Sưng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đau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nhức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699510" y="2700020"/>
            <a:ext cx="6916420" cy="1832610"/>
            <a:chOff x="172324" y="1157225"/>
            <a:chExt cx="2109019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288974" y="1369884"/>
              <a:ext cx="1808630" cy="10307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khiễng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khập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khà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cao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bên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thấp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không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đều</a:t>
              </a:r>
              <a:endParaRPr kumimoji="0" lang="en-US" alt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882390" y="4657090"/>
            <a:ext cx="6916420" cy="1537308"/>
            <a:chOff x="172324" y="1157225"/>
            <a:chExt cx="2109019" cy="1471015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15308" y="1185168"/>
              <a:ext cx="1808630" cy="14430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Lon ton</a:t>
              </a:r>
            </a:p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Dáng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hoặc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chạy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(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thường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trẻ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)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với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những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bước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ngắn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, </a:t>
              </a:r>
              <a:r>
                <a:rPr kumimoji="0" lang="en-US" altLang="vi-V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nhanh</a:t>
              </a:r>
              <a:r>
                <a: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2F7A3BFF-7B6D-4F4D-9483-2AA5C7875E1D}"/>
              </a:ext>
            </a:extLst>
          </p:cNvPr>
          <p:cNvCxnSpPr/>
          <p:nvPr/>
        </p:nvCxnSpPr>
        <p:spPr>
          <a:xfrm>
            <a:off x="733646" y="2679405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9A612FD0-A8E5-4988-B98A-E8BDEBCB05D0}"/>
              </a:ext>
            </a:extLst>
          </p:cNvPr>
          <p:cNvCxnSpPr>
            <a:cxnSpLocks/>
          </p:cNvCxnSpPr>
          <p:nvPr/>
        </p:nvCxnSpPr>
        <p:spPr>
          <a:xfrm>
            <a:off x="2402908" y="2679405"/>
            <a:ext cx="136101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6445E779-D4C9-4B1D-AFD8-6DE559315FD6}"/>
              </a:ext>
            </a:extLst>
          </p:cNvPr>
          <p:cNvCxnSpPr/>
          <p:nvPr/>
        </p:nvCxnSpPr>
        <p:spPr>
          <a:xfrm>
            <a:off x="5507664" y="2115880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98893EF7-DA38-45D5-942A-22889D86EEEB}"/>
              </a:ext>
            </a:extLst>
          </p:cNvPr>
          <p:cNvCxnSpPr/>
          <p:nvPr/>
        </p:nvCxnSpPr>
        <p:spPr>
          <a:xfrm>
            <a:off x="4051003" y="2477387"/>
            <a:ext cx="1562986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870158A-9C8E-4C9B-AB3C-789541EFE120}"/>
              </a:ext>
            </a:extLst>
          </p:cNvPr>
          <p:cNvSpPr txBox="1"/>
          <p:nvPr/>
        </p:nvSpPr>
        <p:spPr>
          <a:xfrm>
            <a:off x="1851896" y="5862895"/>
            <a:ext cx="4930775" cy="582295"/>
          </a:xfrm>
          <a:prstGeom prst="rect">
            <a:avLst/>
          </a:prstGeom>
          <a:solidFill>
            <a:schemeClr val="accent6"/>
          </a:solidFill>
        </p:spPr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từ khó</a:t>
            </a:r>
          </a:p>
        </p:txBody>
      </p:sp>
    </p:spTree>
    <p:extLst>
      <p:ext uri="{BB962C8B-B14F-4D97-AF65-F5344CB8AC3E}">
        <p14:creationId xmlns:p14="http://schemas.microsoft.com/office/powerpoint/2010/main" val="18267583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051005" y="5398625"/>
            <a:ext cx="4518837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429B04A8-074A-476B-8195-781E99292B8B}"/>
              </a:ext>
            </a:extLst>
          </p:cNvPr>
          <p:cNvCxnSpPr>
            <a:cxnSpLocks/>
          </p:cNvCxnSpPr>
          <p:nvPr/>
        </p:nvCxnSpPr>
        <p:spPr>
          <a:xfrm flipH="1">
            <a:off x="2817628" y="121181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F71A68AA-1FCD-4088-A3B1-1FE1AF0704C6}"/>
              </a:ext>
            </a:extLst>
          </p:cNvPr>
          <p:cNvCxnSpPr>
            <a:cxnSpLocks/>
          </p:cNvCxnSpPr>
          <p:nvPr/>
        </p:nvCxnSpPr>
        <p:spPr>
          <a:xfrm flipH="1">
            <a:off x="2636875" y="166956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664A383D-E79F-4432-AC86-D75A8FEF60E5}"/>
              </a:ext>
            </a:extLst>
          </p:cNvPr>
          <p:cNvCxnSpPr>
            <a:cxnSpLocks/>
          </p:cNvCxnSpPr>
          <p:nvPr/>
        </p:nvCxnSpPr>
        <p:spPr>
          <a:xfrm flipH="1">
            <a:off x="2960401" y="197749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11C7E856-7E10-4A96-AD22-C72974462C77}"/>
              </a:ext>
            </a:extLst>
          </p:cNvPr>
          <p:cNvCxnSpPr>
            <a:cxnSpLocks/>
          </p:cNvCxnSpPr>
          <p:nvPr/>
        </p:nvCxnSpPr>
        <p:spPr>
          <a:xfrm flipH="1">
            <a:off x="3630252" y="230984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1F3903D2-598F-4D4E-8A81-852D98EA98FF}"/>
              </a:ext>
            </a:extLst>
          </p:cNvPr>
          <p:cNvCxnSpPr>
            <a:cxnSpLocks/>
          </p:cNvCxnSpPr>
          <p:nvPr/>
        </p:nvCxnSpPr>
        <p:spPr>
          <a:xfrm flipH="1">
            <a:off x="3092540" y="2693984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EBA8FAA0-3989-4AFF-A283-5445C5B5CE63}"/>
              </a:ext>
            </a:extLst>
          </p:cNvPr>
          <p:cNvCxnSpPr>
            <a:cxnSpLocks/>
          </p:cNvCxnSpPr>
          <p:nvPr/>
        </p:nvCxnSpPr>
        <p:spPr>
          <a:xfrm flipH="1">
            <a:off x="3133534" y="302633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701B6ECE-01C7-4935-AC07-EB31D12F1BCD}"/>
              </a:ext>
            </a:extLst>
          </p:cNvPr>
          <p:cNvCxnSpPr>
            <a:cxnSpLocks/>
          </p:cNvCxnSpPr>
          <p:nvPr/>
        </p:nvCxnSpPr>
        <p:spPr>
          <a:xfrm flipH="1">
            <a:off x="3186696" y="342899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4418BB89-6C59-449F-873D-069C5501A985}"/>
              </a:ext>
            </a:extLst>
          </p:cNvPr>
          <p:cNvCxnSpPr>
            <a:cxnSpLocks/>
          </p:cNvCxnSpPr>
          <p:nvPr/>
        </p:nvCxnSpPr>
        <p:spPr>
          <a:xfrm flipH="1">
            <a:off x="3092540" y="3861428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B7EC3C1D-0862-443F-B110-5682A20B57BA}"/>
              </a:ext>
            </a:extLst>
          </p:cNvPr>
          <p:cNvCxnSpPr>
            <a:cxnSpLocks/>
          </p:cNvCxnSpPr>
          <p:nvPr/>
        </p:nvCxnSpPr>
        <p:spPr>
          <a:xfrm flipH="1">
            <a:off x="2602700" y="416903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C4E7B2BA-5B0B-4FF4-BDCE-CC343BE655E6}"/>
              </a:ext>
            </a:extLst>
          </p:cNvPr>
          <p:cNvCxnSpPr>
            <a:cxnSpLocks/>
          </p:cNvCxnSpPr>
          <p:nvPr/>
        </p:nvCxnSpPr>
        <p:spPr>
          <a:xfrm flipH="1">
            <a:off x="3499591" y="443585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5A9398E3-0207-499D-866C-C7418D425931}"/>
              </a:ext>
            </a:extLst>
          </p:cNvPr>
          <p:cNvCxnSpPr>
            <a:cxnSpLocks/>
          </p:cNvCxnSpPr>
          <p:nvPr/>
        </p:nvCxnSpPr>
        <p:spPr>
          <a:xfrm flipH="1">
            <a:off x="3027209" y="480120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="" xmlns:a16="http://schemas.microsoft.com/office/drawing/2014/main" id="{643E7B62-36FC-4BFB-B6DE-64990805BA9F}"/>
              </a:ext>
            </a:extLst>
          </p:cNvPr>
          <p:cNvCxnSpPr>
            <a:cxnSpLocks/>
          </p:cNvCxnSpPr>
          <p:nvPr/>
        </p:nvCxnSpPr>
        <p:spPr>
          <a:xfrm flipH="1">
            <a:off x="2817627" y="531383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F66F8F4-B289-4119-A839-D491767C8A59}"/>
              </a:ext>
            </a:extLst>
          </p:cNvPr>
          <p:cNvCxnSpPr>
            <a:cxnSpLocks/>
          </p:cNvCxnSpPr>
          <p:nvPr/>
        </p:nvCxnSpPr>
        <p:spPr>
          <a:xfrm flipH="1">
            <a:off x="6450955" y="1342826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="" xmlns:a16="http://schemas.microsoft.com/office/drawing/2014/main" id="{299EFD32-E476-45EF-863E-E27A0776088F}"/>
              </a:ext>
            </a:extLst>
          </p:cNvPr>
          <p:cNvCxnSpPr>
            <a:cxnSpLocks/>
          </p:cNvCxnSpPr>
          <p:nvPr/>
        </p:nvCxnSpPr>
        <p:spPr>
          <a:xfrm flipH="1">
            <a:off x="6973432" y="172346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="" xmlns:a16="http://schemas.microsoft.com/office/drawing/2014/main" id="{6727EC6B-BECE-4FD0-9D70-6DF917AD219D}"/>
              </a:ext>
            </a:extLst>
          </p:cNvPr>
          <p:cNvCxnSpPr>
            <a:cxnSpLocks/>
          </p:cNvCxnSpPr>
          <p:nvPr/>
        </p:nvCxnSpPr>
        <p:spPr>
          <a:xfrm flipH="1">
            <a:off x="6839785" y="2149231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C73A8324-BFF6-42E4-B3CC-F91A255D8296}"/>
              </a:ext>
            </a:extLst>
          </p:cNvPr>
          <p:cNvCxnSpPr>
            <a:cxnSpLocks/>
          </p:cNvCxnSpPr>
          <p:nvPr/>
        </p:nvCxnSpPr>
        <p:spPr>
          <a:xfrm flipH="1">
            <a:off x="6222567" y="2481580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852D15F-F188-4FE5-90CB-FC5ADC8D3305}"/>
              </a:ext>
            </a:extLst>
          </p:cNvPr>
          <p:cNvCxnSpPr>
            <a:cxnSpLocks/>
          </p:cNvCxnSpPr>
          <p:nvPr/>
        </p:nvCxnSpPr>
        <p:spPr>
          <a:xfrm flipH="1">
            <a:off x="6461986" y="2813929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5476F85C-8CCB-4C66-9361-5EF87865A7AA}"/>
              </a:ext>
            </a:extLst>
          </p:cNvPr>
          <p:cNvCxnSpPr>
            <a:cxnSpLocks/>
          </p:cNvCxnSpPr>
          <p:nvPr/>
        </p:nvCxnSpPr>
        <p:spPr>
          <a:xfrm flipH="1">
            <a:off x="6646705" y="320822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C45C4387-CA38-47C6-BC15-62CB4C0148A2}"/>
              </a:ext>
            </a:extLst>
          </p:cNvPr>
          <p:cNvCxnSpPr>
            <a:cxnSpLocks/>
          </p:cNvCxnSpPr>
          <p:nvPr/>
        </p:nvCxnSpPr>
        <p:spPr>
          <a:xfrm flipH="1">
            <a:off x="6023113" y="3595173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9C82543B-B0A8-4A5F-B35C-3C5E308111B5}"/>
              </a:ext>
            </a:extLst>
          </p:cNvPr>
          <p:cNvCxnSpPr>
            <a:cxnSpLocks/>
          </p:cNvCxnSpPr>
          <p:nvPr/>
        </p:nvCxnSpPr>
        <p:spPr>
          <a:xfrm flipH="1">
            <a:off x="6339841" y="3927522"/>
            <a:ext cx="106325" cy="3323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255601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4104448" y="4805917"/>
            <a:ext cx="4018826" cy="1132588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nối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tiếp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đoạn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pic>
        <p:nvPicPr>
          <p:cNvPr id="8" name="Picture 3">
            <a:extLst>
              <a:ext uri="{FF2B5EF4-FFF2-40B4-BE49-F238E27FC236}">
                <a16:creationId xmlns="" xmlns:a16="http://schemas.microsoft.com/office/drawing/2014/main" id="{7D089E06-9903-4071-8374-FF2634450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" y="1"/>
            <a:ext cx="527050" cy="54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="" xmlns:a16="http://schemas.microsoft.com/office/drawing/2014/main" id="{5768132C-D7DB-4660-AB02-304C4F03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369" y="113558"/>
            <a:ext cx="527050" cy="42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46141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3965893" y="5044062"/>
            <a:ext cx="3996341" cy="8108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toàn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</p:spTree>
    <p:extLst>
      <p:ext uri="{BB962C8B-B14F-4D97-AF65-F5344CB8AC3E}">
        <p14:creationId xmlns:p14="http://schemas.microsoft.com/office/powerpoint/2010/main" val="2819320872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4" y="5747058"/>
            <a:ext cx="5426710" cy="81089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/>
          <p:nvPr/>
        </p:nvCxnSpPr>
        <p:spPr>
          <a:xfrm>
            <a:off x="1648047" y="1584251"/>
            <a:ext cx="1180213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050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2. Khi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1616149" y="5220586"/>
            <a:ext cx="1403498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259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" action="ppaction://noaction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" action="ppaction://noaction"/>
          </p:cNvPr>
          <p:cNvSpPr/>
          <p:nvPr/>
        </p:nvSpPr>
        <p:spPr>
          <a:xfrm>
            <a:off x="11277600" y="6449505"/>
            <a:ext cx="9144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09600" y="1166842"/>
            <a:ext cx="542671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bị đau chân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Nó sưng nó tấy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Đi phải chống gậy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Khập khiễng, khập khà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Bước lên thềm nhà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Nhấc chân quá khó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Thấy ông nhăn nhó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Việt chơi ngoài sân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Lon ton lại gần,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Âu yếm, nhanh nhảu: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vịn vai cháu,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Cháu đỡ ông lên.”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7" name="Text Box 6"/>
          <p:cNvSpPr txBox="1"/>
          <p:nvPr/>
        </p:nvSpPr>
        <p:spPr>
          <a:xfrm>
            <a:off x="3965894" y="1338580"/>
            <a:ext cx="47478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Ông bước lên thềm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Trong lòng sung sướng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Quẳng gậy, cúi xuống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Quên cả đớn đau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Ôm cháu xoa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-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Hoan hô thằng bé!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Bé thế mà khoẻ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+mn-ea"/>
                <a:cs typeface="Arial-Rounded" panose="020B0500000000000000" pitchFamily="34" charset="0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1154843" y="5613992"/>
            <a:ext cx="7468161" cy="94396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3. Theo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tuy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khỏe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cs typeface="Arial-Rounded" panose="020B0500000000000000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+mn-ea"/>
              <a:cs typeface="Arial-Rounded" panose="020B0500000000000000" pitchFamily="34" charset="0"/>
            </a:endParaRP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D16D54A1-E771-477C-90E8-B1FDBD63A2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2235" y="1670685"/>
            <a:ext cx="2838450" cy="4076700"/>
          </a:xfrm>
        </p:spPr>
      </p:pic>
      <p:cxnSp>
        <p:nvCxnSpPr>
          <p:cNvPr id="4" name="Straight Connector 3">
            <a:extLst>
              <a:ext uri="{FF2B5EF4-FFF2-40B4-BE49-F238E27FC236}">
                <a16:creationId xmlns="" xmlns:a16="http://schemas.microsoft.com/office/drawing/2014/main" id="{1D60ED24-66E7-4306-9BF9-B6FDDE3F1148}"/>
              </a:ext>
            </a:extLst>
          </p:cNvPr>
          <p:cNvCxnSpPr>
            <a:cxnSpLocks/>
          </p:cNvCxnSpPr>
          <p:nvPr/>
        </p:nvCxnSpPr>
        <p:spPr>
          <a:xfrm>
            <a:off x="4125433" y="4274288"/>
            <a:ext cx="215840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029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3855" y="13855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6800" y="386241"/>
            <a:ext cx="617220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thuộc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khổ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Rounded MT Bold" panose="020F070403050403020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" y="1160820"/>
            <a:ext cx="5174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100000" l="0" r="100000">
                        <a14:foregroundMark x1="12889" y1="71778" x2="12222" y2="96000"/>
                        <a14:foregroundMark x1="27778" y1="77333" x2="19333" y2="81778"/>
                        <a14:foregroundMark x1="23111" y1="83111" x2="24667" y2="86444"/>
                        <a14:foregroundMark x1="19778" y1="80889" x2="15333" y2="88222"/>
                        <a14:foregroundMark x1="52444" y1="73111" x2="52667" y2="93333"/>
                        <a14:foregroundMark x1="58667" y1="82444" x2="57111" y2="95333"/>
                        <a14:foregroundMark x1="64222" y1="83778" x2="59778" y2="94667"/>
                        <a14:foregroundMark x1="38444" y1="90667" x2="46000" y2="95333"/>
                        <a14:foregroundMark x1="91778" y1="75333" x2="71778" y2="96000"/>
                        <a14:foregroundMark x1="40000" y1="71778" x2="49333" y2="82444"/>
                        <a14:foregroundMark x1="40222" y1="55556" x2="47556" y2="65333"/>
                        <a14:foregroundMark x1="56667" y1="48444" x2="54667" y2="6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594"/>
          <a:stretch>
            <a:fillRect/>
          </a:stretch>
        </p:blipFill>
        <p:spPr>
          <a:xfrm>
            <a:off x="5728855" y="4876800"/>
            <a:ext cx="4114800" cy="1712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3175" y="107677"/>
            <a:ext cx="2057400" cy="1035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53961" y="751512"/>
            <a:ext cx="1824184" cy="12401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28600" y="1217497"/>
            <a:ext cx="5174672" cy="40318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Ông bước lên thềm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Trong lòng sung sướng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Quẳng gậy, cúi xuống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Quên cả đớn đau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Ôm cháu xoa đầu: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- Hoan hô thằng bé!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Bé thế mà khoẻ</a:t>
            </a:r>
          </a:p>
          <a:p>
            <a:pPr lvl="0">
              <a:defRPr/>
            </a:pPr>
            <a:r>
              <a:rPr lang="vi-VN" sz="3200" dirty="0">
                <a:solidFill>
                  <a:prstClr val="black"/>
                </a:solidFill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Vì nó thương ông.”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3"/>
          <p:cNvSpPr/>
          <p:nvPr/>
        </p:nvSpPr>
        <p:spPr>
          <a:xfrm>
            <a:off x="228600" y="1340607"/>
            <a:ext cx="5174672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Quẳng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Quên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Ôm</a:t>
            </a:r>
            <a:endParaRPr lang="en-US" sz="300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0" i="0" u="none" strike="noStrike" kern="1200" cap="none" spc="0" normalizeH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3000" b="0" i="0" u="none" strike="noStrike" kern="1200" cap="none" spc="0" normalizeH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Hoan</a:t>
            </a:r>
            <a:endParaRPr kumimoji="0" lang="en-US" sz="3000" b="0" i="0" u="none" strike="noStrike" kern="1200" cap="none" spc="0" normalizeH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endParaRPr lang="en-US" sz="3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000" baseline="0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endParaRPr lang="en-US" sz="3000" baseline="0" noProof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ldLvl="0" animBg="1"/>
      <p:bldP spid="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48025" y="1906270"/>
            <a:ext cx="569658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+mn-ea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4338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893763"/>
            <a:ext cx="10972800" cy="1143000"/>
          </a:xfrm>
        </p:spPr>
        <p:txBody>
          <a:bodyPr>
            <a:normAutofit/>
          </a:bodyPr>
          <a:lstStyle/>
          <a:p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dáng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890" dirty="0">
                <a:latin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90" dirty="0" err="1">
                <a:latin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endParaRPr lang="en-US" sz="4890" dirty="0"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="" xmlns:a16="http://schemas.microsoft.com/office/drawing/2014/main" id="{7DE72CFD-EBB4-4A1B-96F8-9AA2777AB4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3953" y="2679405"/>
            <a:ext cx="6602819" cy="1721939"/>
          </a:xfr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243205" y="5259705"/>
            <a:ext cx="1564640" cy="1598295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="" xmlns:a16="http://schemas.microsoft.com/office/drawing/2014/main" id="{D3A9359A-1FCB-43A0-BE1E-C6B75A846A58}"/>
              </a:ext>
            </a:extLst>
          </p:cNvPr>
          <p:cNvSpPr/>
          <p:nvPr/>
        </p:nvSpPr>
        <p:spPr>
          <a:xfrm>
            <a:off x="2987749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BFA58FD1-8666-44B4-AD10-A32DA2F70AF9}"/>
              </a:ext>
            </a:extLst>
          </p:cNvPr>
          <p:cNvSpPr/>
          <p:nvPr/>
        </p:nvSpPr>
        <p:spPr>
          <a:xfrm>
            <a:off x="7506586" y="2785730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AF45BE3F-3DD5-436F-B13D-ED0353DD15BC}"/>
              </a:ext>
            </a:extLst>
          </p:cNvPr>
          <p:cNvSpPr/>
          <p:nvPr/>
        </p:nvSpPr>
        <p:spPr>
          <a:xfrm>
            <a:off x="3168502" y="3646967"/>
            <a:ext cx="2286000" cy="7549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animBg="1"/>
      <p:bldP spid="9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A5F9083-D6D4-470C-9EF0-8FD01141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Tìm 3 từ ngữ chỉ hoạt động trong đoạn thơ dưới đây: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78A9BC0-F1B3-48BC-81CA-789CB2994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C955952-1255-4E7F-AA61-73FB1935FB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257" y="1825625"/>
            <a:ext cx="7173685" cy="27178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C542269D-0986-4367-A9B7-5ED0EFDCD08C}"/>
              </a:ext>
            </a:extLst>
          </p:cNvPr>
          <p:cNvCxnSpPr>
            <a:cxnSpLocks/>
          </p:cNvCxnSpPr>
          <p:nvPr/>
        </p:nvCxnSpPr>
        <p:spPr>
          <a:xfrm>
            <a:off x="3016332" y="2315689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="" xmlns:a16="http://schemas.microsoft.com/office/drawing/2014/main" id="{27272297-5C68-45CF-852F-CD49CCAE4C80}"/>
              </a:ext>
            </a:extLst>
          </p:cNvPr>
          <p:cNvCxnSpPr>
            <a:cxnSpLocks/>
          </p:cNvCxnSpPr>
          <p:nvPr/>
        </p:nvCxnSpPr>
        <p:spPr>
          <a:xfrm>
            <a:off x="3051958" y="2802577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D351A7DF-706F-4C04-840E-6F5DDAA9C065}"/>
              </a:ext>
            </a:extLst>
          </p:cNvPr>
          <p:cNvCxnSpPr>
            <a:cxnSpLocks/>
          </p:cNvCxnSpPr>
          <p:nvPr/>
        </p:nvCxnSpPr>
        <p:spPr>
          <a:xfrm>
            <a:off x="7683335" y="2861954"/>
            <a:ext cx="558141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0729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66800" y="1602562"/>
            <a:ext cx="4928323" cy="97060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416912" y="1579116"/>
            <a:ext cx="5622688" cy="99404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66800" y="2787340"/>
            <a:ext cx="4905576" cy="870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chóng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65932" y="2755684"/>
            <a:ext cx="5573667" cy="9019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88" y="1577027"/>
            <a:ext cx="650425" cy="5715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7670" y="2768391"/>
            <a:ext cx="649634" cy="5708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3038" y="1577027"/>
            <a:ext cx="649634" cy="51970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675" y="2734903"/>
            <a:ext cx="649634" cy="570890"/>
          </a:xfrm>
          <a:prstGeom prst="rect">
            <a:avLst/>
          </a:prstGeom>
        </p:spPr>
      </p:pic>
      <p:sp>
        <p:nvSpPr>
          <p:cNvPr id="18" name="Arrow: Right 13">
            <a:hlinkClick r:id="" action="ppaction://noaction"/>
          </p:cNvPr>
          <p:cNvSpPr/>
          <p:nvPr/>
        </p:nvSpPr>
        <p:spPr>
          <a:xfrm rot="10605222" flipH="1">
            <a:off x="11273779" y="6092987"/>
            <a:ext cx="897416" cy="76024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1066800" y="220626"/>
            <a:ext cx="10744200" cy="107477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3871777"/>
            <a:ext cx="7543800" cy="2986224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" action="ppaction://noaction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" action="ppaction://hlinkshowjump?jump=nextslide"/>
          </p:cNvPr>
          <p:cNvSpPr/>
          <p:nvPr/>
        </p:nvSpPr>
        <p:spPr>
          <a:xfrm>
            <a:off x="11201400" y="6172200"/>
            <a:ext cx="990600" cy="6138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143001" y="1371599"/>
            <a:ext cx="4244316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24601" y="1371599"/>
            <a:ext cx="5105399" cy="103242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24601" y="3010757"/>
            <a:ext cx="5105399" cy="100276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3000" y="2982338"/>
            <a:ext cx="4259315" cy="109475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6598" y="3335937"/>
            <a:ext cx="603402" cy="6436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325" y="2982339"/>
            <a:ext cx="603557" cy="7071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518" y="1357743"/>
            <a:ext cx="549444" cy="643793"/>
          </a:xfrm>
          <a:prstGeom prst="rect">
            <a:avLst/>
          </a:prstGeom>
        </p:spPr>
      </p:pic>
      <p:sp>
        <p:nvSpPr>
          <p:cNvPr id="14" name="Arrow: Right 13">
            <a:hlinkClick r:id="" action="ppaction://hlinkshowjump?jump=nextslide"/>
          </p:cNvPr>
          <p:cNvSpPr/>
          <p:nvPr/>
        </p:nvSpPr>
        <p:spPr>
          <a:xfrm rot="10605222" flipH="1">
            <a:off x="11279722" y="6302473"/>
            <a:ext cx="862712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738" y="4077092"/>
            <a:ext cx="740466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272738" y="167614"/>
            <a:ext cx="7637950" cy="10462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then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09745" y="4260850"/>
            <a:ext cx="3330575" cy="2617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>
            <a:fillRect/>
          </a:stretch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>
            <a:fillRect/>
          </a:stretch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>
            <a:fillRect/>
          </a:stretch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" action="ppaction://noaction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>
            <a:fillRect/>
          </a:stretch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11125200" y="6163472"/>
            <a:ext cx="9926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981200" y="1924981"/>
            <a:ext cx="9372600" cy="211361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đào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Arrow: Right 23">
            <a:hlinkClick r:id="" action="ppaction://hlinkshowjump?jump=nextslide"/>
          </p:cNvPr>
          <p:cNvSpPr/>
          <p:nvPr/>
        </p:nvSpPr>
        <p:spPr>
          <a:xfrm rot="10605222" flipH="1">
            <a:off x="11206127" y="6273611"/>
            <a:ext cx="970114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499" y="5256928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486" y="4267200"/>
            <a:ext cx="4175012" cy="2228874"/>
          </a:xfrm>
        </p:spPr>
      </p:pic>
      <p:sp>
        <p:nvSpPr>
          <p:cNvPr id="18" name="Rounded Rectangle 17"/>
          <p:cNvSpPr/>
          <p:nvPr/>
        </p:nvSpPr>
        <p:spPr>
          <a:xfrm>
            <a:off x="2385808" y="76200"/>
            <a:ext cx="8510792" cy="135777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cháu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1800" y="152400"/>
            <a:ext cx="5410200" cy="349449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674" y="3810000"/>
            <a:ext cx="6553199" cy="2795466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8208818" y="152400"/>
            <a:ext cx="3962400" cy="3494497"/>
          </a:xfrm>
          <a:prstGeom prst="wedgeEllipseCallout">
            <a:avLst>
              <a:gd name="adj1" fmla="val -71532"/>
              <a:gd name="adj2" fmla="val 268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82" b="98182" l="0" r="100000">
                        <a14:foregroundMark x1="40385" y1="17045" x2="43462" y2="88864"/>
                        <a14:foregroundMark x1="35385" y1="24318" x2="30000" y2="46591"/>
                        <a14:foregroundMark x1="72308" y1="18409" x2="61154" y2="81136"/>
                        <a14:foregroundMark x1="67308" y1="69318" x2="82308" y2="81136"/>
                        <a14:foregroundMark x1="72308" y1="74318" x2="70000" y2="87273"/>
                        <a14:foregroundMark x1="18846" y1="75682" x2="52308" y2="90909"/>
                        <a14:foregroundMark x1="16538" y1="82273" x2="26538" y2="82500"/>
                        <a14:foregroundMark x1="45000" y1="73864" x2="61923" y2="73864"/>
                        <a14:foregroundMark x1="31923" y1="52045" x2="25769" y2="584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282535"/>
            <a:ext cx="2476500" cy="419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6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1226</Words>
  <Application>Microsoft Office PowerPoint</Application>
  <PresentationFormat>Custom</PresentationFormat>
  <Paragraphs>258</Paragraphs>
  <Slides>24</Slides>
  <Notes>15</Notes>
  <HiddenSlides>0</HiddenSlides>
  <MMClips>5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1_Office Theme</vt:lpstr>
      <vt:lpstr>2_Office Theme</vt:lpstr>
      <vt:lpstr>4_Office Theme</vt:lpstr>
      <vt:lpstr>3_Office Theme</vt:lpstr>
      <vt:lpstr>6_Office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Kể những việc em làm khiến người thân vui</vt:lpstr>
      <vt:lpstr>Thương ông</vt:lpstr>
      <vt:lpstr>PowerPoint Presentation</vt:lpstr>
      <vt:lpstr>Thương ông</vt:lpstr>
      <vt:lpstr>Thương ông</vt:lpstr>
      <vt:lpstr>Thương ông</vt:lpstr>
      <vt:lpstr>Thương ông</vt:lpstr>
      <vt:lpstr>PowerPoint Presentation</vt:lpstr>
      <vt:lpstr>Thương ông</vt:lpstr>
      <vt:lpstr>Thương ông</vt:lpstr>
      <vt:lpstr>Thương ông</vt:lpstr>
      <vt:lpstr>PowerPoint Presentation</vt:lpstr>
      <vt:lpstr>PowerPoint Presentation</vt:lpstr>
      <vt:lpstr>1. Từ ngữ thể hiện dáng vẻ của Việt</vt:lpstr>
      <vt:lpstr>2. Tìm 3 từ ngữ chỉ hoạt động trong đoạn thơ dưới đây: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ACER</cp:lastModifiedBy>
  <cp:revision>7</cp:revision>
  <dcterms:created xsi:type="dcterms:W3CDTF">2021-05-27T09:39:36Z</dcterms:created>
  <dcterms:modified xsi:type="dcterms:W3CDTF">2025-04-29T01:01:15Z</dcterms:modified>
</cp:coreProperties>
</file>