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0" r:id="rId3"/>
    <p:sldMasterId id="2147483683" r:id="rId4"/>
  </p:sldMasterIdLst>
  <p:notesMasterIdLst>
    <p:notesMasterId r:id="rId10"/>
  </p:notesMasterIdLst>
  <p:sldIdLst>
    <p:sldId id="256" r:id="rId5"/>
    <p:sldId id="284" r:id="rId6"/>
    <p:sldId id="280" r:id="rId7"/>
    <p:sldId id="288" r:id="rId8"/>
    <p:sldId id="26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C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60" y="228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CABFB-264E-4402-AF2B-88551CF9B05C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1E45C-CBB5-4A0F-A1DA-BDC441FD11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679074">
            <a:off x="9898893" y="1480855"/>
            <a:ext cx="354145" cy="46597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3185375" y="-245841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3359359" y="126579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 rot="8336996">
            <a:off x="5657518" y="-29632"/>
            <a:ext cx="622732" cy="63066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rot="3778801">
            <a:off x="10821410" y="5089841"/>
            <a:ext cx="773569" cy="78321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 rot="-2488733">
            <a:off x="8486723" y="32497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8822909" y="5711659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2235200" y="1883133"/>
            <a:ext cx="6183600" cy="30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1164698" y="465468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7680016" y="212718"/>
            <a:ext cx="1295007" cy="134931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3741321">
            <a:off x="7687469" y="-122842"/>
            <a:ext cx="729815" cy="747164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357271" y="1820665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441508" y="2734913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10592599">
            <a:off x="4122316" y="5939930"/>
            <a:ext cx="1453867" cy="1079975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7924870">
            <a:off x="453285" y="404390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1232320">
            <a:off x="1210796" y="3882976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 rot="5969070">
            <a:off x="1301477" y="5810306"/>
            <a:ext cx="1100183" cy="111420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 rot="1319022">
            <a:off x="-153691" y="185769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2961165" y="-283199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 rot="-9290225">
            <a:off x="7423049" y="320277"/>
            <a:ext cx="1258563" cy="1383952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 rot="831654">
            <a:off x="3809562" y="5545543"/>
            <a:ext cx="1587353" cy="142514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 rot="-1232584">
            <a:off x="1274925" y="410342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 rot="-2062504">
            <a:off x="665849" y="3776933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979117" y="536423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 rot="-7406387">
            <a:off x="1340105" y="5900505"/>
            <a:ext cx="813172" cy="1250032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8615047" y="5878319"/>
            <a:ext cx="1271608" cy="114403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2" name="Google Shape;42;p2"/>
          <p:cNvSpPr/>
          <p:nvPr/>
        </p:nvSpPr>
        <p:spPr>
          <a:xfrm rot="3778908">
            <a:off x="11000654" y="4774787"/>
            <a:ext cx="540673" cy="951571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3" name="Google Shape;43;p2"/>
          <p:cNvSpPr/>
          <p:nvPr/>
        </p:nvSpPr>
        <p:spPr>
          <a:xfrm rot="8336858">
            <a:off x="5562993" y="-159103"/>
            <a:ext cx="784999" cy="921248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4" name="Google Shape;44;p2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8533971" y="29095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6" name="Google Shape;46;p2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7" name="Google Shape;47;p2"/>
          <p:cNvSpPr/>
          <p:nvPr/>
        </p:nvSpPr>
        <p:spPr>
          <a:xfrm rot="788743">
            <a:off x="10010305" y="1689576"/>
            <a:ext cx="455143" cy="46596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 rot="788424">
            <a:off x="10134621" y="1691156"/>
            <a:ext cx="297240" cy="3206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 rot="-3998065">
            <a:off x="9832527" y="1418068"/>
            <a:ext cx="356845" cy="38500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 rot="575490">
            <a:off x="11292108" y="5165876"/>
            <a:ext cx="461171" cy="811648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/>
          <p:nvPr/>
        </p:nvSpPr>
        <p:spPr>
          <a:xfrm rot="-497398">
            <a:off x="5717985" y="784517"/>
            <a:ext cx="759531" cy="77758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4"/>
          <p:cNvSpPr txBox="1">
            <a:spLocks noGrp="1"/>
          </p:cNvSpPr>
          <p:nvPr>
            <p:ph type="body" idx="1"/>
          </p:nvPr>
        </p:nvSpPr>
        <p:spPr>
          <a:xfrm>
            <a:off x="2783567" y="1663200"/>
            <a:ext cx="6624800" cy="40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75945" algn="ctr" rtl="0">
              <a:spcBef>
                <a:spcPts val="800"/>
              </a:spcBef>
              <a:spcAft>
                <a:spcPts val="0"/>
              </a:spcAft>
              <a:buSzPts val="3200"/>
              <a:buFont typeface="Shadows Into Light Two"/>
              <a:buChar char="༝"/>
              <a:defRPr sz="4265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marL="1219200" lvl="1" indent="-575945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4265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marL="1828800" lvl="2" indent="-575945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4265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marL="2438400" lvl="3" indent="-575945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4265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marL="3048000" lvl="4" indent="-575945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4265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marL="3657600" lvl="5" indent="-575945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4265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marL="4267200" lvl="6" indent="-575945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4265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marL="4876800" lvl="7" indent="-575945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4265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marL="5486400" lvl="8" indent="-575945" algn="ctr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4265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83" name="Google Shape;83;p4"/>
          <p:cNvSpPr txBox="1"/>
          <p:nvPr/>
        </p:nvSpPr>
        <p:spPr>
          <a:xfrm>
            <a:off x="4791200" y="432233"/>
            <a:ext cx="2609600" cy="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8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rPr>
              <a:t>“</a:t>
            </a:r>
            <a:endParaRPr sz="12800">
              <a:solidFill>
                <a:schemeClr val="dk1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84" name="Google Shape;84;p4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85" name="Google Shape;85;p4"/>
          <p:cNvSpPr/>
          <p:nvPr/>
        </p:nvSpPr>
        <p:spPr>
          <a:xfrm rot="-6974255">
            <a:off x="10843496" y="4965481"/>
            <a:ext cx="284784" cy="37470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4"/>
          <p:cNvSpPr/>
          <p:nvPr/>
        </p:nvSpPr>
        <p:spPr>
          <a:xfrm>
            <a:off x="3439805" y="-181614"/>
            <a:ext cx="1041351" cy="105462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4"/>
          <p:cNvSpPr/>
          <p:nvPr/>
        </p:nvSpPr>
        <p:spPr>
          <a:xfrm>
            <a:off x="3579707" y="117853"/>
            <a:ext cx="449925" cy="45565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4"/>
          <p:cNvSpPr/>
          <p:nvPr/>
        </p:nvSpPr>
        <p:spPr>
          <a:xfrm rot="4358823">
            <a:off x="5254798" y="6519025"/>
            <a:ext cx="500733" cy="50711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4"/>
          <p:cNvSpPr/>
          <p:nvPr/>
        </p:nvSpPr>
        <p:spPr>
          <a:xfrm rot="1151692">
            <a:off x="11245963" y="5635825"/>
            <a:ext cx="477160" cy="48306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4"/>
          <p:cNvSpPr/>
          <p:nvPr/>
        </p:nvSpPr>
        <p:spPr>
          <a:xfrm rot="-10153158">
            <a:off x="6305785" y="5932336"/>
            <a:ext cx="956624" cy="71062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4"/>
          <p:cNvSpPr/>
          <p:nvPr/>
        </p:nvSpPr>
        <p:spPr>
          <a:xfrm rot="943073">
            <a:off x="6418027" y="5787889"/>
            <a:ext cx="500672" cy="45379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4"/>
          <p:cNvSpPr/>
          <p:nvPr/>
        </p:nvSpPr>
        <p:spPr>
          <a:xfrm rot="-6648331">
            <a:off x="11418598" y="1582451"/>
            <a:ext cx="989404" cy="81238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4"/>
          <p:cNvSpPr/>
          <p:nvPr/>
        </p:nvSpPr>
        <p:spPr>
          <a:xfrm rot="2711984">
            <a:off x="6512946" y="-145914"/>
            <a:ext cx="1065461" cy="79136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4"/>
          <p:cNvSpPr/>
          <p:nvPr/>
        </p:nvSpPr>
        <p:spPr>
          <a:xfrm>
            <a:off x="9053445" y="6055587"/>
            <a:ext cx="1041351" cy="105462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4"/>
          <p:cNvSpPr/>
          <p:nvPr/>
        </p:nvSpPr>
        <p:spPr>
          <a:xfrm rot="-5990705">
            <a:off x="11029031" y="3474355"/>
            <a:ext cx="884719" cy="801696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4"/>
          <p:cNvSpPr/>
          <p:nvPr/>
        </p:nvSpPr>
        <p:spPr>
          <a:xfrm rot="-4782675">
            <a:off x="11012094" y="3541816"/>
            <a:ext cx="449941" cy="45567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4"/>
          <p:cNvSpPr/>
          <p:nvPr/>
        </p:nvSpPr>
        <p:spPr>
          <a:xfrm>
            <a:off x="1413020" y="334759"/>
            <a:ext cx="500771" cy="5126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4"/>
          <p:cNvSpPr/>
          <p:nvPr/>
        </p:nvSpPr>
        <p:spPr>
          <a:xfrm>
            <a:off x="9405616" y="421853"/>
            <a:ext cx="1041328" cy="1084996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4"/>
          <p:cNvSpPr/>
          <p:nvPr/>
        </p:nvSpPr>
        <p:spPr>
          <a:xfrm rot="3741390">
            <a:off x="9411594" y="152023"/>
            <a:ext cx="586860" cy="60081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4"/>
          <p:cNvSpPr/>
          <p:nvPr/>
        </p:nvSpPr>
        <p:spPr>
          <a:xfrm>
            <a:off x="-232279" y="1313939"/>
            <a:ext cx="1213339" cy="10994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4"/>
          <p:cNvSpPr/>
          <p:nvPr/>
        </p:nvSpPr>
        <p:spPr>
          <a:xfrm>
            <a:off x="410030" y="2049097"/>
            <a:ext cx="449925" cy="45565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4"/>
          <p:cNvSpPr/>
          <p:nvPr/>
        </p:nvSpPr>
        <p:spPr>
          <a:xfrm rot="10592571">
            <a:off x="2575737" y="6229299"/>
            <a:ext cx="1169128" cy="86847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4"/>
          <p:cNvSpPr/>
          <p:nvPr/>
        </p:nvSpPr>
        <p:spPr>
          <a:xfrm rot="-7924689">
            <a:off x="170335" y="3636693"/>
            <a:ext cx="901887" cy="67001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4"/>
          <p:cNvSpPr/>
          <p:nvPr/>
        </p:nvSpPr>
        <p:spPr>
          <a:xfrm rot="-1232342">
            <a:off x="779409" y="3507316"/>
            <a:ext cx="366007" cy="374707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4"/>
          <p:cNvSpPr/>
          <p:nvPr/>
        </p:nvSpPr>
        <p:spPr>
          <a:xfrm rot="5968943">
            <a:off x="506631" y="5301988"/>
            <a:ext cx="884628" cy="89591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4"/>
          <p:cNvSpPr/>
          <p:nvPr/>
        </p:nvSpPr>
        <p:spPr>
          <a:xfrm rot="1319053">
            <a:off x="-68585" y="1343717"/>
            <a:ext cx="801625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4"/>
          <p:cNvSpPr/>
          <p:nvPr/>
        </p:nvSpPr>
        <p:spPr>
          <a:xfrm>
            <a:off x="3259515" y="-211654"/>
            <a:ext cx="1090289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4"/>
          <p:cNvSpPr/>
          <p:nvPr/>
        </p:nvSpPr>
        <p:spPr>
          <a:xfrm rot="-5330471">
            <a:off x="10904256" y="3426382"/>
            <a:ext cx="997512" cy="74698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4"/>
          <p:cNvSpPr/>
          <p:nvPr/>
        </p:nvSpPr>
        <p:spPr>
          <a:xfrm rot="-9290112">
            <a:off x="9199017" y="508350"/>
            <a:ext cx="1012015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4"/>
          <p:cNvSpPr/>
          <p:nvPr/>
        </p:nvSpPr>
        <p:spPr>
          <a:xfrm rot="831478">
            <a:off x="2324329" y="5912183"/>
            <a:ext cx="1276372" cy="1145944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4"/>
          <p:cNvSpPr/>
          <p:nvPr/>
        </p:nvSpPr>
        <p:spPr>
          <a:xfrm rot="-1232764">
            <a:off x="830977" y="3684577"/>
            <a:ext cx="286937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 rot="-2062359">
            <a:off x="341201" y="3422064"/>
            <a:ext cx="373897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/>
          <p:nvPr/>
        </p:nvSpPr>
        <p:spPr>
          <a:xfrm>
            <a:off x="1263794" y="391815"/>
            <a:ext cx="596463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4"/>
          <p:cNvSpPr/>
          <p:nvPr/>
        </p:nvSpPr>
        <p:spPr>
          <a:xfrm rot="-7406442">
            <a:off x="537629" y="5374564"/>
            <a:ext cx="653865" cy="1005141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4"/>
          <p:cNvSpPr/>
          <p:nvPr/>
        </p:nvSpPr>
        <p:spPr>
          <a:xfrm>
            <a:off x="8886302" y="6189600"/>
            <a:ext cx="1022487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16" name="Google Shape;116;p4"/>
          <p:cNvSpPr/>
          <p:nvPr/>
        </p:nvSpPr>
        <p:spPr>
          <a:xfrm rot="1151678">
            <a:off x="11267651" y="5280392"/>
            <a:ext cx="43471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17" name="Google Shape;117;p4"/>
          <p:cNvSpPr/>
          <p:nvPr/>
        </p:nvSpPr>
        <p:spPr>
          <a:xfrm rot="4358289">
            <a:off x="5196914" y="6417188"/>
            <a:ext cx="631217" cy="740776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18" name="Google Shape;118;p4"/>
          <p:cNvSpPr/>
          <p:nvPr/>
        </p:nvSpPr>
        <p:spPr>
          <a:xfrm rot="-2801932">
            <a:off x="11309594" y="1328951"/>
            <a:ext cx="796396" cy="125021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19" name="Google Shape;119;p4"/>
          <p:cNvSpPr/>
          <p:nvPr/>
        </p:nvSpPr>
        <p:spPr>
          <a:xfrm rot="5200625">
            <a:off x="6735046" y="-296689"/>
            <a:ext cx="935501" cy="1020703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20" name="Google Shape;120;p4"/>
          <p:cNvSpPr/>
          <p:nvPr/>
        </p:nvSpPr>
        <p:spPr>
          <a:xfrm rot="942660">
            <a:off x="6113835" y="5857452"/>
            <a:ext cx="1111204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21" name="Google Shape;121;p4"/>
          <p:cNvSpPr/>
          <p:nvPr/>
        </p:nvSpPr>
        <p:spPr>
          <a:xfrm rot="-5506349">
            <a:off x="10931555" y="4796476"/>
            <a:ext cx="365983" cy="37468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 rot="-5506848">
            <a:off x="10930435" y="4834323"/>
            <a:ext cx="239023" cy="2578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 rot="-10292983">
            <a:off x="10775633" y="5069920"/>
            <a:ext cx="286952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 background">
  <p:cSld name="Title + 1 column + image background">
    <p:bg>
      <p:bgPr>
        <a:solidFill>
          <a:schemeClr val="accent5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"/>
          <p:cNvSpPr/>
          <p:nvPr/>
        </p:nvSpPr>
        <p:spPr>
          <a:xfrm>
            <a:off x="0" y="-165"/>
            <a:ext cx="610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6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52" name="Google Shape;152;p6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6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6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6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6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6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6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6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6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6"/>
          <p:cNvSpPr txBox="1">
            <a:spLocks noGrp="1"/>
          </p:cNvSpPr>
          <p:nvPr>
            <p:ph type="title"/>
          </p:nvPr>
        </p:nvSpPr>
        <p:spPr>
          <a:xfrm>
            <a:off x="609600" y="884233"/>
            <a:ext cx="479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6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479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08000" rtl="0">
              <a:spcBef>
                <a:spcPts val="800"/>
              </a:spcBef>
              <a:spcAft>
                <a:spcPts val="0"/>
              </a:spcAft>
              <a:buSzPts val="2400"/>
              <a:buChar char="༝"/>
              <a:defRPr sz="3200"/>
            </a:lvl1pPr>
            <a:lvl2pPr marL="1219200" lvl="1" indent="-508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2pPr>
            <a:lvl3pPr marL="1828800" lvl="2" indent="-508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3pPr>
            <a:lvl4pPr marL="2438400" lvl="3" indent="-508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8000" lvl="4" indent="-508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600" lvl="5" indent="-508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200" lvl="6" indent="-508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800" lvl="7" indent="-508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400" lvl="8" indent="-508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7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7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7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7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7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7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7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7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7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7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7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7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7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7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7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7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7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7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7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7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7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85408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7"/>
          <p:cNvSpPr txBox="1">
            <a:spLocks noGrp="1"/>
          </p:cNvSpPr>
          <p:nvPr>
            <p:ph type="body" idx="1"/>
          </p:nvPr>
        </p:nvSpPr>
        <p:spPr>
          <a:xfrm>
            <a:off x="609600" y="1906733"/>
            <a:ext cx="4223600" cy="43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90855">
              <a:spcBef>
                <a:spcPts val="800"/>
              </a:spcBef>
              <a:spcAft>
                <a:spcPts val="0"/>
              </a:spcAft>
              <a:buSzPts val="2200"/>
              <a:buChar char="༝"/>
              <a:defRPr sz="2935"/>
            </a:lvl1pPr>
            <a:lvl2pPr marL="1219200" lvl="1" indent="-490855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5"/>
            </a:lvl2pPr>
            <a:lvl3pPr marL="1828800" lvl="2" indent="-490855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5"/>
            </a:lvl3pPr>
            <a:lvl4pPr marL="2438400" lvl="3" indent="-490855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5"/>
            </a:lvl4pPr>
            <a:lvl5pPr marL="3048000" lvl="4" indent="-490855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5"/>
            </a:lvl5pPr>
            <a:lvl6pPr marL="3657600" lvl="5" indent="-490855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5"/>
            </a:lvl6pPr>
            <a:lvl7pPr marL="4267200" lvl="6" indent="-490855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5"/>
            </a:lvl7pPr>
            <a:lvl8pPr marL="4876800" lvl="7" indent="-490855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5"/>
            </a:lvl8pPr>
            <a:lvl9pPr marL="5486400" lvl="8" indent="-490855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5"/>
            </a:lvl9pPr>
          </a:lstStyle>
          <a:p>
            <a:endParaRPr/>
          </a:p>
        </p:txBody>
      </p:sp>
      <p:sp>
        <p:nvSpPr>
          <p:cNvPr id="187" name="Google Shape;187;p7"/>
          <p:cNvSpPr txBox="1">
            <a:spLocks noGrp="1"/>
          </p:cNvSpPr>
          <p:nvPr>
            <p:ph type="body" idx="2"/>
          </p:nvPr>
        </p:nvSpPr>
        <p:spPr>
          <a:xfrm>
            <a:off x="5087471" y="1906733"/>
            <a:ext cx="4223600" cy="43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90855">
              <a:spcBef>
                <a:spcPts val="800"/>
              </a:spcBef>
              <a:spcAft>
                <a:spcPts val="0"/>
              </a:spcAft>
              <a:buSzPts val="2200"/>
              <a:buChar char="༝"/>
              <a:defRPr sz="2935"/>
            </a:lvl1pPr>
            <a:lvl2pPr marL="1219200" lvl="1" indent="-490855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5"/>
            </a:lvl2pPr>
            <a:lvl3pPr marL="1828800" lvl="2" indent="-490855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5"/>
            </a:lvl3pPr>
            <a:lvl4pPr marL="2438400" lvl="3" indent="-490855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5"/>
            </a:lvl4pPr>
            <a:lvl5pPr marL="3048000" lvl="4" indent="-490855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5"/>
            </a:lvl5pPr>
            <a:lvl6pPr marL="3657600" lvl="5" indent="-490855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5"/>
            </a:lvl6pPr>
            <a:lvl7pPr marL="4267200" lvl="6" indent="-490855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5"/>
            </a:lvl7pPr>
            <a:lvl8pPr marL="4876800" lvl="7" indent="-490855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5"/>
            </a:lvl8pPr>
            <a:lvl9pPr marL="5486400" lvl="8" indent="-490855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5"/>
            </a:lvl9pPr>
          </a:lstStyle>
          <a:p>
            <a:endParaRPr/>
          </a:p>
        </p:txBody>
      </p:sp>
      <p:sp>
        <p:nvSpPr>
          <p:cNvPr id="188" name="Google Shape;188;p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8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8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8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8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8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8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8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8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8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8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8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8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8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8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8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8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8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8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8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8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8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83844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8"/>
          <p:cNvSpPr txBox="1">
            <a:spLocks noGrp="1"/>
          </p:cNvSpPr>
          <p:nvPr>
            <p:ph type="body" idx="1"/>
          </p:nvPr>
        </p:nvSpPr>
        <p:spPr>
          <a:xfrm>
            <a:off x="609600" y="1920667"/>
            <a:ext cx="27024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 rtl="0">
              <a:spcBef>
                <a:spcPts val="800"/>
              </a:spcBef>
              <a:spcAft>
                <a:spcPts val="0"/>
              </a:spcAft>
              <a:buSzPts val="1800"/>
              <a:buChar char="༝"/>
              <a:defRPr sz="2400"/>
            </a:lvl1pPr>
            <a:lvl2pPr marL="1219200" lvl="1" indent="-4572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800" lvl="2" indent="-457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400" lvl="3" indent="-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8000" lvl="4" indent="-4572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600" lvl="5" indent="-457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200" lvl="6" indent="-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800" lvl="7" indent="-4572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400" lvl="8" indent="-457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213" name="Google Shape;213;p8"/>
          <p:cNvSpPr txBox="1">
            <a:spLocks noGrp="1"/>
          </p:cNvSpPr>
          <p:nvPr>
            <p:ph type="body" idx="2"/>
          </p:nvPr>
        </p:nvSpPr>
        <p:spPr>
          <a:xfrm>
            <a:off x="3450503" y="1920667"/>
            <a:ext cx="27024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 rtl="0">
              <a:spcBef>
                <a:spcPts val="800"/>
              </a:spcBef>
              <a:spcAft>
                <a:spcPts val="0"/>
              </a:spcAft>
              <a:buSzPts val="1800"/>
              <a:buChar char="༝"/>
              <a:defRPr sz="2400"/>
            </a:lvl1pPr>
            <a:lvl2pPr marL="1219200" lvl="1" indent="-4572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800" lvl="2" indent="-457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400" lvl="3" indent="-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8000" lvl="4" indent="-4572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600" lvl="5" indent="-457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200" lvl="6" indent="-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800" lvl="7" indent="-4572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400" lvl="8" indent="-457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214" name="Google Shape;214;p8"/>
          <p:cNvSpPr txBox="1">
            <a:spLocks noGrp="1"/>
          </p:cNvSpPr>
          <p:nvPr>
            <p:ph type="body" idx="3"/>
          </p:nvPr>
        </p:nvSpPr>
        <p:spPr>
          <a:xfrm>
            <a:off x="6291405" y="1920667"/>
            <a:ext cx="27024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 rtl="0">
              <a:spcBef>
                <a:spcPts val="800"/>
              </a:spcBef>
              <a:spcAft>
                <a:spcPts val="0"/>
              </a:spcAft>
              <a:buSzPts val="1800"/>
              <a:buChar char="༝"/>
              <a:defRPr sz="2400"/>
            </a:lvl1pPr>
            <a:lvl2pPr marL="1219200" lvl="1" indent="-4572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800" lvl="2" indent="-457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400" lvl="3" indent="-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8000" lvl="4" indent="-4572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600" lvl="5" indent="-457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200" lvl="6" indent="-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800" lvl="7" indent="-4572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400" lvl="8" indent="-457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215" name="Google Shape;215;p8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219" name="Google Shape;219;p9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9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9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9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9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9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9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9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9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9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9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9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9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9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9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9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9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9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9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9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9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"/>
          <p:cNvSpPr txBox="1">
            <a:spLocks noGrp="1"/>
          </p:cNvSpPr>
          <p:nvPr>
            <p:ph type="body" idx="1"/>
          </p:nvPr>
        </p:nvSpPr>
        <p:spPr>
          <a:xfrm>
            <a:off x="609600" y="5367079"/>
            <a:ext cx="109728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304800" algn="ctr">
              <a:spcBef>
                <a:spcPts val="480"/>
              </a:spcBef>
              <a:spcAft>
                <a:spcPts val="0"/>
              </a:spcAft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242" name="Google Shape;242;p10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243" name="Google Shape;243;p10"/>
          <p:cNvSpPr/>
          <p:nvPr/>
        </p:nvSpPr>
        <p:spPr>
          <a:xfrm rot="1319053">
            <a:off x="-68585" y="1343717"/>
            <a:ext cx="801625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0"/>
          <p:cNvSpPr/>
          <p:nvPr/>
        </p:nvSpPr>
        <p:spPr>
          <a:xfrm>
            <a:off x="3230282" y="-471754"/>
            <a:ext cx="1090289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0"/>
          <p:cNvSpPr/>
          <p:nvPr/>
        </p:nvSpPr>
        <p:spPr>
          <a:xfrm rot="-5330471">
            <a:off x="10904256" y="3426382"/>
            <a:ext cx="997512" cy="74698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0"/>
          <p:cNvSpPr/>
          <p:nvPr/>
        </p:nvSpPr>
        <p:spPr>
          <a:xfrm rot="-9290112">
            <a:off x="9497983" y="63192"/>
            <a:ext cx="1012015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0"/>
          <p:cNvSpPr/>
          <p:nvPr/>
        </p:nvSpPr>
        <p:spPr>
          <a:xfrm rot="3192611">
            <a:off x="2324348" y="5912164"/>
            <a:ext cx="1276297" cy="114587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0"/>
          <p:cNvSpPr/>
          <p:nvPr/>
        </p:nvSpPr>
        <p:spPr>
          <a:xfrm rot="-1232764">
            <a:off x="830977" y="3684577"/>
            <a:ext cx="286937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0"/>
          <p:cNvSpPr/>
          <p:nvPr/>
        </p:nvSpPr>
        <p:spPr>
          <a:xfrm rot="-2062359">
            <a:off x="341201" y="3422064"/>
            <a:ext cx="373897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0"/>
          <p:cNvSpPr/>
          <p:nvPr/>
        </p:nvSpPr>
        <p:spPr>
          <a:xfrm>
            <a:off x="785761" y="254581"/>
            <a:ext cx="596463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0"/>
          <p:cNvSpPr/>
          <p:nvPr/>
        </p:nvSpPr>
        <p:spPr>
          <a:xfrm rot="-7406442">
            <a:off x="537629" y="5374564"/>
            <a:ext cx="653865" cy="1005141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10"/>
          <p:cNvSpPr/>
          <p:nvPr/>
        </p:nvSpPr>
        <p:spPr>
          <a:xfrm>
            <a:off x="8886302" y="6189600"/>
            <a:ext cx="1022487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3" name="Google Shape;253;p10"/>
          <p:cNvSpPr/>
          <p:nvPr/>
        </p:nvSpPr>
        <p:spPr>
          <a:xfrm rot="1151678">
            <a:off x="11267651" y="5280392"/>
            <a:ext cx="43471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4" name="Google Shape;254;p10"/>
          <p:cNvSpPr/>
          <p:nvPr/>
        </p:nvSpPr>
        <p:spPr>
          <a:xfrm rot="4358289">
            <a:off x="5196914" y="6417188"/>
            <a:ext cx="631217" cy="740776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5" name="Google Shape;255;p10"/>
          <p:cNvSpPr/>
          <p:nvPr/>
        </p:nvSpPr>
        <p:spPr>
          <a:xfrm rot="-2801932">
            <a:off x="11309594" y="1328951"/>
            <a:ext cx="796396" cy="125021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6" name="Google Shape;256;p10"/>
          <p:cNvSpPr/>
          <p:nvPr/>
        </p:nvSpPr>
        <p:spPr>
          <a:xfrm rot="5200625">
            <a:off x="6633446" y="-296689"/>
            <a:ext cx="935501" cy="1020703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7" name="Google Shape;257;p10"/>
          <p:cNvSpPr/>
          <p:nvPr/>
        </p:nvSpPr>
        <p:spPr>
          <a:xfrm rot="942660">
            <a:off x="6418635" y="6060652"/>
            <a:ext cx="1111204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8" name="Google Shape;258;p10"/>
          <p:cNvSpPr/>
          <p:nvPr/>
        </p:nvSpPr>
        <p:spPr>
          <a:xfrm rot="-5506848">
            <a:off x="10930435" y="4834323"/>
            <a:ext cx="239023" cy="2578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0"/>
          <p:cNvSpPr/>
          <p:nvPr/>
        </p:nvSpPr>
        <p:spPr>
          <a:xfrm rot="-10292983">
            <a:off x="10775633" y="5069920"/>
            <a:ext cx="286952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54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3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16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9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8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6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565" indent="0" algn="ctr">
              <a:buNone/>
              <a:defRPr sz="2000"/>
            </a:lvl2pPr>
            <a:lvl3pPr marL="913130" indent="0" algn="ctr">
              <a:buNone/>
              <a:defRPr sz="1900"/>
            </a:lvl3pPr>
            <a:lvl4pPr marL="1369695" indent="0" algn="ctr">
              <a:buNone/>
              <a:defRPr sz="1600"/>
            </a:lvl4pPr>
            <a:lvl5pPr marL="1826260" indent="0" algn="ctr">
              <a:buNone/>
              <a:defRPr sz="1600"/>
            </a:lvl5pPr>
            <a:lvl6pPr marL="2282825" indent="0" algn="ctr">
              <a:buNone/>
              <a:defRPr sz="1600"/>
            </a:lvl6pPr>
            <a:lvl7pPr marL="2739390" indent="0" algn="ctr">
              <a:buNone/>
              <a:defRPr sz="1600"/>
            </a:lvl7pPr>
            <a:lvl8pPr marL="3195955" indent="0" algn="ctr">
              <a:buNone/>
              <a:defRPr sz="1600"/>
            </a:lvl8pPr>
            <a:lvl9pPr marL="365252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81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56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1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6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2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8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3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9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25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65" indent="0">
              <a:buNone/>
              <a:defRPr sz="2000" b="1"/>
            </a:lvl2pPr>
            <a:lvl3pPr marL="913130" indent="0">
              <a:buNone/>
              <a:defRPr sz="1900" b="1"/>
            </a:lvl3pPr>
            <a:lvl4pPr marL="1369695" indent="0">
              <a:buNone/>
              <a:defRPr sz="1600" b="1"/>
            </a:lvl4pPr>
            <a:lvl5pPr marL="1826260" indent="0">
              <a:buNone/>
              <a:defRPr sz="1600" b="1"/>
            </a:lvl5pPr>
            <a:lvl6pPr marL="2282825" indent="0">
              <a:buNone/>
              <a:defRPr sz="1600" b="1"/>
            </a:lvl6pPr>
            <a:lvl7pPr marL="2739390" indent="0">
              <a:buNone/>
              <a:defRPr sz="1600" b="1"/>
            </a:lvl7pPr>
            <a:lvl8pPr marL="3195955" indent="0">
              <a:buNone/>
              <a:defRPr sz="1600" b="1"/>
            </a:lvl8pPr>
            <a:lvl9pPr marL="365252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65" indent="0">
              <a:buNone/>
              <a:defRPr sz="2000" b="1"/>
            </a:lvl2pPr>
            <a:lvl3pPr marL="913130" indent="0">
              <a:buNone/>
              <a:defRPr sz="1900" b="1"/>
            </a:lvl3pPr>
            <a:lvl4pPr marL="1369695" indent="0">
              <a:buNone/>
              <a:defRPr sz="1600" b="1"/>
            </a:lvl4pPr>
            <a:lvl5pPr marL="1826260" indent="0">
              <a:buNone/>
              <a:defRPr sz="1600" b="1"/>
            </a:lvl5pPr>
            <a:lvl6pPr marL="2282825" indent="0">
              <a:buNone/>
              <a:defRPr sz="1600" b="1"/>
            </a:lvl6pPr>
            <a:lvl7pPr marL="2739390" indent="0">
              <a:buNone/>
              <a:defRPr sz="1600" b="1"/>
            </a:lvl7pPr>
            <a:lvl8pPr marL="3195955" indent="0">
              <a:buNone/>
              <a:defRPr sz="1600" b="1"/>
            </a:lvl8pPr>
            <a:lvl9pPr marL="365252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50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65" indent="0">
              <a:buNone/>
              <a:defRPr sz="1500"/>
            </a:lvl2pPr>
            <a:lvl3pPr marL="913130" indent="0">
              <a:buNone/>
              <a:defRPr sz="1200"/>
            </a:lvl3pPr>
            <a:lvl4pPr marL="1369695" indent="0">
              <a:buNone/>
              <a:defRPr sz="1100"/>
            </a:lvl4pPr>
            <a:lvl5pPr marL="1826260" indent="0">
              <a:buNone/>
              <a:defRPr sz="1100"/>
            </a:lvl5pPr>
            <a:lvl6pPr marL="2282825" indent="0">
              <a:buNone/>
              <a:defRPr sz="1100"/>
            </a:lvl6pPr>
            <a:lvl7pPr marL="2739390" indent="0">
              <a:buNone/>
              <a:defRPr sz="1100"/>
            </a:lvl7pPr>
            <a:lvl8pPr marL="3195955" indent="0">
              <a:buNone/>
              <a:defRPr sz="1100"/>
            </a:lvl8pPr>
            <a:lvl9pPr marL="3652520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0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565" indent="0">
              <a:buNone/>
              <a:defRPr sz="2800"/>
            </a:lvl2pPr>
            <a:lvl3pPr marL="913130" indent="0">
              <a:buNone/>
              <a:defRPr sz="2400"/>
            </a:lvl3pPr>
            <a:lvl4pPr marL="1369695" indent="0">
              <a:buNone/>
              <a:defRPr sz="2000"/>
            </a:lvl4pPr>
            <a:lvl5pPr marL="1826260" indent="0">
              <a:buNone/>
              <a:defRPr sz="2000"/>
            </a:lvl5pPr>
            <a:lvl6pPr marL="2282825" indent="0">
              <a:buNone/>
              <a:defRPr sz="2000"/>
            </a:lvl6pPr>
            <a:lvl7pPr marL="2739390" indent="0">
              <a:buNone/>
              <a:defRPr sz="2000"/>
            </a:lvl7pPr>
            <a:lvl8pPr marL="3195955" indent="0">
              <a:buNone/>
              <a:defRPr sz="2000"/>
            </a:lvl8pPr>
            <a:lvl9pPr marL="365252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65" indent="0">
              <a:buNone/>
              <a:defRPr sz="1500"/>
            </a:lvl2pPr>
            <a:lvl3pPr marL="913130" indent="0">
              <a:buNone/>
              <a:defRPr sz="1200"/>
            </a:lvl3pPr>
            <a:lvl4pPr marL="1369695" indent="0">
              <a:buNone/>
              <a:defRPr sz="1100"/>
            </a:lvl4pPr>
            <a:lvl5pPr marL="1826260" indent="0">
              <a:buNone/>
              <a:defRPr sz="1100"/>
            </a:lvl5pPr>
            <a:lvl6pPr marL="2282825" indent="0">
              <a:buNone/>
              <a:defRPr sz="1100"/>
            </a:lvl6pPr>
            <a:lvl7pPr marL="2739390" indent="0">
              <a:buNone/>
              <a:defRPr sz="1100"/>
            </a:lvl7pPr>
            <a:lvl8pPr marL="3195955" indent="0">
              <a:buNone/>
              <a:defRPr sz="1100"/>
            </a:lvl8pPr>
            <a:lvl9pPr marL="3652520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02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3" y="365202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2844885" cy="16250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625779" y="279485"/>
            <a:ext cx="5033857" cy="697627"/>
          </a:xfrm>
          <a:prstGeom prst="rect">
            <a:avLst/>
          </a:prstGeom>
          <a:noFill/>
        </p:spPr>
        <p:txBody>
          <a:bodyPr wrap="none" lIns="121765" tIns="60882" rIns="121765" bIns="60882" rtlCol="0">
            <a:spAutoFit/>
          </a:bodyPr>
          <a:lstStyle/>
          <a:p>
            <a:pPr defTabSz="913130">
              <a:defRPr/>
            </a:pPr>
            <a:r>
              <a:rPr lang="zh-CN" altLang="en-US" sz="3700" b="1">
                <a:solidFill>
                  <a:prstClr val="white"/>
                </a:solidFill>
                <a:latin typeface="Microsoft YaHei" panose="020B0503020204020204" pitchFamily="34" charset="-122"/>
              </a:rPr>
              <a:t>单击此处添加文字标题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52" y="977109"/>
            <a:ext cx="12191999" cy="5593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65" tIns="60882" rIns="121765" bIns="60882" rtlCol="0" anchor="ctr"/>
          <a:lstStyle/>
          <a:p>
            <a:pPr algn="ctr" defTabSz="913130">
              <a:defRPr/>
            </a:pPr>
            <a:endParaRPr lang="zh-CN" altLang="en-US" sz="19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0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6" y="1"/>
            <a:ext cx="1674284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C5BDD-082C-4349-BEE9-4D251FC5A993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73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lvl="1" algn="r">
              <a:buNone/>
              <a:defRPr sz="173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lvl="2" algn="r">
              <a:buNone/>
              <a:defRPr sz="173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lvl="3" algn="r">
              <a:buNone/>
              <a:defRPr sz="173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lvl="4" algn="r">
              <a:buNone/>
              <a:defRPr sz="173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lvl="5" algn="r">
              <a:buNone/>
              <a:defRPr sz="173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lvl="6" algn="r">
              <a:buNone/>
              <a:defRPr sz="173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lvl="7" algn="r">
              <a:buNone/>
              <a:defRPr sz="173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lvl="8" algn="r">
              <a:buNone/>
              <a:defRPr sz="173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121765" tIns="60882" rIns="121765" bIns="6088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121765" tIns="60882" rIns="121765" bIns="6088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121765" tIns="60882" rIns="121765" bIns="6088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30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121765" tIns="60882" rIns="121765" bIns="6088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3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121765" tIns="60882" rIns="121765" bIns="6088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30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xStyles>
    <p:titleStyle>
      <a:lvl1pPr algn="l" defTabSz="91313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13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65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095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660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225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790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55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20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485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9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6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2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39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5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52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1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p:transition spd="slow" advTm="0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方正准圆简体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5pPr>
      <a:lvl6pPr marL="4565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313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6969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626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7965" indent="-227965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方正准圆简体"/>
        </a:defRPr>
      </a:lvl1pPr>
      <a:lvl2pPr marL="68453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方正准圆简体"/>
        </a:defRPr>
      </a:lvl2pPr>
      <a:lvl3pPr marL="114109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方正准圆简体"/>
        </a:defRPr>
      </a:lvl3pPr>
      <a:lvl4pPr marL="159766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4pPr>
      <a:lvl5pPr marL="205422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5pPr>
      <a:lvl6pPr marL="251079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55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2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85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9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6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9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5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8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062" y="83178"/>
            <a:ext cx="10902460" cy="59837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21772" y="6066935"/>
            <a:ext cx="960746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Nam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Hà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 ca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hát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87374" y="5229653"/>
            <a:ext cx="960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E200000000000000" pitchFamily="34" charset="0"/>
              </a:rPr>
              <a:t>A   </a:t>
            </a:r>
            <a:r>
              <a:rPr lang="en-US" sz="4000" b="1" dirty="0" err="1">
                <a:solidFill>
                  <a:srgbClr val="FF0000"/>
                </a:solidFill>
                <a:latin typeface=".VnAvant" panose="020BE200000000000000" pitchFamily="34" charset="0"/>
              </a:rPr>
              <a:t>A</a:t>
            </a:r>
            <a:r>
              <a:rPr lang="en-US" sz="4000" b="1" dirty="0">
                <a:solidFill>
                  <a:srgbClr val="FF0000"/>
                </a:solidFill>
                <a:latin typeface=".VnAvant" panose="020BE200000000000000" pitchFamily="34" charset="0"/>
              </a:rPr>
              <a:t>    </a:t>
            </a:r>
            <a:r>
              <a:rPr lang="en-US" sz="4000" b="1" dirty="0" err="1">
                <a:solidFill>
                  <a:srgbClr val="FF0000"/>
                </a:solidFill>
                <a:latin typeface=".VnAvant" panose="020BE200000000000000" pitchFamily="34" charset="0"/>
              </a:rPr>
              <a:t>A</a:t>
            </a:r>
            <a:r>
              <a:rPr lang="en-US" sz="4000" b="1" dirty="0">
                <a:solidFill>
                  <a:srgbClr val="FF0000"/>
                </a:solidFill>
                <a:latin typeface=".VnAvant" panose="020BE200000000000000" pitchFamily="34" charset="0"/>
              </a:rPr>
              <a:t>    </a:t>
            </a:r>
            <a:r>
              <a:rPr lang="en-US" sz="4000" b="1" dirty="0" err="1">
                <a:solidFill>
                  <a:srgbClr val="FF0000"/>
                </a:solidFill>
                <a:latin typeface=".VnAvant" panose="020BE200000000000000" pitchFamily="34" charset="0"/>
              </a:rPr>
              <a:t>A</a:t>
            </a:r>
            <a:endParaRPr lang="en-US" sz="4000" b="1" dirty="0">
              <a:solidFill>
                <a:srgbClr val="FF0000"/>
              </a:solidFill>
              <a:latin typeface=".VnAvant" panose="020BE200000000000000" pitchFamily="3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2166422" y="498148"/>
            <a:ext cx="2267214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815693" y="53572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4" name="Google Shape;461;p28"/>
          <p:cNvSpPr txBox="1"/>
          <p:nvPr/>
        </p:nvSpPr>
        <p:spPr>
          <a:xfrm>
            <a:off x="2037266" y="2845580"/>
            <a:ext cx="8120607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11500" b="1" kern="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115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1:</a:t>
            </a:r>
            <a:r>
              <a:rPr lang="en-US" sz="11500" b="1" kern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15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   </a:t>
            </a:r>
            <a:r>
              <a:rPr lang="en-US" sz="115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endParaRPr lang="en-US" sz="115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41223" y="1207320"/>
            <a:ext cx="485463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800" b="1" dirty="0">
                <a:solidFill>
                  <a:srgbClr val="FF0000"/>
                </a:solidFill>
                <a:latin typeface=".VnAvant" panose="020BE200000000000000" pitchFamily="34" charset="0"/>
              </a:rPr>
              <a:t>a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596624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634202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 descr="A picture containing electronics, display, photo, monito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661" y="201208"/>
            <a:ext cx="6626087" cy="7153749"/>
          </a:xfrm>
        </p:spPr>
      </p:pic>
      <p:pic>
        <p:nvPicPr>
          <p:cNvPr id="14" name="video 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10678" y="365124"/>
            <a:ext cx="6414052" cy="55851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96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2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umerle template">
  <a:themeElements>
    <a:clrScheme name="Custom 347">
      <a:dk1>
        <a:srgbClr val="65677F"/>
      </a:dk1>
      <a:lt1>
        <a:srgbClr val="FFFFFF"/>
      </a:lt1>
      <a:dk2>
        <a:srgbClr val="CDCFE5"/>
      </a:dk2>
      <a:lt2>
        <a:srgbClr val="EDEEF8"/>
      </a:lt2>
      <a:accent1>
        <a:srgbClr val="FFA105"/>
      </a:accent1>
      <a:accent2>
        <a:srgbClr val="FFD03C"/>
      </a:accent2>
      <a:accent3>
        <a:srgbClr val="D2F264"/>
      </a:accent3>
      <a:accent4>
        <a:srgbClr val="AAED97"/>
      </a:accent4>
      <a:accent5>
        <a:srgbClr val="96B5F5"/>
      </a:accent5>
      <a:accent6>
        <a:srgbClr val="7A7D99"/>
      </a:accent6>
      <a:hlink>
        <a:srgbClr val="FF7B5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Temp">
      <a:majorFont>
        <a:latin typeface="方正准圆简体"/>
        <a:ea typeface="方正准圆简体"/>
        <a:cs typeface=""/>
      </a:majorFont>
      <a:minorFont>
        <a:latin typeface="方正准圆简体"/>
        <a:ea typeface="方正准圆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22</Words>
  <Application>Microsoft Office PowerPoint</Application>
  <PresentationFormat>Widescreen</PresentationFormat>
  <Paragraphs>9</Paragraphs>
  <Slides>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</vt:i4>
      </vt:variant>
    </vt:vector>
  </HeadingPairs>
  <TitlesOfParts>
    <vt:vector size="24" baseType="lpstr">
      <vt:lpstr>等线</vt:lpstr>
      <vt:lpstr>等线 Light</vt:lpstr>
      <vt:lpstr>Microsoft YaHei</vt:lpstr>
      <vt:lpstr>Microsoft YaHei</vt:lpstr>
      <vt:lpstr>SimSun</vt:lpstr>
      <vt:lpstr>SimSun</vt:lpstr>
      <vt:lpstr>.VnAvant</vt:lpstr>
      <vt:lpstr>Arial</vt:lpstr>
      <vt:lpstr>Calibri</vt:lpstr>
      <vt:lpstr>Calibri Light</vt:lpstr>
      <vt:lpstr>Chivo</vt:lpstr>
      <vt:lpstr>Chivo Light</vt:lpstr>
      <vt:lpstr>Shadows Into Light Two</vt:lpstr>
      <vt:lpstr>Times New Roman</vt:lpstr>
      <vt:lpstr>方正准圆简体</vt:lpstr>
      <vt:lpstr>Office Theme</vt:lpstr>
      <vt:lpstr>Aumerle template</vt:lpstr>
      <vt:lpstr>3_Office 主题​​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34</cp:revision>
  <dcterms:created xsi:type="dcterms:W3CDTF">2020-08-12T16:29:00Z</dcterms:created>
  <dcterms:modified xsi:type="dcterms:W3CDTF">2025-10-17T09:08:39Z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