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6"/>
  </p:notesMasterIdLst>
  <p:sldIdLst>
    <p:sldId id="313" r:id="rId3"/>
    <p:sldId id="282" r:id="rId4"/>
    <p:sldId id="297" r:id="rId5"/>
    <p:sldId id="280" r:id="rId6"/>
    <p:sldId id="316" r:id="rId7"/>
    <p:sldId id="317" r:id="rId8"/>
    <p:sldId id="283" r:id="rId9"/>
    <p:sldId id="285" r:id="rId10"/>
    <p:sldId id="284" r:id="rId11"/>
    <p:sldId id="286" r:id="rId12"/>
    <p:sldId id="288" r:id="rId13"/>
    <p:sldId id="290" r:id="rId14"/>
    <p:sldId id="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17/10/2025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17/10/2025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17/10/2025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17/10/2025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17/10/2025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17/10/2025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17/10/2025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17/10/2025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17/10/2025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17/10/2025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408351" y="6026522"/>
            <a:ext cx="6667916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Đỗ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thu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Huấn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71333" y="60077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E200000000000000" pitchFamily="34" charset="0"/>
              </a:rPr>
              <a:t>§</a:t>
            </a:r>
            <a:r>
              <a:rPr lang="en-US" sz="2800" b="1" dirty="0" err="1">
                <a:latin typeface=".VnAvant" panose="020BE200000000000000" pitchFamily="34" charset="0"/>
              </a:rPr>
              <a:t>äc</a:t>
            </a:r>
            <a:endParaRPr lang="en-US" sz="2800" b="1" dirty="0">
              <a:latin typeface=".VnAvant" panose="020BE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  <a:r>
              <a:rPr lang="en-US" sz="4000" b="1" dirty="0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 descr="A plate of food with broccoli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0" y="3615399"/>
            <a:ext cx="1937536" cy="1450837"/>
          </a:xfrm>
          <a:prstGeom prst="rect">
            <a:avLst/>
          </a:prstGeom>
        </p:spPr>
      </p:pic>
      <p:pic>
        <p:nvPicPr>
          <p:cNvPr id="12" name="Picture 11" descr="A close up of a fish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03" y="3689455"/>
            <a:ext cx="2315753" cy="1140509"/>
          </a:xfrm>
          <a:prstGeom prst="rect">
            <a:avLst/>
          </a:prstGeom>
        </p:spPr>
      </p:pic>
      <p:pic>
        <p:nvPicPr>
          <p:cNvPr id="14" name="Picture 13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7" y="3689455"/>
            <a:ext cx="1302727" cy="13027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0340" y="5001570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4375" y="499218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66417" y="4946191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11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403" y="0"/>
            <a:ext cx="9656763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52" y="-89940"/>
            <a:ext cx="11366296" cy="5683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 và bố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âu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á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3: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/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3538" y="3614976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3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20580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E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24949" y="305690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3" y="309488"/>
            <a:ext cx="5373859" cy="5373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E200000000000000" pitchFamily="34" charset="0"/>
              </a:rPr>
              <a:t>ca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late of food with broccol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40" y="140042"/>
            <a:ext cx="5688719" cy="4572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3260" y="547721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ish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8" y="403570"/>
            <a:ext cx="8835203" cy="4351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74</Words>
  <Application>Microsoft Office PowerPoint</Application>
  <PresentationFormat>Widescreen</PresentationFormat>
  <Paragraphs>42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黑体</vt:lpstr>
      <vt:lpstr>.VnAvant</vt:lpstr>
      <vt:lpstr>Arial</vt:lpstr>
      <vt:lpstr>Calibri</vt:lpstr>
      <vt:lpstr>Calibri Light</vt:lpstr>
      <vt:lpstr>Chivo Light</vt:lpstr>
      <vt:lpstr>Segoe UI</vt:lpstr>
      <vt:lpstr>Tahoma</vt:lpstr>
      <vt:lpstr>Times New Roman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26</cp:revision>
  <dcterms:created xsi:type="dcterms:W3CDTF">2020-08-13T02:06:00Z</dcterms:created>
  <dcterms:modified xsi:type="dcterms:W3CDTF">2025-10-17T11:36:01Z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1033-11.2.0.9635</vt:lpwstr>
  </property>
</Properties>
</file>