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81" r:id="rId2"/>
    <p:sldId id="293" r:id="rId3"/>
    <p:sldId id="297" r:id="rId4"/>
    <p:sldId id="294" r:id="rId5"/>
    <p:sldId id="283" r:id="rId6"/>
    <p:sldId id="285" r:id="rId7"/>
    <p:sldId id="284" r:id="rId8"/>
    <p:sldId id="286" r:id="rId9"/>
    <p:sldId id="290" r:id="rId10"/>
    <p:sldId id="298" r:id="rId11"/>
    <p:sldId id="299" r:id="rId12"/>
    <p:sldId id="260" r:id="rId13"/>
    <p:sldId id="257" r:id="rId14"/>
    <p:sldId id="258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73" y="1972128"/>
            <a:ext cx="11058156" cy="1306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33" y="250355"/>
            <a:ext cx="10708333" cy="526918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Ñoïc</a:t>
            </a: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8054" y="5693707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Bà b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ế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b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Trên sân trường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29" y="1436913"/>
            <a:ext cx="8743342" cy="5190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3" y="416527"/>
            <a:ext cx="10937821" cy="530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571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Bé kể mẹ nghe về bạn bè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524776" y="587625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7" grpId="1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 4: E e, Ê  ê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489060"/>
              </p:ext>
            </p:extLst>
          </p:nvPr>
        </p:nvGraphicFramePr>
        <p:xfrm>
          <a:off x="2160793" y="2826499"/>
          <a:ext cx="2859062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6000" b="1" dirty="0" err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268211"/>
              </p:ext>
            </p:extLst>
          </p:nvPr>
        </p:nvGraphicFramePr>
        <p:xfrm>
          <a:off x="6924949" y="2858947"/>
          <a:ext cx="2859062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807940" y="1923169"/>
            <a:ext cx="4509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ê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6000" b="1" dirty="0" err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8" grpId="0" bldLvl="0" animBg="1"/>
      <p:bldP spid="11" grpId="0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bè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19874"/>
            <a:ext cx="6798242" cy="435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52575" y="530304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312" y="817305"/>
            <a:ext cx="4903788" cy="434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246" y="365125"/>
            <a:ext cx="5117508" cy="4826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8354" y="5255615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bè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69326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bé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50700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graphicFrame>
        <p:nvGraphicFramePr>
          <p:cNvPr id="17" name="Table 2"/>
          <p:cNvGraphicFramePr>
            <a:graphicFrameLocks noGrp="1"/>
          </p:cNvGraphicFramePr>
          <p:nvPr/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359" y="3414506"/>
            <a:ext cx="7952927" cy="1869423"/>
          </a:xfrm>
          <a:prstGeom prst="rect">
            <a:avLst/>
          </a:prstGeom>
        </p:spPr>
      </p:pic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bế</a:t>
            </a: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bé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62</Words>
  <Application>Microsoft Office PowerPoint</Application>
  <PresentationFormat>Widescreen</PresentationFormat>
  <Paragraphs>40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.VnAvant</vt:lpstr>
      <vt:lpstr>Arial</vt:lpstr>
      <vt:lpstr>Calibri</vt:lpstr>
      <vt:lpstr>Calibri Light</vt:lpstr>
      <vt:lpstr>Chivo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25</cp:revision>
  <dcterms:created xsi:type="dcterms:W3CDTF">2020-08-13T09:32:00Z</dcterms:created>
  <dcterms:modified xsi:type="dcterms:W3CDTF">2025-10-17T08:15:10Z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