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4"/>
  </p:notesMasterIdLst>
  <p:sldIdLst>
    <p:sldId id="296" r:id="rId3"/>
    <p:sldId id="272" r:id="rId4"/>
    <p:sldId id="286" r:id="rId5"/>
    <p:sldId id="258" r:id="rId6"/>
    <p:sldId id="264" r:id="rId7"/>
    <p:sldId id="299" r:id="rId8"/>
    <p:sldId id="289" r:id="rId9"/>
    <p:sldId id="266" r:id="rId10"/>
    <p:sldId id="297" r:id="rId11"/>
    <p:sldId id="298" r:id="rId12"/>
    <p:sldId id="28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80" d="100"/>
          <a:sy n="80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60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2" y="5438996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5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5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5"/>
          <p:cNvSpPr/>
          <p:nvPr/>
        </p:nvSpPr>
        <p:spPr>
          <a:xfrm>
            <a:off x="8514400" y="2180868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8443905" y="1981529"/>
            <a:ext cx="600748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5"/>
          <p:cNvSpPr/>
          <p:nvPr/>
        </p:nvSpPr>
        <p:spPr>
          <a:xfrm>
            <a:off x="7044714" y="1080004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5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716229" y="6181330"/>
            <a:ext cx="1196772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5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676475" y="3272880"/>
            <a:ext cx="92332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36;p5"/>
          <p:cNvSpPr/>
          <p:nvPr/>
        </p:nvSpPr>
        <p:spPr>
          <a:xfrm>
            <a:off x="7317553" y="3195234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5"/>
          <p:cNvSpPr/>
          <p:nvPr/>
        </p:nvSpPr>
        <p:spPr>
          <a:xfrm>
            <a:off x="7663639" y="4196535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6" y="1110482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5"/>
          <p:cNvSpPr/>
          <p:nvPr/>
        </p:nvSpPr>
        <p:spPr>
          <a:xfrm>
            <a:off x="7773456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6" y="5384374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2" y="2269410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6763277" y="5838444"/>
            <a:ext cx="1306627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5"/>
          <p:cNvSpPr/>
          <p:nvPr/>
        </p:nvSpPr>
        <p:spPr>
          <a:xfrm>
            <a:off x="7317563" y="3371614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938537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5"/>
          <p:cNvSpPr/>
          <p:nvPr/>
        </p:nvSpPr>
        <p:spPr>
          <a:xfrm>
            <a:off x="6947913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859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400" lvl="1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1268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17/10/2025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17/10/2025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17/10/2025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17/10/2025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17/10/2025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17/10/2025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17/10/2025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17/10/2025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17/10/2025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17/10/2025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257300" y="2236596"/>
            <a:ext cx="5715000" cy="122185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1A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409074" y="5472503"/>
            <a:ext cx="5919537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ĐỖ THỊ THU HUẤN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ết chữ 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2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3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663314" y="1999562"/>
            <a:ext cx="5857407" cy="2286688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 defTabSz="914400">
                <a:buClr>
                  <a:srgbClr val="000000"/>
                </a:buClr>
              </a:pPr>
              <a:t>9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913879" y="2499860"/>
            <a:ext cx="5356277" cy="160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None/>
            </a:pPr>
            <a:r>
              <a:rPr lang="en-US" sz="495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0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</TotalTime>
  <Words>32</Words>
  <Application>Microsoft Office PowerPoint</Application>
  <PresentationFormat>On-screen Show (4:3)</PresentationFormat>
  <Paragraphs>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黑体</vt:lpstr>
      <vt:lpstr>Arial</vt:lpstr>
      <vt:lpstr>Calibri</vt:lpstr>
      <vt:lpstr>Calibri Light</vt:lpstr>
      <vt:lpstr>Chivo Light</vt:lpstr>
      <vt:lpstr>Segoe UI</vt:lpstr>
      <vt:lpstr>Tahoma</vt:lpstr>
      <vt:lpstr>Times New Roman</vt:lpstr>
      <vt:lpstr>VNI-Avo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72</cp:revision>
  <dcterms:created xsi:type="dcterms:W3CDTF">2020-08-07T01:41:00Z</dcterms:created>
  <dcterms:modified xsi:type="dcterms:W3CDTF">2025-10-17T11:36:54Z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