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6"/>
  </p:notesMasterIdLst>
  <p:sldIdLst>
    <p:sldId id="297" r:id="rId3"/>
    <p:sldId id="272" r:id="rId4"/>
    <p:sldId id="289" r:id="rId5"/>
    <p:sldId id="286" r:id="rId6"/>
    <p:sldId id="258" r:id="rId7"/>
    <p:sldId id="266" r:id="rId8"/>
    <p:sldId id="303" r:id="rId9"/>
    <p:sldId id="301" r:id="rId10"/>
    <p:sldId id="298" r:id="rId11"/>
    <p:sldId id="300" r:id="rId12"/>
    <p:sldId id="287" r:id="rId13"/>
    <p:sldId id="270" r:id="rId14"/>
    <p:sldId id="271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80" d="100"/>
          <a:sy n="80" d="100"/>
        </p:scale>
        <p:origin x="10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0999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18694" y="-614320"/>
            <a:ext cx="5327395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685800" y="2111133"/>
            <a:ext cx="44376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399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685800" y="3786735"/>
            <a:ext cx="44376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5144404" y="5138716"/>
            <a:ext cx="1189645" cy="66279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5158140" y="5338983"/>
            <a:ext cx="622720" cy="42328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8297843" y="965907"/>
            <a:ext cx="1230440" cy="75773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8249054" y="5106890"/>
            <a:ext cx="993792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8409587" y="3167616"/>
            <a:ext cx="825227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8474419" y="3644047"/>
            <a:ext cx="419693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6391017" y="3162088"/>
            <a:ext cx="971233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6760095" y="4165904"/>
            <a:ext cx="729807" cy="560366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8276017" y="3267535"/>
            <a:ext cx="93033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3"/>
          <p:cNvSpPr/>
          <p:nvPr/>
        </p:nvSpPr>
        <p:spPr>
          <a:xfrm rot="1200934">
            <a:off x="6601794" y="2995678"/>
            <a:ext cx="943967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8226185" y="718700"/>
            <a:ext cx="990460" cy="1166149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8284491" y="4766678"/>
            <a:ext cx="872604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4931145" y="5284862"/>
            <a:ext cx="1381909" cy="60337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6582644" y="5615026"/>
            <a:ext cx="97124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3"/>
          <p:cNvSpPr/>
          <p:nvPr/>
        </p:nvSpPr>
        <p:spPr>
          <a:xfrm>
            <a:off x="6713131" y="5987446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3"/>
          <p:cNvSpPr/>
          <p:nvPr/>
        </p:nvSpPr>
        <p:spPr>
          <a:xfrm>
            <a:off x="6414487" y="5577669"/>
            <a:ext cx="1016948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3"/>
          <p:cNvSpPr/>
          <p:nvPr/>
        </p:nvSpPr>
        <p:spPr>
          <a:xfrm>
            <a:off x="7377098" y="1562035"/>
            <a:ext cx="467067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3"/>
          <p:cNvSpPr/>
          <p:nvPr/>
        </p:nvSpPr>
        <p:spPr>
          <a:xfrm>
            <a:off x="7237914" y="1632990"/>
            <a:ext cx="556340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7037023" y="-84877"/>
            <a:ext cx="1121632" cy="624898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7745361" y="-349957"/>
            <a:ext cx="341366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7793456" y="-129512"/>
            <a:ext cx="267636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7336650" y="-456001"/>
            <a:ext cx="348730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3"/>
          <p:cNvSpPr/>
          <p:nvPr/>
        </p:nvSpPr>
        <p:spPr>
          <a:xfrm>
            <a:off x="5668110" y="527117"/>
            <a:ext cx="1131662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3"/>
          <p:cNvSpPr/>
          <p:nvPr/>
        </p:nvSpPr>
        <p:spPr>
          <a:xfrm>
            <a:off x="6267195" y="1441362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3"/>
          <p:cNvSpPr/>
          <p:nvPr/>
        </p:nvSpPr>
        <p:spPr>
          <a:xfrm rot="1319022">
            <a:off x="5820795" y="564145"/>
            <a:ext cx="747678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8473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679074">
            <a:off x="7424170" y="1480855"/>
            <a:ext cx="265609" cy="46597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389031" y="-245841"/>
            <a:ext cx="97124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519519" y="126579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8336996">
            <a:off x="4243139" y="-29632"/>
            <a:ext cx="467049" cy="63066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3778801">
            <a:off x="8116058" y="5089841"/>
            <a:ext cx="580177" cy="78321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6668499">
            <a:off x="5293109" y="5028249"/>
            <a:ext cx="892234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3835491">
            <a:off x="5235980" y="5268435"/>
            <a:ext cx="46704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-6648350">
            <a:off x="8451648" y="839618"/>
            <a:ext cx="92283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rot="-2488733">
            <a:off x="6365042" y="3249789"/>
            <a:ext cx="993792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6617182" y="5711659"/>
            <a:ext cx="97124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1676400" y="1883133"/>
            <a:ext cx="4637700" cy="30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-10736906">
            <a:off x="8409587" y="3167615"/>
            <a:ext cx="825227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-9528265">
            <a:off x="8474419" y="3644046"/>
            <a:ext cx="419693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73524" y="465468"/>
            <a:ext cx="467067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5760012" y="212718"/>
            <a:ext cx="971255" cy="134931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3741321">
            <a:off x="5765602" y="-122842"/>
            <a:ext cx="547361" cy="747164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-267953" y="1820665"/>
            <a:ext cx="1131662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331131" y="2734913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10592599">
            <a:off x="3091737" y="5939930"/>
            <a:ext cx="1090400" cy="107997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-7924870">
            <a:off x="339964" y="4043907"/>
            <a:ext cx="841224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 rot="-1232320">
            <a:off x="908097" y="3882976"/>
            <a:ext cx="341366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 rot="5969070">
            <a:off x="976108" y="5810306"/>
            <a:ext cx="825137" cy="111420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 rot="1319022">
            <a:off x="-115268" y="1857694"/>
            <a:ext cx="747678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220874" y="-283199"/>
            <a:ext cx="1016948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 rot="-10076712">
            <a:off x="8276017" y="3267535"/>
            <a:ext cx="93033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 rot="-9290225">
            <a:off x="5567287" y="320277"/>
            <a:ext cx="943922" cy="1383952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 rot="831654">
            <a:off x="2857172" y="5545543"/>
            <a:ext cx="1190515" cy="142514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 rot="-1232584">
            <a:off x="956194" y="4103422"/>
            <a:ext cx="267636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 rot="-2062504">
            <a:off x="499387" y="3776933"/>
            <a:ext cx="348730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734338" y="536423"/>
            <a:ext cx="556340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 rot="-7406387">
            <a:off x="1005079" y="5900505"/>
            <a:ext cx="609879" cy="1250032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6461285" y="5878319"/>
            <a:ext cx="953706" cy="114403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2" name="Google Shape;42;p2"/>
          <p:cNvSpPr/>
          <p:nvPr/>
        </p:nvSpPr>
        <p:spPr>
          <a:xfrm rot="3778908">
            <a:off x="8250491" y="4774787"/>
            <a:ext cx="405505" cy="951571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3" name="Google Shape;43;p2"/>
          <p:cNvSpPr/>
          <p:nvPr/>
        </p:nvSpPr>
        <p:spPr>
          <a:xfrm rot="8336858">
            <a:off x="4172245" y="-159103"/>
            <a:ext cx="588749" cy="921248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4" name="Google Shape;44;p2"/>
          <p:cNvSpPr/>
          <p:nvPr/>
        </p:nvSpPr>
        <p:spPr>
          <a:xfrm rot="-2801891">
            <a:off x="8349992" y="524341"/>
            <a:ext cx="742845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6400478" y="2909578"/>
            <a:ext cx="872604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6" name="Google Shape;46;p2"/>
          <p:cNvSpPr/>
          <p:nvPr/>
        </p:nvSpPr>
        <p:spPr>
          <a:xfrm rot="-3835551">
            <a:off x="5103884" y="5184299"/>
            <a:ext cx="1036432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7" name="Google Shape;47;p2"/>
          <p:cNvSpPr/>
          <p:nvPr/>
        </p:nvSpPr>
        <p:spPr>
          <a:xfrm rot="788743">
            <a:off x="7507729" y="1689576"/>
            <a:ext cx="341357" cy="46596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 rot="788424">
            <a:off x="7600966" y="1691156"/>
            <a:ext cx="222930" cy="3206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 rot="-3998065">
            <a:off x="7374395" y="1418068"/>
            <a:ext cx="267634" cy="38500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 rot="575490">
            <a:off x="8469081" y="5165876"/>
            <a:ext cx="345878" cy="811648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18694" y="-614320"/>
            <a:ext cx="5327395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685800" y="2111133"/>
            <a:ext cx="44376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685800" y="3786735"/>
            <a:ext cx="44376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5293109" y="5028249"/>
            <a:ext cx="892234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 rot="-3835491">
            <a:off x="5235980" y="5268435"/>
            <a:ext cx="46704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 rot="-6648350">
            <a:off x="8451648" y="839618"/>
            <a:ext cx="92283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 rot="-2488733">
            <a:off x="8249054" y="5106889"/>
            <a:ext cx="993792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 rot="-10736906">
            <a:off x="8409587" y="3167615"/>
            <a:ext cx="825227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 rot="-9528265">
            <a:off x="8474419" y="3644046"/>
            <a:ext cx="419693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 rot="10491037">
            <a:off x="6391017" y="3162088"/>
            <a:ext cx="971233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/>
          <p:nvPr/>
        </p:nvSpPr>
        <p:spPr>
          <a:xfrm rot="-7367623">
            <a:off x="6851321" y="4072509"/>
            <a:ext cx="547355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 rot="-10076712">
            <a:off x="8276017" y="3267535"/>
            <a:ext cx="93033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 rot="1200934">
            <a:off x="6601793" y="2995677"/>
            <a:ext cx="943967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"/>
          <p:cNvSpPr/>
          <p:nvPr/>
        </p:nvSpPr>
        <p:spPr>
          <a:xfrm rot="-2801891">
            <a:off x="8349992" y="524341"/>
            <a:ext cx="742845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8284491" y="4766678"/>
            <a:ext cx="872604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5103884" y="5184299"/>
            <a:ext cx="1036432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6582644" y="5615026"/>
            <a:ext cx="97124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"/>
          <p:cNvSpPr/>
          <p:nvPr/>
        </p:nvSpPr>
        <p:spPr>
          <a:xfrm>
            <a:off x="6713131" y="5987446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"/>
          <p:cNvSpPr/>
          <p:nvPr/>
        </p:nvSpPr>
        <p:spPr>
          <a:xfrm>
            <a:off x="6414486" y="5577668"/>
            <a:ext cx="1016948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>
            <a:off x="7377098" y="1562035"/>
            <a:ext cx="467067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"/>
          <p:cNvSpPr/>
          <p:nvPr/>
        </p:nvSpPr>
        <p:spPr>
          <a:xfrm>
            <a:off x="7237913" y="1632989"/>
            <a:ext cx="556340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"/>
          <p:cNvSpPr/>
          <p:nvPr/>
        </p:nvSpPr>
        <p:spPr>
          <a:xfrm rot="-7924870">
            <a:off x="7177227" y="-189027"/>
            <a:ext cx="841224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 rot="-1232320">
            <a:off x="7745360" y="-349957"/>
            <a:ext cx="341366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 rot="-1232584">
            <a:off x="7793456" y="-129512"/>
            <a:ext cx="267636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 rot="-2062504">
            <a:off x="7336649" y="-456001"/>
            <a:ext cx="348730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/>
          <p:nvPr/>
        </p:nvSpPr>
        <p:spPr>
          <a:xfrm>
            <a:off x="5668109" y="527116"/>
            <a:ext cx="1131662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"/>
          <p:cNvSpPr/>
          <p:nvPr/>
        </p:nvSpPr>
        <p:spPr>
          <a:xfrm>
            <a:off x="6267194" y="1441362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3"/>
          <p:cNvSpPr/>
          <p:nvPr/>
        </p:nvSpPr>
        <p:spPr>
          <a:xfrm rot="1319022">
            <a:off x="5820795" y="564144"/>
            <a:ext cx="747678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 rot="-497398">
            <a:off x="4288489" y="784517"/>
            <a:ext cx="569648" cy="77758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4"/>
          <p:cNvSpPr txBox="1">
            <a:spLocks noGrp="1"/>
          </p:cNvSpPr>
          <p:nvPr>
            <p:ph type="body" idx="1"/>
          </p:nvPr>
        </p:nvSpPr>
        <p:spPr>
          <a:xfrm>
            <a:off x="2087675" y="1663200"/>
            <a:ext cx="4968600" cy="40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algn="ctr" rtl="0">
              <a:spcBef>
                <a:spcPts val="600"/>
              </a:spcBef>
              <a:spcAft>
                <a:spcPts val="0"/>
              </a:spcAft>
              <a:buSzPts val="3200"/>
              <a:buFont typeface="Shadows Into Light Two"/>
              <a:buChar char="༝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marL="914400" lvl="1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marL="1371600" lvl="2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marL="1828800" lvl="3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marL="2286000" lvl="4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marL="2743200" lvl="5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marL="3200400" lvl="6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marL="3657600" lvl="7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marL="4114800" lvl="8" indent="-431800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83" name="Google Shape;83;p4"/>
          <p:cNvSpPr txBox="1"/>
          <p:nvPr/>
        </p:nvSpPr>
        <p:spPr>
          <a:xfrm>
            <a:off x="3593400" y="432233"/>
            <a:ext cx="19572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“</a:t>
            </a:r>
            <a:endParaRPr sz="960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84" name="Google Shape;84;p4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85" name="Google Shape;85;p4"/>
          <p:cNvSpPr/>
          <p:nvPr/>
        </p:nvSpPr>
        <p:spPr>
          <a:xfrm rot="-6974255">
            <a:off x="8132622" y="4965481"/>
            <a:ext cx="213588" cy="37470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"/>
          <p:cNvSpPr/>
          <p:nvPr/>
        </p:nvSpPr>
        <p:spPr>
          <a:xfrm>
            <a:off x="2579854" y="-181614"/>
            <a:ext cx="781013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684780" y="117853"/>
            <a:ext cx="337444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4"/>
          <p:cNvSpPr/>
          <p:nvPr/>
        </p:nvSpPr>
        <p:spPr>
          <a:xfrm rot="4358823">
            <a:off x="3941099" y="6519025"/>
            <a:ext cx="375550" cy="50711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"/>
          <p:cNvSpPr/>
          <p:nvPr/>
        </p:nvSpPr>
        <p:spPr>
          <a:xfrm rot="1151692">
            <a:off x="8434472" y="5635825"/>
            <a:ext cx="357870" cy="48306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4"/>
          <p:cNvSpPr/>
          <p:nvPr/>
        </p:nvSpPr>
        <p:spPr>
          <a:xfrm rot="-10153158">
            <a:off x="4729339" y="5932336"/>
            <a:ext cx="717468" cy="71062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4"/>
          <p:cNvSpPr/>
          <p:nvPr/>
        </p:nvSpPr>
        <p:spPr>
          <a:xfrm rot="943073">
            <a:off x="4813520" y="5787889"/>
            <a:ext cx="375504" cy="4537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4"/>
          <p:cNvSpPr/>
          <p:nvPr/>
        </p:nvSpPr>
        <p:spPr>
          <a:xfrm rot="-6648331">
            <a:off x="8563949" y="1582451"/>
            <a:ext cx="742053" cy="81238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4"/>
          <p:cNvSpPr/>
          <p:nvPr/>
        </p:nvSpPr>
        <p:spPr>
          <a:xfrm rot="2711984">
            <a:off x="4884710" y="-145914"/>
            <a:ext cx="799096" cy="79136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4"/>
          <p:cNvSpPr/>
          <p:nvPr/>
        </p:nvSpPr>
        <p:spPr>
          <a:xfrm>
            <a:off x="6790084" y="6055587"/>
            <a:ext cx="781013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4"/>
          <p:cNvSpPr/>
          <p:nvPr/>
        </p:nvSpPr>
        <p:spPr>
          <a:xfrm rot="-5990705">
            <a:off x="8271773" y="3474355"/>
            <a:ext cx="663539" cy="801696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"/>
          <p:cNvSpPr/>
          <p:nvPr/>
        </p:nvSpPr>
        <p:spPr>
          <a:xfrm rot="-4782675">
            <a:off x="8259071" y="3541816"/>
            <a:ext cx="337456" cy="45567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"/>
          <p:cNvSpPr/>
          <p:nvPr/>
        </p:nvSpPr>
        <p:spPr>
          <a:xfrm>
            <a:off x="1059765" y="334759"/>
            <a:ext cx="375578" cy="5126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4"/>
          <p:cNvSpPr/>
          <p:nvPr/>
        </p:nvSpPr>
        <p:spPr>
          <a:xfrm>
            <a:off x="7054212" y="421853"/>
            <a:ext cx="780996" cy="108499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"/>
          <p:cNvSpPr/>
          <p:nvPr/>
        </p:nvSpPr>
        <p:spPr>
          <a:xfrm rot="3741390">
            <a:off x="7058696" y="152023"/>
            <a:ext cx="440145" cy="6008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74209" y="1313939"/>
            <a:ext cx="910004" cy="10994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>
            <a:off x="307523" y="2049097"/>
            <a:ext cx="337444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"/>
          <p:cNvSpPr/>
          <p:nvPr/>
        </p:nvSpPr>
        <p:spPr>
          <a:xfrm rot="10592571">
            <a:off x="1931803" y="6229299"/>
            <a:ext cx="876846" cy="86847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"/>
          <p:cNvSpPr/>
          <p:nvPr/>
        </p:nvSpPr>
        <p:spPr>
          <a:xfrm rot="-7924689">
            <a:off x="127751" y="3636693"/>
            <a:ext cx="676415" cy="67001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"/>
          <p:cNvSpPr/>
          <p:nvPr/>
        </p:nvSpPr>
        <p:spPr>
          <a:xfrm rot="-1232342">
            <a:off x="584557" y="3507316"/>
            <a:ext cx="274505" cy="374707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4"/>
          <p:cNvSpPr/>
          <p:nvPr/>
        </p:nvSpPr>
        <p:spPr>
          <a:xfrm rot="5968943">
            <a:off x="379973" y="5301988"/>
            <a:ext cx="663471" cy="89591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"/>
          <p:cNvSpPr/>
          <p:nvPr/>
        </p:nvSpPr>
        <p:spPr>
          <a:xfrm rot="1319053">
            <a:off x="-51439" y="1343717"/>
            <a:ext cx="601219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"/>
          <p:cNvSpPr/>
          <p:nvPr/>
        </p:nvSpPr>
        <p:spPr>
          <a:xfrm>
            <a:off x="2444636" y="-211654"/>
            <a:ext cx="817717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"/>
          <p:cNvSpPr/>
          <p:nvPr/>
        </p:nvSpPr>
        <p:spPr>
          <a:xfrm rot="-5330471">
            <a:off x="8178192" y="3426382"/>
            <a:ext cx="748134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"/>
          <p:cNvSpPr/>
          <p:nvPr/>
        </p:nvSpPr>
        <p:spPr>
          <a:xfrm rot="-9290112">
            <a:off x="6899263" y="508350"/>
            <a:ext cx="759011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"/>
          <p:cNvSpPr/>
          <p:nvPr/>
        </p:nvSpPr>
        <p:spPr>
          <a:xfrm rot="831478">
            <a:off x="1743247" y="5912183"/>
            <a:ext cx="957279" cy="1145944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"/>
          <p:cNvSpPr/>
          <p:nvPr/>
        </p:nvSpPr>
        <p:spPr>
          <a:xfrm rot="-1232764">
            <a:off x="623233" y="3684577"/>
            <a:ext cx="215203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 rot="-2062359">
            <a:off x="255901" y="3422064"/>
            <a:ext cx="280423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947846" y="391815"/>
            <a:ext cx="447347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/>
          <p:nvPr/>
        </p:nvSpPr>
        <p:spPr>
          <a:xfrm rot="-7406442">
            <a:off x="403222" y="5374564"/>
            <a:ext cx="490399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"/>
          <p:cNvSpPr/>
          <p:nvPr/>
        </p:nvSpPr>
        <p:spPr>
          <a:xfrm>
            <a:off x="6664727" y="6189600"/>
            <a:ext cx="766865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6" name="Google Shape;116;p4"/>
          <p:cNvSpPr/>
          <p:nvPr/>
        </p:nvSpPr>
        <p:spPr>
          <a:xfrm rot="1151678">
            <a:off x="8450738" y="5280392"/>
            <a:ext cx="32603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7" name="Google Shape;117;p4"/>
          <p:cNvSpPr/>
          <p:nvPr/>
        </p:nvSpPr>
        <p:spPr>
          <a:xfrm rot="4358289">
            <a:off x="3897686" y="6417188"/>
            <a:ext cx="473413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8" name="Google Shape;118;p4"/>
          <p:cNvSpPr/>
          <p:nvPr/>
        </p:nvSpPr>
        <p:spPr>
          <a:xfrm rot="-2801932">
            <a:off x="8482196" y="1328951"/>
            <a:ext cx="597297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9" name="Google Shape;119;p4"/>
          <p:cNvSpPr/>
          <p:nvPr/>
        </p:nvSpPr>
        <p:spPr>
          <a:xfrm rot="5200625">
            <a:off x="5051285" y="-296689"/>
            <a:ext cx="701626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20" name="Google Shape;120;p4"/>
          <p:cNvSpPr/>
          <p:nvPr/>
        </p:nvSpPr>
        <p:spPr>
          <a:xfrm rot="942660">
            <a:off x="4585376" y="5857452"/>
            <a:ext cx="833403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21" name="Google Shape;121;p4"/>
          <p:cNvSpPr/>
          <p:nvPr/>
        </p:nvSpPr>
        <p:spPr>
          <a:xfrm rot="-5506349">
            <a:off x="8198666" y="4796476"/>
            <a:ext cx="274487" cy="37468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"/>
          <p:cNvSpPr/>
          <p:nvPr/>
        </p:nvSpPr>
        <p:spPr>
          <a:xfrm rot="-5506848">
            <a:off x="8197826" y="4834323"/>
            <a:ext cx="179267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"/>
          <p:cNvSpPr/>
          <p:nvPr/>
        </p:nvSpPr>
        <p:spPr>
          <a:xfrm rot="-10292983">
            <a:off x="8081725" y="5069920"/>
            <a:ext cx="215214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 + 1 column + image background">
    <p:bg>
      <p:bgPr>
        <a:solidFill>
          <a:schemeClr val="accent5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/>
          <p:nvPr/>
        </p:nvSpPr>
        <p:spPr>
          <a:xfrm>
            <a:off x="0" y="-165"/>
            <a:ext cx="45798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6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52" name="Google Shape;152;p6"/>
          <p:cNvSpPr/>
          <p:nvPr/>
        </p:nvSpPr>
        <p:spPr>
          <a:xfrm rot="1318871">
            <a:off x="7856216" y="1110481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6"/>
          <p:cNvSpPr/>
          <p:nvPr/>
        </p:nvSpPr>
        <p:spPr>
          <a:xfrm>
            <a:off x="8230655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6"/>
          <p:cNvSpPr/>
          <p:nvPr/>
        </p:nvSpPr>
        <p:spPr>
          <a:xfrm rot="-548659">
            <a:off x="8625706" y="5384373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"/>
          <p:cNvSpPr/>
          <p:nvPr/>
        </p:nvSpPr>
        <p:spPr>
          <a:xfrm rot="-9290062">
            <a:off x="8508191" y="2269409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6"/>
          <p:cNvSpPr/>
          <p:nvPr/>
        </p:nvSpPr>
        <p:spPr>
          <a:xfrm rot="5503490">
            <a:off x="7917205" y="5691805"/>
            <a:ext cx="979970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6"/>
          <p:cNvSpPr/>
          <p:nvPr/>
        </p:nvSpPr>
        <p:spPr>
          <a:xfrm>
            <a:off x="8231963" y="3574813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6"/>
          <p:cNvSpPr/>
          <p:nvPr/>
        </p:nvSpPr>
        <p:spPr>
          <a:xfrm rot="-830047">
            <a:off x="7861089" y="3141736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6"/>
          <p:cNvSpPr/>
          <p:nvPr/>
        </p:nvSpPr>
        <p:spPr>
          <a:xfrm>
            <a:off x="7633712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6"/>
          <p:cNvSpPr/>
          <p:nvPr/>
        </p:nvSpPr>
        <p:spPr>
          <a:xfrm rot="8224608">
            <a:off x="83164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457200" y="884233"/>
            <a:ext cx="35997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35997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༝"/>
              <a:defRPr sz="2400"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/>
          <p:nvPr/>
        </p:nvSpPr>
        <p:spPr>
          <a:xfrm rot="-1209093">
            <a:off x="8469092" y="5438995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7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7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7"/>
          <p:cNvSpPr/>
          <p:nvPr/>
        </p:nvSpPr>
        <p:spPr>
          <a:xfrm>
            <a:off x="8514400" y="2180867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7"/>
          <p:cNvSpPr/>
          <p:nvPr/>
        </p:nvSpPr>
        <p:spPr>
          <a:xfrm rot="3741344">
            <a:off x="8518999" y="1904650"/>
            <a:ext cx="450561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"/>
          <p:cNvSpPr/>
          <p:nvPr/>
        </p:nvSpPr>
        <p:spPr>
          <a:xfrm>
            <a:off x="7044713" y="1080003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7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7"/>
          <p:cNvSpPr/>
          <p:nvPr/>
        </p:nvSpPr>
        <p:spPr>
          <a:xfrm rot="-6335216">
            <a:off x="6865826" y="6070214"/>
            <a:ext cx="897579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7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7"/>
          <p:cNvSpPr/>
          <p:nvPr/>
        </p:nvSpPr>
        <p:spPr>
          <a:xfrm rot="-6692267">
            <a:off x="6791890" y="3187153"/>
            <a:ext cx="69249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7"/>
          <p:cNvSpPr/>
          <p:nvPr/>
        </p:nvSpPr>
        <p:spPr>
          <a:xfrm>
            <a:off x="7317553" y="3195233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7"/>
          <p:cNvSpPr/>
          <p:nvPr/>
        </p:nvSpPr>
        <p:spPr>
          <a:xfrm>
            <a:off x="7663638" y="4196534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7"/>
          <p:cNvSpPr/>
          <p:nvPr/>
        </p:nvSpPr>
        <p:spPr>
          <a:xfrm rot="1318871">
            <a:off x="7170416" y="1110481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7"/>
          <p:cNvSpPr/>
          <p:nvPr/>
        </p:nvSpPr>
        <p:spPr>
          <a:xfrm>
            <a:off x="7773455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7"/>
          <p:cNvSpPr/>
          <p:nvPr/>
        </p:nvSpPr>
        <p:spPr>
          <a:xfrm rot="-548659">
            <a:off x="8473306" y="5384373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7"/>
          <p:cNvSpPr/>
          <p:nvPr/>
        </p:nvSpPr>
        <p:spPr>
          <a:xfrm rot="-9290062">
            <a:off x="8355791" y="2269409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7"/>
          <p:cNvSpPr/>
          <p:nvPr/>
        </p:nvSpPr>
        <p:spPr>
          <a:xfrm rot="5503490">
            <a:off x="6926605" y="5691805"/>
            <a:ext cx="979970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"/>
          <p:cNvSpPr/>
          <p:nvPr/>
        </p:nvSpPr>
        <p:spPr>
          <a:xfrm>
            <a:off x="7317563" y="3371613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7"/>
          <p:cNvSpPr/>
          <p:nvPr/>
        </p:nvSpPr>
        <p:spPr>
          <a:xfrm rot="-830047">
            <a:off x="6946689" y="2938536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7"/>
          <p:cNvSpPr/>
          <p:nvPr/>
        </p:nvSpPr>
        <p:spPr>
          <a:xfrm>
            <a:off x="6947912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7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6405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457200" y="1906733"/>
            <a:ext cx="31677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༝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87" name="Google Shape;187;p7"/>
          <p:cNvSpPr txBox="1">
            <a:spLocks noGrp="1"/>
          </p:cNvSpPr>
          <p:nvPr>
            <p:ph type="body" idx="2"/>
          </p:nvPr>
        </p:nvSpPr>
        <p:spPr>
          <a:xfrm>
            <a:off x="3815603" y="1906733"/>
            <a:ext cx="31677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༝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/>
          <p:nvPr/>
        </p:nvSpPr>
        <p:spPr>
          <a:xfrm rot="-1209093">
            <a:off x="8469092" y="5438995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8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8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8"/>
          <p:cNvSpPr/>
          <p:nvPr/>
        </p:nvSpPr>
        <p:spPr>
          <a:xfrm>
            <a:off x="8514400" y="2180867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8"/>
          <p:cNvSpPr/>
          <p:nvPr/>
        </p:nvSpPr>
        <p:spPr>
          <a:xfrm rot="3741344">
            <a:off x="8518999" y="1904650"/>
            <a:ext cx="450561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8"/>
          <p:cNvSpPr/>
          <p:nvPr/>
        </p:nvSpPr>
        <p:spPr>
          <a:xfrm>
            <a:off x="7044713" y="1080003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8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8"/>
          <p:cNvSpPr/>
          <p:nvPr/>
        </p:nvSpPr>
        <p:spPr>
          <a:xfrm rot="-6335216">
            <a:off x="6865826" y="6070214"/>
            <a:ext cx="897579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"/>
          <p:cNvSpPr/>
          <p:nvPr/>
        </p:nvSpPr>
        <p:spPr>
          <a:xfrm rot="-6692267">
            <a:off x="6791890" y="3187153"/>
            <a:ext cx="69249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8"/>
          <p:cNvSpPr/>
          <p:nvPr/>
        </p:nvSpPr>
        <p:spPr>
          <a:xfrm>
            <a:off x="7317553" y="3195233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8"/>
          <p:cNvSpPr/>
          <p:nvPr/>
        </p:nvSpPr>
        <p:spPr>
          <a:xfrm>
            <a:off x="7663638" y="4196534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8"/>
          <p:cNvSpPr/>
          <p:nvPr/>
        </p:nvSpPr>
        <p:spPr>
          <a:xfrm rot="1318871">
            <a:off x="7170416" y="1110481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8"/>
          <p:cNvSpPr/>
          <p:nvPr/>
        </p:nvSpPr>
        <p:spPr>
          <a:xfrm>
            <a:off x="7773455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8"/>
          <p:cNvSpPr/>
          <p:nvPr/>
        </p:nvSpPr>
        <p:spPr>
          <a:xfrm rot="-548659">
            <a:off x="8473306" y="5384373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8"/>
          <p:cNvSpPr/>
          <p:nvPr/>
        </p:nvSpPr>
        <p:spPr>
          <a:xfrm rot="-9290062">
            <a:off x="8355791" y="2269409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8"/>
          <p:cNvSpPr/>
          <p:nvPr/>
        </p:nvSpPr>
        <p:spPr>
          <a:xfrm rot="5503490">
            <a:off x="6926605" y="5691805"/>
            <a:ext cx="979970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8"/>
          <p:cNvSpPr/>
          <p:nvPr/>
        </p:nvSpPr>
        <p:spPr>
          <a:xfrm>
            <a:off x="7317563" y="3371613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8"/>
          <p:cNvSpPr/>
          <p:nvPr/>
        </p:nvSpPr>
        <p:spPr>
          <a:xfrm rot="-830047">
            <a:off x="6946689" y="2938536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8"/>
          <p:cNvSpPr/>
          <p:nvPr/>
        </p:nvSpPr>
        <p:spPr>
          <a:xfrm>
            <a:off x="6947912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8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8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62883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8"/>
          <p:cNvSpPr txBox="1">
            <a:spLocks noGrp="1"/>
          </p:cNvSpPr>
          <p:nvPr>
            <p:ph type="body" idx="1"/>
          </p:nvPr>
        </p:nvSpPr>
        <p:spPr>
          <a:xfrm>
            <a:off x="457200" y="1920667"/>
            <a:ext cx="20268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༝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13" name="Google Shape;213;p8"/>
          <p:cNvSpPr txBox="1">
            <a:spLocks noGrp="1"/>
          </p:cNvSpPr>
          <p:nvPr>
            <p:ph type="body" idx="2"/>
          </p:nvPr>
        </p:nvSpPr>
        <p:spPr>
          <a:xfrm>
            <a:off x="2587877" y="1920667"/>
            <a:ext cx="20268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༝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14" name="Google Shape;214;p8"/>
          <p:cNvSpPr txBox="1">
            <a:spLocks noGrp="1"/>
          </p:cNvSpPr>
          <p:nvPr>
            <p:ph type="body" idx="3"/>
          </p:nvPr>
        </p:nvSpPr>
        <p:spPr>
          <a:xfrm>
            <a:off x="4718554" y="1920667"/>
            <a:ext cx="20268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༝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15" name="Google Shape;215;p8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59847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219" name="Google Shape;219;p9"/>
          <p:cNvSpPr/>
          <p:nvPr/>
        </p:nvSpPr>
        <p:spPr>
          <a:xfrm rot="-1209093">
            <a:off x="8469092" y="5438995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9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9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9"/>
          <p:cNvSpPr/>
          <p:nvPr/>
        </p:nvSpPr>
        <p:spPr>
          <a:xfrm>
            <a:off x="8514400" y="2180867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9"/>
          <p:cNvSpPr/>
          <p:nvPr/>
        </p:nvSpPr>
        <p:spPr>
          <a:xfrm rot="3741344">
            <a:off x="8518999" y="1904650"/>
            <a:ext cx="450561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9"/>
          <p:cNvSpPr/>
          <p:nvPr/>
        </p:nvSpPr>
        <p:spPr>
          <a:xfrm>
            <a:off x="7044713" y="1080003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9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9"/>
          <p:cNvSpPr/>
          <p:nvPr/>
        </p:nvSpPr>
        <p:spPr>
          <a:xfrm rot="-6335216">
            <a:off x="6865826" y="6070214"/>
            <a:ext cx="897579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9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9"/>
          <p:cNvSpPr/>
          <p:nvPr/>
        </p:nvSpPr>
        <p:spPr>
          <a:xfrm rot="-6692267">
            <a:off x="6791890" y="3187153"/>
            <a:ext cx="69249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9"/>
          <p:cNvSpPr/>
          <p:nvPr/>
        </p:nvSpPr>
        <p:spPr>
          <a:xfrm>
            <a:off x="7317553" y="3195233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9"/>
          <p:cNvSpPr/>
          <p:nvPr/>
        </p:nvSpPr>
        <p:spPr>
          <a:xfrm>
            <a:off x="7663638" y="4196534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9"/>
          <p:cNvSpPr/>
          <p:nvPr/>
        </p:nvSpPr>
        <p:spPr>
          <a:xfrm rot="1318871">
            <a:off x="7170416" y="1110481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9"/>
          <p:cNvSpPr/>
          <p:nvPr/>
        </p:nvSpPr>
        <p:spPr>
          <a:xfrm>
            <a:off x="7773455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9"/>
          <p:cNvSpPr/>
          <p:nvPr/>
        </p:nvSpPr>
        <p:spPr>
          <a:xfrm rot="-548659">
            <a:off x="8473306" y="5384373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9"/>
          <p:cNvSpPr/>
          <p:nvPr/>
        </p:nvSpPr>
        <p:spPr>
          <a:xfrm rot="-9290062">
            <a:off x="8355791" y="2269409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9"/>
          <p:cNvSpPr/>
          <p:nvPr/>
        </p:nvSpPr>
        <p:spPr>
          <a:xfrm rot="5503490">
            <a:off x="6926605" y="5691805"/>
            <a:ext cx="979970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9"/>
          <p:cNvSpPr/>
          <p:nvPr/>
        </p:nvSpPr>
        <p:spPr>
          <a:xfrm>
            <a:off x="7317563" y="3371613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9"/>
          <p:cNvSpPr/>
          <p:nvPr/>
        </p:nvSpPr>
        <p:spPr>
          <a:xfrm rot="-830047">
            <a:off x="6946689" y="2938536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9"/>
          <p:cNvSpPr/>
          <p:nvPr/>
        </p:nvSpPr>
        <p:spPr>
          <a:xfrm>
            <a:off x="6947912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9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457200" y="5367079"/>
            <a:ext cx="82296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243" name="Google Shape;243;p10"/>
          <p:cNvSpPr/>
          <p:nvPr/>
        </p:nvSpPr>
        <p:spPr>
          <a:xfrm rot="1319053">
            <a:off x="-51439" y="1343717"/>
            <a:ext cx="601219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0"/>
          <p:cNvSpPr/>
          <p:nvPr/>
        </p:nvSpPr>
        <p:spPr>
          <a:xfrm>
            <a:off x="2422712" y="-471754"/>
            <a:ext cx="817717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0"/>
          <p:cNvSpPr/>
          <p:nvPr/>
        </p:nvSpPr>
        <p:spPr>
          <a:xfrm rot="-5330471">
            <a:off x="8178192" y="3426382"/>
            <a:ext cx="748134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0"/>
          <p:cNvSpPr/>
          <p:nvPr/>
        </p:nvSpPr>
        <p:spPr>
          <a:xfrm rot="-9290112">
            <a:off x="7123487" y="63192"/>
            <a:ext cx="759011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0"/>
          <p:cNvSpPr/>
          <p:nvPr/>
        </p:nvSpPr>
        <p:spPr>
          <a:xfrm rot="3192611">
            <a:off x="1743261" y="5912164"/>
            <a:ext cx="957223" cy="114587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0"/>
          <p:cNvSpPr/>
          <p:nvPr/>
        </p:nvSpPr>
        <p:spPr>
          <a:xfrm rot="-1232764">
            <a:off x="623233" y="3684577"/>
            <a:ext cx="215203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0"/>
          <p:cNvSpPr/>
          <p:nvPr/>
        </p:nvSpPr>
        <p:spPr>
          <a:xfrm rot="-2062359">
            <a:off x="255901" y="3422064"/>
            <a:ext cx="280423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0"/>
          <p:cNvSpPr/>
          <p:nvPr/>
        </p:nvSpPr>
        <p:spPr>
          <a:xfrm>
            <a:off x="589321" y="254581"/>
            <a:ext cx="447347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0"/>
          <p:cNvSpPr/>
          <p:nvPr/>
        </p:nvSpPr>
        <p:spPr>
          <a:xfrm rot="-7406442">
            <a:off x="403222" y="5374564"/>
            <a:ext cx="490399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0"/>
          <p:cNvSpPr/>
          <p:nvPr/>
        </p:nvSpPr>
        <p:spPr>
          <a:xfrm>
            <a:off x="6664727" y="6189600"/>
            <a:ext cx="766865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8450738" y="5280392"/>
            <a:ext cx="32603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3897686" y="6417188"/>
            <a:ext cx="473413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8482196" y="1328951"/>
            <a:ext cx="597297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4975085" y="-296689"/>
            <a:ext cx="701626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4813976" y="6060652"/>
            <a:ext cx="833403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8197826" y="4834323"/>
            <a:ext cx="179267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8081725" y="5069920"/>
            <a:ext cx="215214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548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59847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5984700" cy="4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95275"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685800" lvl="1" indent="-29527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028700" lvl="2" indent="-29527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371600" lvl="3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1714500" lvl="4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057400" lvl="5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2400300" lvl="6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2743200" lvl="7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3086100" lvl="8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7753352" y="3781515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35886" y="4620116"/>
            <a:ext cx="1581150" cy="666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210174"/>
            <a:ext cx="9144000" cy="790575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-99392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280481" y="3605830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531077" y="5436408"/>
            <a:ext cx="4310463" cy="46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viên:Đỗ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Thị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Thu </a:t>
            </a:r>
            <a:r>
              <a:rPr lang="en-US" altLang="zh-CN" sz="24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Huấn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36965" y="3277057"/>
            <a:ext cx="4184162" cy="3179204"/>
          </a:xfrm>
          <a:prstGeom prst="rect">
            <a:avLst/>
          </a:prstGeom>
          <a:noFill/>
        </p:spPr>
        <p:txBody>
          <a:bodyPr spcFirstLastPara="1" wrap="none" lIns="91275" tIns="45637" rIns="91275" bIns="45637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305093" y="1020138"/>
            <a:ext cx="4904105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5" tIns="34288" rIns="68485" bIns="3428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..................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64421" y="2114552"/>
            <a:ext cx="6867730" cy="4112121"/>
          </a:xfrm>
          <a:prstGeom prst="rect">
            <a:avLst/>
          </a:prstGeom>
        </p:spPr>
        <p:txBody>
          <a:bodyPr spcFirstLastPara="1" wrap="none" lIns="68485" tIns="34288" rIns="68485" bIns="3428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720" y="857250"/>
            <a:ext cx="1729280" cy="3235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bldLvl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28599" y="2301300"/>
            <a:ext cx="50292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buNone/>
            </a:pPr>
            <a:r>
              <a:rPr lang="en-US" sz="72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72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004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875" y="1590544"/>
            <a:ext cx="7013372" cy="1838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55" y="257540"/>
            <a:ext cx="2616784" cy="936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8163"/>
            <a:ext cx="9100854" cy="4196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774" y="5680849"/>
            <a:ext cx="4532452" cy="1015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42" y="141818"/>
            <a:ext cx="2481943" cy="947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19" y="1833195"/>
            <a:ext cx="8667866" cy="4680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908" y="796288"/>
            <a:ext cx="2876288" cy="1036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64" y="0"/>
            <a:ext cx="2796779" cy="1210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9454"/>
            <a:ext cx="9144000" cy="4421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64" y="5647134"/>
            <a:ext cx="8783691" cy="12108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64" y="0"/>
            <a:ext cx="2796779" cy="1210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9454"/>
            <a:ext cx="9144000" cy="4421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" y="5598942"/>
            <a:ext cx="8961120" cy="12108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761" y="811016"/>
            <a:ext cx="1504189" cy="17907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746" y="2601717"/>
            <a:ext cx="3523793" cy="3473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7350" y="2667680"/>
            <a:ext cx="3239450" cy="3341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88" y="1643720"/>
            <a:ext cx="7517119" cy="19886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88" y="4040052"/>
            <a:ext cx="7534224" cy="2009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94" y="468456"/>
            <a:ext cx="2128405" cy="2954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911" y="468456"/>
            <a:ext cx="2309380" cy="29674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035" y="800966"/>
            <a:ext cx="2345747" cy="25116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089" y="3768448"/>
            <a:ext cx="2080509" cy="1422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4723" y="3768448"/>
            <a:ext cx="2280759" cy="1422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7130" y="3703311"/>
            <a:ext cx="2560032" cy="148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0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3A2963-04AF-42B4-9F7D-0C683C728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673"/>
            <a:ext cx="9038781" cy="635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4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et chu 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7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umerle template">
  <a:themeElements>
    <a:clrScheme name="Custom 347">
      <a:dk1>
        <a:srgbClr val="65677F"/>
      </a:dk1>
      <a:lt1>
        <a:srgbClr val="FFFFFF"/>
      </a:lt1>
      <a:dk2>
        <a:srgbClr val="CDCFE5"/>
      </a:dk2>
      <a:lt2>
        <a:srgbClr val="EDEEF8"/>
      </a:lt2>
      <a:accent1>
        <a:srgbClr val="FFA105"/>
      </a:accent1>
      <a:accent2>
        <a:srgbClr val="FFD03C"/>
      </a:accent2>
      <a:accent3>
        <a:srgbClr val="D2F264"/>
      </a:accent3>
      <a:accent4>
        <a:srgbClr val="AAED97"/>
      </a:accent4>
      <a:accent5>
        <a:srgbClr val="96B5F5"/>
      </a:accent5>
      <a:accent6>
        <a:srgbClr val="7A7D99"/>
      </a:accent6>
      <a:hlink>
        <a:srgbClr val="FF7B5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217</TotalTime>
  <Words>25</Words>
  <Application>Microsoft Office PowerPoint</Application>
  <PresentationFormat>On-screen Show (4:3)</PresentationFormat>
  <Paragraphs>6</Paragraphs>
  <Slides>13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等线</vt:lpstr>
      <vt:lpstr>Microsoft YaHei</vt:lpstr>
      <vt:lpstr>宋体</vt:lpstr>
      <vt:lpstr>宋体</vt:lpstr>
      <vt:lpstr>Arial</vt:lpstr>
      <vt:lpstr>Calibri</vt:lpstr>
      <vt:lpstr>Calibri Light</vt:lpstr>
      <vt:lpstr>Chivo</vt:lpstr>
      <vt:lpstr>Chivo Light</vt:lpstr>
      <vt:lpstr>Shadows Into Light Two</vt:lpstr>
      <vt:lpstr>Tahoma</vt:lpstr>
      <vt:lpstr>Times New Roman</vt:lpstr>
      <vt:lpstr>Office Theme</vt:lpstr>
      <vt:lpstr>Aumerle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71</cp:revision>
  <dcterms:created xsi:type="dcterms:W3CDTF">2020-08-07T01:41:00Z</dcterms:created>
  <dcterms:modified xsi:type="dcterms:W3CDTF">2025-10-17T08:28:52Z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