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6" r:id="rId2"/>
    <p:sldId id="303" r:id="rId3"/>
    <p:sldId id="287" r:id="rId4"/>
    <p:sldId id="270" r:id="rId5"/>
    <p:sldId id="271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88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399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144404" y="5138716"/>
            <a:ext cx="1189645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5158140" y="5338983"/>
            <a:ext cx="62272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8297843" y="965907"/>
            <a:ext cx="123044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90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6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7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6760095" y="4165904"/>
            <a:ext cx="729807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4" y="2995678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8226185" y="718700"/>
            <a:ext cx="990460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4931145" y="5284862"/>
            <a:ext cx="1381909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3"/>
          <p:cNvSpPr/>
          <p:nvPr/>
        </p:nvSpPr>
        <p:spPr>
          <a:xfrm>
            <a:off x="6414487" y="557766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3"/>
          <p:cNvSpPr/>
          <p:nvPr/>
        </p:nvSpPr>
        <p:spPr>
          <a:xfrm>
            <a:off x="7237914" y="1632990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7037023" y="-84877"/>
            <a:ext cx="1121632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1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50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3"/>
          <p:cNvSpPr/>
          <p:nvPr/>
        </p:nvSpPr>
        <p:spPr>
          <a:xfrm>
            <a:off x="5668110" y="527117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3"/>
          <p:cNvSpPr/>
          <p:nvPr/>
        </p:nvSpPr>
        <p:spPr>
          <a:xfrm>
            <a:off x="6267195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5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97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28599" y="2301300"/>
            <a:ext cx="5029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None/>
            </a:pPr>
            <a:r>
              <a:rPr lang="en-US" sz="7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7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2</Words>
  <Application>Microsoft Office PowerPoint</Application>
  <PresentationFormat>On-screen Show (4:3)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Chivo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77</cp:revision>
  <dcterms:created xsi:type="dcterms:W3CDTF">2020-08-07T01:41:00Z</dcterms:created>
  <dcterms:modified xsi:type="dcterms:W3CDTF">2025-10-17T14:55:24Z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