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72" r:id="rId2"/>
    <p:sldId id="293" r:id="rId3"/>
    <p:sldId id="309" r:id="rId4"/>
    <p:sldId id="321" r:id="rId5"/>
    <p:sldId id="323" r:id="rId6"/>
    <p:sldId id="266" r:id="rId7"/>
    <p:sldId id="290" r:id="rId8"/>
    <p:sldId id="306" r:id="rId9"/>
    <p:sldId id="303" r:id="rId10"/>
    <p:sldId id="304" r:id="rId11"/>
    <p:sldId id="28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80" d="100"/>
          <a:sy n="80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341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859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400" lvl="1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26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13"/>
            <a:ext cx="9144000" cy="472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867" y="5647135"/>
            <a:ext cx="6272265" cy="1210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et chu 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8" y="613070"/>
            <a:ext cx="8878464" cy="4568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13"/>
            <a:ext cx="9144000" cy="4726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772" y="5809957"/>
            <a:ext cx="6284456" cy="1048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66180" y="842114"/>
            <a:ext cx="5791199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ơ</a:t>
            </a:r>
            <a:endParaRPr lang="en-US" sz="200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05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1350" y="447675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latin typeface=".VnAvant" pitchFamily="34" charset="0"/>
              </a:rPr>
              <a:t>§</a:t>
            </a:r>
            <a:r>
              <a:rPr lang="en-US" sz="4400" b="1" dirty="0" err="1">
                <a:latin typeface=".VnAvant" pitchFamily="34" charset="0"/>
              </a:rPr>
              <a:t>äc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3873500" y="1209675"/>
            <a:ext cx="1295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00"/>
                </a:solidFill>
                <a:latin typeface="+mn-lt"/>
              </a:rPr>
              <a:t>ơ</a:t>
            </a:r>
            <a:endParaRPr lang="en-US" altLang="en-US" sz="6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7700" y="2774871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chemeClr val="tx1"/>
                </a:solidFill>
              </a:rPr>
              <a:t>b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59300" y="2774871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rgbClr val="FF0000"/>
                </a:solidFill>
              </a:rPr>
              <a:t>ơ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87700" y="3698797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chemeClr val="tx1"/>
                </a:solidFill>
              </a:rPr>
              <a:t>b</a:t>
            </a:r>
            <a:r>
              <a:rPr lang="vi-VN" sz="6600" b="1" dirty="0">
                <a:solidFill>
                  <a:srgbClr val="FF0000"/>
                </a:solidFill>
              </a:rPr>
              <a:t>ờ</a:t>
            </a:r>
            <a:endParaRPr 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0867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1350" y="447675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latin typeface=".VnAvant" pitchFamily="34" charset="0"/>
              </a:rPr>
              <a:t>§</a:t>
            </a:r>
            <a:r>
              <a:rPr lang="en-US" sz="4400" b="1" dirty="0" err="1">
                <a:latin typeface=".VnAvant" pitchFamily="34" charset="0"/>
              </a:rPr>
              <a:t>äc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38100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3634221" y="1209675"/>
            <a:ext cx="1295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00"/>
                </a:solidFill>
                <a:latin typeface="+mn-lt"/>
              </a:rPr>
              <a:t>ơ</a:t>
            </a:r>
            <a:endParaRPr lang="en-US" altLang="en-US" sz="6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8275" y="2937164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chemeClr val="tx1"/>
                </a:solidFill>
              </a:rPr>
              <a:t>b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9875" y="2937164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rgbClr val="FF0000"/>
                </a:solidFill>
              </a:rPr>
              <a:t>ơ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38275" y="3851564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chemeClr val="tx1"/>
                </a:solidFill>
              </a:rPr>
              <a:t>b</a:t>
            </a:r>
            <a:r>
              <a:rPr lang="vi-VN" sz="6600" b="1" dirty="0">
                <a:solidFill>
                  <a:srgbClr val="FF0000"/>
                </a:solidFill>
              </a:rPr>
              <a:t>ờ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8197" y="2937164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chemeClr val="tx1"/>
                </a:solidFill>
              </a:rPr>
              <a:t>d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9797" y="2937164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rgbClr val="FF0000"/>
                </a:solidFill>
              </a:rPr>
              <a:t>ơ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8197" y="3851564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6600" b="1" dirty="0">
                <a:solidFill>
                  <a:schemeClr val="tx1"/>
                </a:solidFill>
              </a:rPr>
              <a:t>d</a:t>
            </a:r>
            <a:r>
              <a:rPr lang="vi-VN" sz="6600" b="1" dirty="0">
                <a:solidFill>
                  <a:srgbClr val="FF0000"/>
                </a:solidFill>
              </a:rPr>
              <a:t>ỡ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06060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486" y="1236047"/>
            <a:ext cx="6064135" cy="5309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" y="2050479"/>
            <a:ext cx="3017562" cy="2991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584" y="2125736"/>
            <a:ext cx="2828683" cy="2840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267" y="1968953"/>
            <a:ext cx="2864660" cy="315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43" y="5323139"/>
            <a:ext cx="1993227" cy="1045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3457" y="5272709"/>
            <a:ext cx="1846935" cy="1081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422" y="5359501"/>
            <a:ext cx="1846935" cy="100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4895B-6F14-4B76-AC36-4D11635A2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92"/>
            <a:ext cx="9144000" cy="676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1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4" y="1999562"/>
            <a:ext cx="5857407" cy="2286688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914400">
                <a:buClr>
                  <a:srgbClr val="000000"/>
                </a:buClr>
              </a:pPr>
              <a:t>9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79" y="2499860"/>
            <a:ext cx="5356277" cy="160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None/>
            </a:pPr>
            <a:r>
              <a:rPr lang="en-US" sz="495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7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22</Words>
  <Application>Microsoft Office PowerPoint</Application>
  <PresentationFormat>On-screen Show (4:3)</PresentationFormat>
  <Paragraphs>18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Chivo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81</cp:revision>
  <dcterms:created xsi:type="dcterms:W3CDTF">2020-08-07T01:41:00Z</dcterms:created>
  <dcterms:modified xsi:type="dcterms:W3CDTF">2025-10-17T08:31:17Z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