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331" r:id="rId3"/>
    <p:sldId id="279" r:id="rId4"/>
    <p:sldId id="260" r:id="rId5"/>
    <p:sldId id="262" r:id="rId6"/>
    <p:sldId id="268" r:id="rId7"/>
    <p:sldId id="293" r:id="rId8"/>
    <p:sldId id="270" r:id="rId9"/>
    <p:sldId id="294" r:id="rId10"/>
    <p:sldId id="332" r:id="rId11"/>
    <p:sldId id="333" r:id="rId12"/>
    <p:sldId id="334" r:id="rId13"/>
    <p:sldId id="335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8BC"/>
    <a:srgbClr val="491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234A4-1BA4-4F8B-BD2F-67D77E75747F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E6423-045D-425F-9395-4775016C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1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12192000" cy="247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8475" y="5570767"/>
            <a:ext cx="12818077" cy="114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9941" y="5316711"/>
            <a:ext cx="12173527" cy="148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474" y="6189784"/>
            <a:ext cx="12206689" cy="668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98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FDE6-31D3-4630-A6BD-9988D14E62AA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5016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Trường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Tiểu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Đại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Bản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895600" y="100013"/>
            <a:ext cx="6517341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</a:t>
            </a:r>
            <a:r>
              <a:rPr lang="en-US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QUẬN HỒNG BÀNG</a:t>
            </a: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600" b="1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b="1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3600" b="1" i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TIẾNG VIỆT CỦA LỚP 1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ịnh Hạ Long - Hang Sửng Sốt">
            <a:extLst>
              <a:ext uri="{FF2B5EF4-FFF2-40B4-BE49-F238E27FC236}">
                <a16:creationId xmlns:a16="http://schemas.microsoft.com/office/drawing/2014/main" id="{3E614AD4-BC65-4FC6-A8B0-CE1AD40A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72" y="98612"/>
            <a:ext cx="8886266" cy="54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E7AD84-C2B1-49BE-A1D8-8F73E60CFE72}"/>
              </a:ext>
            </a:extLst>
          </p:cNvPr>
          <p:cNvSpPr txBox="1"/>
          <p:nvPr/>
        </p:nvSpPr>
        <p:spPr>
          <a:xfrm>
            <a:off x="1138518" y="5773271"/>
            <a:ext cx="10425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HANG SỬNG SỐT – VỊNH HẠ LONG</a:t>
            </a:r>
          </a:p>
        </p:txBody>
      </p:sp>
    </p:spTree>
    <p:extLst>
      <p:ext uri="{BB962C8B-B14F-4D97-AF65-F5344CB8AC3E}">
        <p14:creationId xmlns:p14="http://schemas.microsoft.com/office/powerpoint/2010/main" val="1942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g Sửng Sốt - Vịnh Hạ Long">
            <a:extLst>
              <a:ext uri="{FF2B5EF4-FFF2-40B4-BE49-F238E27FC236}">
                <a16:creationId xmlns:a16="http://schemas.microsoft.com/office/drawing/2014/main" id="{29766FD6-57C4-43DC-B959-69B7C698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33" y="86005"/>
            <a:ext cx="8280026" cy="55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1082F-CA97-4B42-A118-A29263670EDA}"/>
              </a:ext>
            </a:extLst>
          </p:cNvPr>
          <p:cNvSpPr txBox="1"/>
          <p:nvPr/>
        </p:nvSpPr>
        <p:spPr>
          <a:xfrm>
            <a:off x="1138518" y="5773271"/>
            <a:ext cx="10425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HANG SỬNG SỐT – VỊNH HẠ LONG</a:t>
            </a:r>
          </a:p>
        </p:txBody>
      </p:sp>
    </p:spTree>
    <p:extLst>
      <p:ext uri="{BB962C8B-B14F-4D97-AF65-F5344CB8AC3E}">
        <p14:creationId xmlns:p14="http://schemas.microsoft.com/office/powerpoint/2010/main" val="41300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100+ hình ảnh Động Phong Nha ở Huế">
            <a:extLst>
              <a:ext uri="{FF2B5EF4-FFF2-40B4-BE49-F238E27FC236}">
                <a16:creationId xmlns:a16="http://schemas.microsoft.com/office/drawing/2014/main" id="{EB2C88A9-F5F1-487A-876F-72473056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70" y="147357"/>
            <a:ext cx="9348196" cy="52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C00F91-20D2-4B94-A06F-0BDDBA780719}"/>
              </a:ext>
            </a:extLst>
          </p:cNvPr>
          <p:cNvSpPr txBox="1"/>
          <p:nvPr/>
        </p:nvSpPr>
        <p:spPr>
          <a:xfrm>
            <a:off x="2914649" y="5663453"/>
            <a:ext cx="780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ĐỘNG PHONG NHA Ở HUẾ</a:t>
            </a:r>
          </a:p>
        </p:txBody>
      </p:sp>
    </p:spTree>
    <p:extLst>
      <p:ext uri="{BB962C8B-B14F-4D97-AF65-F5344CB8AC3E}">
        <p14:creationId xmlns:p14="http://schemas.microsoft.com/office/powerpoint/2010/main" val="6648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ng Sơn Đoòng - Vẻ đẹp thiên nhiên kì vĩ của thế giới 2024">
            <a:extLst>
              <a:ext uri="{FF2B5EF4-FFF2-40B4-BE49-F238E27FC236}">
                <a16:creationId xmlns:a16="http://schemas.microsoft.com/office/drawing/2014/main" id="{024099DF-40C1-42E6-A0E9-B9D08ECE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550"/>
            <a:ext cx="8772525" cy="54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5A21DA-25B2-417D-AEDA-8E918B3CAD6E}"/>
              </a:ext>
            </a:extLst>
          </p:cNvPr>
          <p:cNvSpPr txBox="1"/>
          <p:nvPr/>
        </p:nvSpPr>
        <p:spPr>
          <a:xfrm>
            <a:off x="3381375" y="5800725"/>
            <a:ext cx="672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HANG S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 ĐOÒNG</a:t>
            </a:r>
          </a:p>
        </p:txBody>
      </p:sp>
    </p:spTree>
    <p:extLst>
      <p:ext uri="{BB962C8B-B14F-4D97-AF65-F5344CB8AC3E}">
        <p14:creationId xmlns:p14="http://schemas.microsoft.com/office/powerpoint/2010/main" val="27486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3796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5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52600" y="2133601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KHỞI ĐỘNG</a:t>
            </a:r>
            <a:endParaRPr lang="en-US" altLang="en-US" sz="6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9002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Lớp Một thân yêu _ SGK Âm nhạc 1 - Kết nối tri thức với cuộc sống.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840" y="231956"/>
            <a:ext cx="11122977" cy="6256533"/>
          </a:xfrm>
        </p:spPr>
      </p:pic>
    </p:spTree>
    <p:extLst>
      <p:ext uri="{BB962C8B-B14F-4D97-AF65-F5344CB8AC3E}">
        <p14:creationId xmlns:p14="http://schemas.microsoft.com/office/powerpoint/2010/main" val="34050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64543" y="1078963"/>
            <a:ext cx="6618514" cy="783987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1982387"/>
            <a:ext cx="8181703" cy="13582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550" y="1971676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329953" y="3545426"/>
            <a:ext cx="5253104" cy="718624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329953" y="4373137"/>
            <a:ext cx="5165335" cy="720892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 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121333" y="5924007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296420" y="5203116"/>
            <a:ext cx="5232400" cy="7186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5810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16276" y="1016362"/>
            <a:ext cx="6609806" cy="837774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579981" y="1963478"/>
            <a:ext cx="8719390" cy="1566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5400" b="1" dirty="0">
                <a:latin typeface="+mj-lt"/>
                <a:cs typeface="Times New Roman" pitchFamily="18" charset="0"/>
              </a:rPr>
              <a:t>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363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3481249" y="4369683"/>
            <a:ext cx="5965995" cy="838201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3448593" y="3486799"/>
            <a:ext cx="5965995" cy="84084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172201"/>
            <a:ext cx="5220807" cy="3870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3481249" y="5269209"/>
            <a:ext cx="5933339" cy="838201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0791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208651" y="2549727"/>
            <a:ext cx="4784539" cy="192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</a:t>
            </a:r>
            <a:r>
              <a:rPr lang="en-US" sz="58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</a:p>
          <a:p>
            <a:pPr algn="ctr"/>
            <a:r>
              <a:rPr lang="en-US" sz="58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từ</a:t>
            </a:r>
            <a:r>
              <a:rPr lang="en-US" sz="58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58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ngữ</a:t>
            </a:r>
            <a:endParaRPr sz="58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7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8DEFE-BE94-4A3B-B013-C2FD202E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3" y="682844"/>
            <a:ext cx="11572553" cy="21945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354F863-24D0-4211-8F44-A23A8E82AD8A}"/>
              </a:ext>
            </a:extLst>
          </p:cNvPr>
          <p:cNvSpPr/>
          <p:nvPr/>
        </p:nvSpPr>
        <p:spPr>
          <a:xfrm>
            <a:off x="4964722" y="1560856"/>
            <a:ext cx="2899380" cy="11724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8FEED-3F1E-4B8F-8917-07A7BE1DBFB7}"/>
              </a:ext>
            </a:extLst>
          </p:cNvPr>
          <p:cNvSpPr txBox="1"/>
          <p:nvPr/>
        </p:nvSpPr>
        <p:spPr>
          <a:xfrm>
            <a:off x="1364211" y="3226628"/>
            <a:ext cx="979599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co,(…)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CF2B5-0631-4909-8449-4CAFC6300269}"/>
              </a:ext>
            </a:extLst>
          </p:cNvPr>
          <p:cNvSpPr txBox="1"/>
          <p:nvPr/>
        </p:nvSpPr>
        <p:spPr>
          <a:xfrm>
            <a:off x="7661456" y="3226628"/>
            <a:ext cx="387424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khuỷu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1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798786" y="-392647"/>
            <a:ext cx="6950841" cy="6410988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243711" y="2818242"/>
            <a:ext cx="4784539" cy="192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Quan </a:t>
            </a:r>
            <a:r>
              <a:rPr lang="en-US" sz="5867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sát</a:t>
            </a:r>
            <a:r>
              <a:rPr lang="en-US" sz="5867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 </a:t>
            </a:r>
            <a:r>
              <a:rPr lang="en-US" sz="5867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tranh</a:t>
            </a:r>
            <a:endParaRPr sz="5867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72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2F763-A169-45A0-AB47-7B6C765A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903023" cy="68449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FB1B-AE1A-48BB-99E2-30F4D0C621C7}"/>
              </a:ext>
            </a:extLst>
          </p:cNvPr>
          <p:cNvSpPr txBox="1">
            <a:spLocks/>
          </p:cNvSpPr>
          <p:nvPr/>
        </p:nvSpPr>
        <p:spPr>
          <a:xfrm>
            <a:off x="7246054" y="52603"/>
            <a:ext cx="4596323" cy="146714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A8DC6-D73E-41FB-A593-851B3D807CBA}"/>
              </a:ext>
            </a:extLst>
          </p:cNvPr>
          <p:cNvSpPr/>
          <p:nvPr/>
        </p:nvSpPr>
        <p:spPr>
          <a:xfrm>
            <a:off x="6652905" y="13003"/>
            <a:ext cx="692655" cy="7601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DBC77-1BFF-4BC8-8D65-4F9A2B5E2AF4}"/>
              </a:ext>
            </a:extLst>
          </p:cNvPr>
          <p:cNvSpPr txBox="1"/>
          <p:nvPr/>
        </p:nvSpPr>
        <p:spPr>
          <a:xfrm>
            <a:off x="7788098" y="2514654"/>
            <a:ext cx="3104019" cy="181569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algn="ctr"/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</a:p>
          <a:p>
            <a:pPr algn="ctr"/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733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250</Words>
  <Application>Microsoft Office PowerPoint</Application>
  <PresentationFormat>Widescreen</PresentationFormat>
  <Paragraphs>69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Admin</cp:lastModifiedBy>
  <cp:revision>42</cp:revision>
  <dcterms:created xsi:type="dcterms:W3CDTF">2022-10-16T01:02:26Z</dcterms:created>
  <dcterms:modified xsi:type="dcterms:W3CDTF">2025-02-13T23:00:32Z</dcterms:modified>
</cp:coreProperties>
</file>