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4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18B6-2D8B-49A3-AD90-D6ABCAE8E404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857251"/>
            <a:ext cx="10858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50645"/>
            <a:ext cx="10858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150645"/>
            <a:ext cx="10858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57251"/>
            <a:ext cx="10858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428750" y="1943100"/>
            <a:ext cx="0" cy="302895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7686675" y="1885950"/>
            <a:ext cx="0" cy="302895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228850" y="5772150"/>
            <a:ext cx="474345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828800" y="1600200"/>
            <a:ext cx="5715000" cy="1257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686050" y="1241509"/>
            <a:ext cx="42862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Trường</a:t>
            </a:r>
            <a:r>
              <a: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Tiểu</a:t>
            </a:r>
            <a:r>
              <a: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Đại</a:t>
            </a:r>
            <a:r>
              <a: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Bản</a:t>
            </a:r>
            <a:r>
              <a: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1828800" y="932261"/>
            <a:ext cx="5829300" cy="3500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350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</a:t>
            </a:r>
            <a:r>
              <a:rPr lang="en-US" sz="1350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QUẬN HỒNG BÀNG</a:t>
            </a:r>
            <a:endParaRPr lang="en-US" sz="1350" b="1" kern="10" dirty="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2286000" y="5200651"/>
            <a:ext cx="44005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7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7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7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2700" b="1" i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428750" y="3257550"/>
            <a:ext cx="62293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TIẾNG VIỆT CỦA LỚP 1</a:t>
            </a:r>
            <a:r>
              <a:rPr lang="en-US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7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435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828800" y="1143000"/>
            <a:ext cx="4752975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8000" b="1" kern="10" spc="-8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nhanh, ai đúng</a:t>
            </a:r>
            <a:endParaRPr lang="en-US" sz="8000" b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3276600" y="76200"/>
            <a:ext cx="3352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44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mmprod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933575"/>
            <a:ext cx="9067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uya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99244" y="3429000"/>
            <a:ext cx="47349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09800" y="431165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loang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09800" y="5257800"/>
            <a:ext cx="472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981200" y="3413670"/>
            <a:ext cx="990600" cy="914400"/>
          </a:xfrm>
          <a:prstGeom prst="star24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2181225" y="1143000"/>
            <a:ext cx="4752975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8000" b="1" kern="10" spc="-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nhanh, ai đúng</a:t>
            </a:r>
            <a:endParaRPr lang="en-US" sz="8000" b="1" kern="10" spc="-8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895600" y="245016"/>
            <a:ext cx="2590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44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0" name="mmprod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" y="215954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uynh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286000" y="3447504"/>
            <a:ext cx="586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A.</a:t>
            </a:r>
            <a:r>
              <a:rPr lang="en-US" sz="3600" b="1" dirty="0"/>
              <a:t>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2438400" y="4311649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2305050" y="5257800"/>
            <a:ext cx="426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C.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hoan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981200" y="4285255"/>
            <a:ext cx="1219200" cy="914400"/>
          </a:xfrm>
          <a:prstGeom prst="star24">
            <a:avLst>
              <a:gd name="adj" fmla="val 3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/>
      <p:bldP spid="14342" grpId="0"/>
      <p:bldP spid="1434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17B91-2264-42A8-98FF-6B3A72D0A9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83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?call=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609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 chúc quý thầy cô sức khoẻ và thành đạt</a:t>
            </a:r>
          </a:p>
          <a:p>
            <a:pPr algn="ctr"/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833438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 học tạm dừng tại đây </a:t>
            </a:r>
          </a:p>
          <a:p>
            <a:pPr algn="ctr"/>
            <a:r>
              <a:rPr lang="vi-VN" sz="3600" kern="1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chân thành cảm ơn thầy cô và các em</a:t>
            </a:r>
            <a:endParaRPr lang="en-US" sz="3600" kern="1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0"/>
  <p:tag name="MMPROD_ABSOLUTEPOSITIONID" val="100"/>
  <p:tag name="MMPROD_LASTVALUES" val="&lt;ChangeData&gt;&lt;Text&gt;&lt;![CDATA[Số đứng liền trước số 19 là: ]]&gt;&lt;/Text&gt;&lt;FontSize&gt;&lt;![CDATA[44]]&gt;&lt;/FontSize&gt;&lt;Left&gt;&lt;![CDATA[0]]&gt;&lt;/Left&gt;&lt;Top&gt;&lt;![CDATA[0]]&gt;&lt;/Top&gt;&lt;/Change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0"/>
  <p:tag name="MMPROD_ABSOLUTEPOSITIONID" val="100"/>
  <p:tag name="MMPROD_LASTVALUES" val="&lt;ChangeData&gt;&lt;Text&gt;&lt;![CDATA[Số đứng liền sau số 16 là:]]&gt;&lt;/Text&gt;&lt;FontSize&gt;&lt;![CDATA[44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127</Words>
  <Application>Microsoft Office PowerPoint</Application>
  <PresentationFormat>On-screen Show (4:3)</PresentationFormat>
  <Paragraphs>25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16</cp:revision>
  <dcterms:created xsi:type="dcterms:W3CDTF">2018-01-07T08:21:42Z</dcterms:created>
  <dcterms:modified xsi:type="dcterms:W3CDTF">2025-02-13T14:20:53Z</dcterms:modified>
</cp:coreProperties>
</file>