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71" r:id="rId14"/>
    <p:sldId id="362" r:id="rId15"/>
    <p:sldId id="364" r:id="rId16"/>
    <p:sldId id="368" r:id="rId17"/>
    <p:sldId id="369" r:id="rId18"/>
    <p:sldId id="361" r:id="rId19"/>
    <p:sldId id="365" r:id="rId20"/>
    <p:sldId id="370" r:id="rId21"/>
    <p:sldId id="343" r:id="rId22"/>
  </p:sldIdLst>
  <p:sldSz cx="12195175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83" d="100"/>
          <a:sy n="83" d="100"/>
        </p:scale>
        <p:origin x="126" y="11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860" y="3827927"/>
            <a:ext cx="671196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6" y="3939088"/>
            <a:ext cx="37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bằng3,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559</Words>
  <Application>Microsoft Office PowerPoint</Application>
  <PresentationFormat>Custom</PresentationFormat>
  <Paragraphs>245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268</cp:revision>
  <dcterms:created xsi:type="dcterms:W3CDTF">2015-10-14T02:42:14Z</dcterms:created>
  <dcterms:modified xsi:type="dcterms:W3CDTF">2024-03-29T03:30:47Z</dcterms:modified>
</cp:coreProperties>
</file>