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80" r:id="rId4"/>
    <p:sldId id="260" r:id="rId5"/>
    <p:sldId id="262" r:id="rId6"/>
    <p:sldId id="277" r:id="rId7"/>
    <p:sldId id="274" r:id="rId8"/>
    <p:sldId id="278" r:id="rId9"/>
    <p:sldId id="27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0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4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9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4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4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3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7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5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5A883-1BFE-43FB-929C-24F9C29A7893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9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HAC%20TI&#202;U%20HOC\Ban%20tay%20me%20-%20Ha%20Pham%20Anh%20Thu%20%5bNCT%2065634089917352500000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905000" y="14478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0248900" y="13716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971800" y="6553200"/>
            <a:ext cx="63246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438400" y="990600"/>
            <a:ext cx="76200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581400" y="4254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C00CC"/>
                </a:solidFill>
                <a:latin typeface="Times New Roman" panose="02020603050405020304" pitchFamily="18" charset="0"/>
              </a:rPr>
              <a:t>Trường Tiểu học Đại Bản 2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895600" y="76200"/>
            <a:ext cx="6496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ea typeface="+mn-lt"/>
                <a:cs typeface="+mn-lt"/>
              </a:rPr>
              <a:t>PHÒNG GIÁO DỤC ĐÀO TẠO HUYỆN AN DƯƠNG</a:t>
            </a:r>
            <a:endParaRPr lang="en-US" b="1" kern="10">
              <a:ln w="9525">
                <a:solidFill>
                  <a:srgbClr val="CC0000">
                    <a:alpha val="96077"/>
                  </a:srgbClr>
                </a:solidFill>
                <a:round/>
                <a:headEnd/>
                <a:tailEnd/>
              </a:ln>
              <a:solidFill>
                <a:srgbClr val="FF0066"/>
              </a:solidFill>
              <a:ea typeface="+mn-lt"/>
              <a:cs typeface="+mn-lt"/>
            </a:endParaRPr>
          </a:p>
        </p:txBody>
      </p:sp>
      <p:sp>
        <p:nvSpPr>
          <p:cNvPr id="3084" name="WordArt 12" descr="60%"/>
          <p:cNvSpPr>
            <a:spLocks noChangeArrowheads="1" noChangeShapeType="1" noTextEdit="1"/>
          </p:cNvSpPr>
          <p:nvPr/>
        </p:nvSpPr>
        <p:spPr bwMode="auto">
          <a:xfrm>
            <a:off x="3048000" y="5791201"/>
            <a:ext cx="586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600" b="1" i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b="1" i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endParaRPr lang="en-US" sz="3600" b="1" i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905000" y="32004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DỰ TIẾT TĂNG CƯỜNG TOÁN CỦA LỚP 1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10" name="Ban tay me - Ha Pham Anh Thu [NCT 6563408991735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2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38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2" name="Picture 4" descr="?call=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0"/>
            <a:ext cx="114599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2133600" y="5126038"/>
            <a:ext cx="7848600" cy="13509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thầy cô sức khoẻ và thành đạt</a:t>
            </a:r>
          </a:p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357439" y="76200"/>
            <a:ext cx="7477125" cy="205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tạm dừng tại đây </a:t>
            </a:r>
          </a:p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thầy cô và các em</a:t>
            </a:r>
            <a:endParaRPr lang="en-US" sz="3600" kern="10" dirty="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5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Lớp Một thân yêu _ SGK Âm nhạc 1 - Kết nối tri thức với cuộc sống.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840" y="231956"/>
            <a:ext cx="11122977" cy="6256533"/>
          </a:xfrm>
        </p:spPr>
      </p:pic>
    </p:spTree>
    <p:extLst>
      <p:ext uri="{BB962C8B-B14F-4D97-AF65-F5344CB8AC3E}">
        <p14:creationId xmlns:p14="http://schemas.microsoft.com/office/powerpoint/2010/main" val="34050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2964543" y="1078963"/>
            <a:ext cx="6618514" cy="783987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895600" y="1982387"/>
            <a:ext cx="8181703" cy="13582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+ 35 = 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908550" y="1971676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686663" y="5082695"/>
            <a:ext cx="3490686" cy="718624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686663" y="3523272"/>
            <a:ext cx="3490686" cy="720892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8" descr="Hinh dong 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121333" y="5924007"/>
            <a:ext cx="4676775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10</a:t>
            </a: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686663" y="4304117"/>
            <a:ext cx="3490686" cy="7186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5810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animBg="1"/>
      <p:bldP spid="44036" grpId="0" animBg="1"/>
      <p:bldP spid="44039" grpId="0" animBg="1"/>
      <p:bldP spid="44043" grpId="0" animBg="1"/>
      <p:bldP spid="44043" grpId="1" animBg="1"/>
      <p:bldP spid="44044" grpId="0" animBg="1"/>
      <p:bldP spid="44045" grpId="0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44053" grpId="0" animBg="1"/>
      <p:bldP spid="4405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216276" y="1016362"/>
            <a:ext cx="6609806" cy="837774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433615" y="1971676"/>
            <a:ext cx="8235995" cy="15668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vi-VN" sz="5400" b="1" dirty="0">
                <a:latin typeface="+mj-lt"/>
                <a:cs typeface="Times New Roman" pitchFamily="18" charset="0"/>
              </a:rPr>
              <a:t>69 – 31 =</a:t>
            </a:r>
            <a:endParaRPr lang="en-US" sz="5400" b="1" dirty="0">
              <a:latin typeface="+mj-lt"/>
              <a:cs typeface="Times New Roman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88975" y="2011363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800599" y="3605563"/>
            <a:ext cx="3794761" cy="838201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800599" y="4467137"/>
            <a:ext cx="3794761" cy="84084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8" descr="Hinh dong 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343401" y="6172201"/>
            <a:ext cx="5220807" cy="38701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10</a:t>
            </a: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800599" y="5351238"/>
            <a:ext cx="3794761" cy="838201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 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0791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animBg="1"/>
      <p:bldP spid="44036" grpId="0" animBg="1"/>
      <p:bldP spid="44039" grpId="0" animBg="1"/>
      <p:bldP spid="44043" grpId="0" animBg="1"/>
      <p:bldP spid="44043" grpId="1" animBg="1"/>
      <p:bldP spid="44044" grpId="0" animBg="1"/>
      <p:bldP spid="44045" grpId="0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44053" grpId="0" animBg="1"/>
      <p:bldP spid="4405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28355" y="1553212"/>
            <a:ext cx="8739051" cy="3919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0788" y="378823"/>
            <a:ext cx="7916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Bài 1: Đặt tính rồi tính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471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916" y="391886"/>
            <a:ext cx="10732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Bài 2: Viết số thích hợp vào ô trống</a:t>
            </a:r>
            <a:endParaRPr lang="en-US" sz="44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44841" y="1222883"/>
            <a:ext cx="10798222" cy="488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463" y="287383"/>
            <a:ext cx="1737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Bài 3: </a:t>
            </a:r>
            <a:endParaRPr lang="en-US" sz="4400" b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" y="982771"/>
            <a:ext cx="9625149" cy="69848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2" y="1681257"/>
            <a:ext cx="8373291" cy="424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5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2777" y="321025"/>
            <a:ext cx="1078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/>
              <a:t>Bài 4: Điền số thích </a:t>
            </a:r>
            <a:r>
              <a:rPr lang="vi-VN" sz="4400" b="1" dirty="0"/>
              <a:t>hợp</a:t>
            </a:r>
            <a:r>
              <a:rPr lang="vi-VN" sz="4800" b="1" dirty="0"/>
              <a:t> vào ô trống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48" y="1152022"/>
            <a:ext cx="8732384" cy="547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193</Words>
  <Application>Microsoft Office PowerPoint</Application>
  <PresentationFormat>Widescreen</PresentationFormat>
  <Paragraphs>53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</dc:creator>
  <cp:lastModifiedBy>Admin</cp:lastModifiedBy>
  <cp:revision>30</cp:revision>
  <dcterms:created xsi:type="dcterms:W3CDTF">2022-10-11T22:57:18Z</dcterms:created>
  <dcterms:modified xsi:type="dcterms:W3CDTF">2024-04-08T00:36:50Z</dcterms:modified>
</cp:coreProperties>
</file>