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258" r:id="rId5"/>
    <p:sldId id="275" r:id="rId6"/>
    <p:sldId id="256" r:id="rId7"/>
    <p:sldId id="266" r:id="rId8"/>
    <p:sldId id="276" r:id="rId9"/>
    <p:sldId id="277" r:id="rId10"/>
    <p:sldId id="278" r:id="rId11"/>
    <p:sldId id="288" r:id="rId12"/>
    <p:sldId id="289" r:id="rId13"/>
    <p:sldId id="290" r:id="rId14"/>
    <p:sldId id="291" r:id="rId15"/>
    <p:sldId id="292" r:id="rId16"/>
    <p:sldId id="267" r:id="rId17"/>
    <p:sldId id="279" r:id="rId18"/>
    <p:sldId id="268" r:id="rId19"/>
    <p:sldId id="281" r:id="rId20"/>
    <p:sldId id="280" r:id="rId21"/>
    <p:sldId id="293" r:id="rId22"/>
    <p:sldId id="294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274" r:id="rId35"/>
  </p:sldIdLst>
  <p:sldSz cx="9144000" cy="5143500" type="screen16x9"/>
  <p:notesSz cx="6858000" cy="9144000"/>
  <p:embeddedFontLst>
    <p:embeddedFont>
      <p:font typeface="DFPOP1-W9" panose="020B0604020202020204" charset="-128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宋体" panose="02010600030101010101" pitchFamily="2" charset="-122"/>
      <p:regular r:id="rId40"/>
    </p:embeddedFont>
    <p:embeddedFont>
      <p:font typeface="Arial-Rounded" panose="020B0500000000000000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L Hoctro" panose="020B0604020202020204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8"/>
            <p14:sldId id="275"/>
            <p14:sldId id="256"/>
            <p14:sldId id="266"/>
            <p14:sldId id="276"/>
            <p14:sldId id="277"/>
            <p14:sldId id="278"/>
            <p14:sldId id="288"/>
            <p14:sldId id="289"/>
            <p14:sldId id="290"/>
            <p14:sldId id="291"/>
            <p14:sldId id="292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0"/>
            <p14:sldId id="293"/>
            <p14:sldId id="294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61190" y="3948056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nhằm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9" y="0"/>
            <a:ext cx="734783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796343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di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1" y="135615"/>
            <a:ext cx="4410635" cy="36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35615"/>
            <a:ext cx="4284324" cy="3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845283" y="1"/>
            <a:ext cx="2148109" cy="484094"/>
          </a:xfrm>
          <a:prstGeom prst="cloudCallout">
            <a:avLst>
              <a:gd name="adj1" fmla="val -56412"/>
              <a:gd name="adj2" fmla="val 58033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083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45029" y="8640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" y="1758587"/>
            <a:ext cx="578734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0" y="2019299"/>
            <a:ext cx="2844030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998617" y="1851671"/>
            <a:ext cx="2978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890846" y="1816614"/>
            <a:ext cx="4265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998617" y="1851671"/>
            <a:ext cx="2978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890846" y="1816614"/>
            <a:ext cx="4265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37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839097" y="979226"/>
            <a:ext cx="7670202" cy="3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99439" y="1071507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0892" y="1090258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12953" y="2551544"/>
            <a:ext cx="2318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             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331870" y="149805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1" y="0"/>
            <a:ext cx="9334335" cy="5056094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118334"/>
            <a:ext cx="8832027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9" y="9846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032246" y="984619"/>
            <a:ext cx="372140" cy="3429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176234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97706" y="2082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245671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416014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7" y="32720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360790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405844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4077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832683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43636" y="2837436"/>
            <a:ext cx="1201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43636" y="4766415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038" y="3233653"/>
            <a:ext cx="516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55511" y="942690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84783" y="1297504"/>
            <a:ext cx="89592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6176" y="1297504"/>
            <a:ext cx="146224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23" y="1655417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26324" y="1678609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82155" y="1655416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4142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8061" y="997940"/>
            <a:ext cx="98970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7143" y="997940"/>
            <a:ext cx="1493521" cy="22244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7142" y="3979601"/>
            <a:ext cx="74676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1004" y="4852764"/>
            <a:ext cx="151055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9676" y="905483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4" y="190500"/>
            <a:ext cx="462570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90500"/>
            <a:ext cx="42520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752</Words>
  <Application>Microsoft Office PowerPoint</Application>
  <PresentationFormat>On-screen Show (16:9)</PresentationFormat>
  <Paragraphs>117</Paragraphs>
  <Slides>31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华康少女文字W5</vt:lpstr>
      <vt:lpstr>宋体</vt:lpstr>
      <vt:lpstr>Arial-Rounded</vt:lpstr>
      <vt:lpstr>Calibri</vt:lpstr>
      <vt:lpstr>Times New Roman</vt:lpstr>
      <vt:lpstr>Arial</vt:lpstr>
      <vt:lpstr>DFPOP1-W9</vt:lpstr>
      <vt:lpstr>HL Hoctro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56</cp:revision>
  <dcterms:created xsi:type="dcterms:W3CDTF">2020-08-13T09:19:08Z</dcterms:created>
  <dcterms:modified xsi:type="dcterms:W3CDTF">2025-02-11T00:46:38Z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