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  <p:sldId id="279" r:id="rId9"/>
    <p:sldId id="289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92" d="100"/>
          <a:sy n="92" d="100"/>
        </p:scale>
        <p:origin x="114" y="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09/05/2025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59</Words>
  <Application>Microsoft Office PowerPoint</Application>
  <PresentationFormat>On-screen Show (16:9)</PresentationFormat>
  <Paragraphs>25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40</cp:revision>
  <dcterms:created xsi:type="dcterms:W3CDTF">2017-01-10T13:46:13Z</dcterms:created>
  <dcterms:modified xsi:type="dcterms:W3CDTF">2025-05-09T02:33:31Z</dcterms:modified>
</cp:coreProperties>
</file>