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26029-32B3-4C2E-86B6-F4F1209A0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5274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498404" y="3966504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Admin</cp:lastModifiedBy>
  <cp:revision>30</cp:revision>
  <dcterms:created xsi:type="dcterms:W3CDTF">2020-08-16T13:47:57Z</dcterms:created>
  <dcterms:modified xsi:type="dcterms:W3CDTF">2025-05-09T02:31:55Z</dcterms:modified>
</cp:coreProperties>
</file>