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wdp" ContentType="image/vnd.ms-photo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7" r:id="rId5"/>
  </p:sldMasterIdLst>
  <p:notesMasterIdLst>
    <p:notesMasterId r:id="rId12"/>
  </p:notesMasterIdLst>
  <p:sldIdLst>
    <p:sldId id="280" r:id="rId6"/>
    <p:sldId id="258" r:id="rId7"/>
    <p:sldId id="259" r:id="rId8"/>
    <p:sldId id="260" r:id="rId9"/>
    <p:sldId id="261" r:id="rId10"/>
    <p:sldId id="281" r:id="rId11"/>
    <p:sldId id="282" r:id="rId13"/>
    <p:sldId id="283" r:id="rId14"/>
    <p:sldId id="284" r:id="rId15"/>
    <p:sldId id="285" r:id="rId16"/>
    <p:sldId id="301" r:id="rId17"/>
    <p:sldId id="268" r:id="rId18"/>
    <p:sldId id="269" r:id="rId19"/>
    <p:sldId id="314" r:id="rId20"/>
    <p:sldId id="304" r:id="rId21"/>
    <p:sldId id="305" r:id="rId22"/>
    <p:sldId id="306" r:id="rId23"/>
    <p:sldId id="273" r:id="rId24"/>
    <p:sldId id="274" r:id="rId25"/>
    <p:sldId id="308" r:id="rId26"/>
    <p:sldId id="309" r:id="rId27"/>
    <p:sldId id="310" r:id="rId28"/>
    <p:sldId id="2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8.png"/><Relationship Id="rId1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8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8.png"/><Relationship Id="rId1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8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microsoft.com/office/2007/relationships/hdphoto" Target="../media/image12.wdp"/><Relationship Id="rId7" Type="http://schemas.openxmlformats.org/officeDocument/2006/relationships/image" Target="../media/image11.png"/><Relationship Id="rId6" Type="http://schemas.microsoft.com/office/2007/relationships/hdphoto" Target="../media/image10.wdp"/><Relationship Id="rId5" Type="http://schemas.openxmlformats.org/officeDocument/2006/relationships/image" Target="../media/image9.png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9" Type="http://schemas.openxmlformats.org/officeDocument/2006/relationships/image" Target="../media/image23.png"/><Relationship Id="rId18" Type="http://schemas.openxmlformats.org/officeDocument/2006/relationships/image" Target="../media/image22.png"/><Relationship Id="rId17" Type="http://schemas.openxmlformats.org/officeDocument/2006/relationships/image" Target="../media/image21.png"/><Relationship Id="rId16" Type="http://schemas.microsoft.com/office/2007/relationships/hdphoto" Target="../media/image20.wdp"/><Relationship Id="rId15" Type="http://schemas.openxmlformats.org/officeDocument/2006/relationships/image" Target="../media/image19.png"/><Relationship Id="rId14" Type="http://schemas.microsoft.com/office/2007/relationships/hdphoto" Target="../media/image18.wdp"/><Relationship Id="rId13" Type="http://schemas.openxmlformats.org/officeDocument/2006/relationships/image" Target="../media/image17.png"/><Relationship Id="rId12" Type="http://schemas.microsoft.com/office/2007/relationships/hdphoto" Target="../media/image16.wdp"/><Relationship Id="rId11" Type="http://schemas.openxmlformats.org/officeDocument/2006/relationships/image" Target="../media/image15.png"/><Relationship Id="rId10" Type="http://schemas.microsoft.com/office/2007/relationships/hdphoto" Target="../media/image14.wdp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audio1.wav"/><Relationship Id="rId1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microsoft.com/office/2007/relationships/hdphoto" Target="../media/image31.wdp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Relationship Id="rId3" Type="http://schemas.openxmlformats.org/officeDocument/2006/relationships/image" Target="../media/image26.png"/><Relationship Id="rId2" Type="http://schemas.microsoft.com/office/2007/relationships/hdphoto" Target="../media/image25.wdp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4.png"/><Relationship Id="rId12" Type="http://schemas.openxmlformats.org/officeDocument/2006/relationships/image" Target="../media/image22.png"/><Relationship Id="rId11" Type="http://schemas.openxmlformats.org/officeDocument/2006/relationships/image" Target="../media/image33.png"/><Relationship Id="rId10" Type="http://schemas.openxmlformats.org/officeDocument/2006/relationships/image" Target="../media/image21.png"/><Relationship Id="rId1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microsoft.com/office/2007/relationships/hdphoto" Target="../media/image31.wdp"/><Relationship Id="rId7" Type="http://schemas.openxmlformats.org/officeDocument/2006/relationships/image" Target="../media/image30.png"/><Relationship Id="rId6" Type="http://schemas.microsoft.com/office/2007/relationships/hdphoto" Target="../media/image36.wdp"/><Relationship Id="rId5" Type="http://schemas.openxmlformats.org/officeDocument/2006/relationships/image" Target="../media/image35.png"/><Relationship Id="rId4" Type="http://schemas.openxmlformats.org/officeDocument/2006/relationships/image" Target="../media/image28.png"/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38.png"/><Relationship Id="rId13" Type="http://schemas.openxmlformats.org/officeDocument/2006/relationships/image" Target="../media/image37.png"/><Relationship Id="rId12" Type="http://schemas.openxmlformats.org/officeDocument/2006/relationships/image" Target="../media/image34.png"/><Relationship Id="rId11" Type="http://schemas.openxmlformats.org/officeDocument/2006/relationships/image" Target="../media/image22.png"/><Relationship Id="rId10" Type="http://schemas.openxmlformats.org/officeDocument/2006/relationships/image" Target="../media/image32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microsoft.com/office/2007/relationships/hdphoto" Target="../media/image31.wdp"/><Relationship Id="rId7" Type="http://schemas.openxmlformats.org/officeDocument/2006/relationships/image" Target="../media/image30.png"/><Relationship Id="rId6" Type="http://schemas.microsoft.com/office/2007/relationships/hdphoto" Target="../media/image41.wdp"/><Relationship Id="rId5" Type="http://schemas.openxmlformats.org/officeDocument/2006/relationships/image" Target="../media/image40.png"/><Relationship Id="rId4" Type="http://schemas.openxmlformats.org/officeDocument/2006/relationships/image" Target="../media/image28.png"/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6" Type="http://schemas.openxmlformats.org/officeDocument/2006/relationships/slideLayout" Target="../slideLayouts/slideLayout1.xml"/><Relationship Id="rId15" Type="http://schemas.microsoft.com/office/2007/relationships/hdphoto" Target="../media/image43.wdp"/><Relationship Id="rId14" Type="http://schemas.openxmlformats.org/officeDocument/2006/relationships/image" Target="../media/image42.png"/><Relationship Id="rId13" Type="http://schemas.openxmlformats.org/officeDocument/2006/relationships/image" Target="../media/image38.png"/><Relationship Id="rId12" Type="http://schemas.openxmlformats.org/officeDocument/2006/relationships/image" Target="../media/image34.png"/><Relationship Id="rId11" Type="http://schemas.openxmlformats.org/officeDocument/2006/relationships/image" Target="../media/image22.png"/><Relationship Id="rId10" Type="http://schemas.openxmlformats.org/officeDocument/2006/relationships/image" Target="../media/image32.png"/><Relationship Id="rId1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8.png"/><Relationship Id="rId1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  <a:endParaRPr kumimoji="0" lang="en-US" altLang="zh-CN" sz="7200" b="1" i="0" u="none" strike="noStrike" kern="1200" cap="none" spc="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317750" y="81280"/>
            <a:ext cx="9670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 FB Hương Thảo: https://www.facebook.com/huongthaoGADT/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295910" y="98425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dirty="0"/>
              <a:t>1. Đặt tính rồi tính tổng, biết các số hạng là</a:t>
            </a:r>
            <a:endParaRPr lang="en-US" sz="3200" dirty="0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93060" y="1304290"/>
            <a:ext cx="5055870" cy="11804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5849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23850" y="327596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9" name="Text Box 8"/>
          <p:cNvSpPr txBox="1"/>
          <p:nvPr/>
        </p:nvSpPr>
        <p:spPr>
          <a:xfrm>
            <a:off x="2686685" y="288036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2291715" y="341820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11" name="Text Box 10"/>
          <p:cNvSpPr txBox="1"/>
          <p:nvPr/>
        </p:nvSpPr>
        <p:spPr>
          <a:xfrm>
            <a:off x="4959985" y="292100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62407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13" name="Text Box 12"/>
          <p:cNvSpPr txBox="1"/>
          <p:nvPr/>
        </p:nvSpPr>
        <p:spPr>
          <a:xfrm>
            <a:off x="679005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  <a:endParaRPr lang="en-US" sz="4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45541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+</a:t>
            </a:r>
            <a:endParaRPr lang="en-US" sz="44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007725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dirty="0"/>
              <a:t>2. Từ các số hạng và tổng, em hãy lập các phép cộng thích hợp.</a:t>
            </a:r>
            <a:endParaRPr lang="en-US" sz="3200" dirty="0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3589655" y="4189095"/>
            <a:ext cx="4209415" cy="173545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/>
              <a:t>32 + 4 = 36</a:t>
            </a:r>
            <a:endParaRPr lang="en-US" sz="4400"/>
          </a:p>
          <a:p>
            <a:pPr algn="ctr"/>
            <a:r>
              <a:rPr lang="en-US" sz="4400"/>
              <a:t>23 + 21 = 44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9" name="Content Placeholder 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8435" y="85090"/>
            <a:ext cx="2217420" cy="9829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545" y="1306830"/>
            <a:ext cx="9090660" cy="2743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290" y="4358640"/>
            <a:ext cx="7287895" cy="2208530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83820"/>
            <a:ext cx="2293620" cy="1066800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925830" y="2312035"/>
          <a:ext cx="4272280" cy="2632075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886710"/>
                <a:gridCol w="1385570"/>
              </a:tblGrid>
              <a:tr h="641985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sz="3600"/>
                        <a:t>86 - 32 = 54</a:t>
                      </a:r>
                      <a:endParaRPr lang="en-US" sz="3600"/>
                    </a:p>
                  </a:txBody>
                  <a:tcPr/>
                </a:tc>
                <a:tc hMerge="1">
                  <a:tcPr/>
                </a:tc>
              </a:tr>
              <a:tr h="7054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600"/>
                        <a:t>Số bị trừ</a:t>
                      </a:r>
                      <a:endParaRPr lang="en-US" sz="3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  <a:endParaRPr lang="en-US" sz="3600"/>
                    </a:p>
                  </a:txBody>
                  <a:tcPr/>
                </a:tc>
              </a:tr>
              <a:tr h="6426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600"/>
                        <a:t>Số trừ</a:t>
                      </a:r>
                      <a:endParaRPr lang="en-US" sz="3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  <a:endParaRPr lang="en-US" sz="3600"/>
                    </a:p>
                  </a:txBody>
                  <a:tcPr/>
                </a:tc>
              </a:tr>
              <a:tr h="6419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600"/>
                        <a:t>Hiệu</a:t>
                      </a:r>
                      <a:endParaRPr lang="en-US" sz="3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  <a:endParaRPr lang="en-US" sz="36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s 9"/>
          <p:cNvSpPr/>
          <p:nvPr/>
        </p:nvSpPr>
        <p:spPr>
          <a:xfrm>
            <a:off x="3853815" y="3018790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86</a:t>
            </a:r>
            <a:endParaRPr lang="en-US" sz="4000"/>
          </a:p>
        </p:txBody>
      </p:sp>
      <p:sp>
        <p:nvSpPr>
          <p:cNvPr id="7" name="Rectangles 6"/>
          <p:cNvSpPr/>
          <p:nvPr/>
        </p:nvSpPr>
        <p:spPr>
          <a:xfrm>
            <a:off x="3884295" y="3688715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32</a:t>
            </a:r>
            <a:endParaRPr lang="en-US" sz="4000"/>
          </a:p>
        </p:txBody>
      </p:sp>
      <p:sp>
        <p:nvSpPr>
          <p:cNvPr id="8" name="Rectangles 7"/>
          <p:cNvSpPr/>
          <p:nvPr/>
        </p:nvSpPr>
        <p:spPr>
          <a:xfrm>
            <a:off x="3853815" y="4366260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54</a:t>
            </a:r>
            <a:endParaRPr lang="en-US" sz="4000"/>
          </a:p>
        </p:txBody>
      </p:sp>
      <p:graphicFrame>
        <p:nvGraphicFramePr>
          <p:cNvPr id="9" name="Table 8"/>
          <p:cNvGraphicFramePr/>
          <p:nvPr/>
        </p:nvGraphicFramePr>
        <p:xfrm>
          <a:off x="6362700" y="2312035"/>
          <a:ext cx="4272280" cy="2632075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886710"/>
                <a:gridCol w="1385570"/>
              </a:tblGrid>
              <a:tr h="641985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sz="3600"/>
                        <a:t>47 - 20 = 27</a:t>
                      </a:r>
                      <a:endParaRPr lang="en-US" sz="3600"/>
                    </a:p>
                  </a:txBody>
                  <a:tcPr/>
                </a:tc>
                <a:tc hMerge="1">
                  <a:tcPr/>
                </a:tc>
              </a:tr>
              <a:tr h="7054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600"/>
                        <a:t>Số bị trừ</a:t>
                      </a:r>
                      <a:endParaRPr lang="en-US" sz="3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  <a:endParaRPr lang="en-US" sz="3600"/>
                    </a:p>
                  </a:txBody>
                  <a:tcPr/>
                </a:tc>
              </a:tr>
              <a:tr h="6426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600"/>
                        <a:t>Số trừ</a:t>
                      </a:r>
                      <a:endParaRPr lang="en-US" sz="3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  <a:endParaRPr lang="en-US" sz="3600"/>
                    </a:p>
                  </a:txBody>
                  <a:tcPr/>
                </a:tc>
              </a:tr>
              <a:tr h="6419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600"/>
                        <a:t>Hiệu</a:t>
                      </a:r>
                      <a:endParaRPr lang="en-US" sz="3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  <a:endParaRPr lang="en-US" sz="36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9290050" y="3018790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47</a:t>
            </a:r>
            <a:endParaRPr lang="en-US" sz="4000"/>
          </a:p>
        </p:txBody>
      </p:sp>
      <p:sp>
        <p:nvSpPr>
          <p:cNvPr id="11" name="Rectangles 10"/>
          <p:cNvSpPr/>
          <p:nvPr/>
        </p:nvSpPr>
        <p:spPr>
          <a:xfrm>
            <a:off x="9340850" y="3688715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20</a:t>
            </a:r>
            <a:endParaRPr lang="en-US" sz="4000"/>
          </a:p>
        </p:txBody>
      </p:sp>
      <p:sp>
        <p:nvSpPr>
          <p:cNvPr id="12" name="Rectangles 11"/>
          <p:cNvSpPr/>
          <p:nvPr/>
        </p:nvSpPr>
        <p:spPr>
          <a:xfrm>
            <a:off x="9351010" y="4366260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27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7" grpId="0" bldLvl="0" animBg="1"/>
      <p:bldP spid="7" grpId="1" animBg="1"/>
      <p:bldP spid="8" grpId="0" bldLvl="0" animBg="1"/>
      <p:bldP spid="8" grpId="1" animBg="1"/>
      <p:bldP spid="13" grpId="0" bldLvl="0" animBg="1"/>
      <p:bldP spid="13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6375" y="0"/>
            <a:ext cx="1432560" cy="69342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graphicFrame>
        <p:nvGraphicFramePr>
          <p:cNvPr id="3" name="Table 2"/>
          <p:cNvGraphicFramePr/>
          <p:nvPr/>
        </p:nvGraphicFramePr>
        <p:xfrm>
          <a:off x="1572260" y="1701165"/>
          <a:ext cx="9230995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015"/>
                <a:gridCol w="1706245"/>
                <a:gridCol w="1706245"/>
                <a:gridCol w="1706245"/>
                <a:gridCol w="1706245"/>
              </a:tblGrid>
              <a:tr h="7010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/>
                        <a:t>Số bị trừ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/>
                        <a:t>57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/>
                        <a:t>68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/>
                        <a:t>90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/>
                        <a:t>73</a:t>
                      </a:r>
                      <a:endParaRPr lang="en-US" sz="4000"/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/>
                        <a:t>Số trừ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/>
                        <a:t>24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/>
                        <a:t>45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/>
                        <a:t>40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/>
                        <a:t>31</a:t>
                      </a:r>
                      <a:endParaRPr lang="en-US" sz="4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/>
                        <a:t>Hiệu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/>
                        <a:t>33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  <a:endParaRPr lang="en-US" sz="40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s 10"/>
          <p:cNvSpPr/>
          <p:nvPr/>
        </p:nvSpPr>
        <p:spPr>
          <a:xfrm>
            <a:off x="5775960" y="3170555"/>
            <a:ext cx="108521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23</a:t>
            </a:r>
            <a:endParaRPr lang="en-US" sz="3600"/>
          </a:p>
        </p:txBody>
      </p:sp>
      <p:sp>
        <p:nvSpPr>
          <p:cNvPr id="12" name="Rectangles 11"/>
          <p:cNvSpPr/>
          <p:nvPr/>
        </p:nvSpPr>
        <p:spPr>
          <a:xfrm>
            <a:off x="7523480" y="3170555"/>
            <a:ext cx="107632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50</a:t>
            </a:r>
            <a:endParaRPr lang="en-US" sz="3600"/>
          </a:p>
        </p:txBody>
      </p:sp>
      <p:sp>
        <p:nvSpPr>
          <p:cNvPr id="13" name="Rectangles 12"/>
          <p:cNvSpPr/>
          <p:nvPr/>
        </p:nvSpPr>
        <p:spPr>
          <a:xfrm>
            <a:off x="9189085" y="3170555"/>
            <a:ext cx="108521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42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8450" y="274955"/>
            <a:ext cx="5151755" cy="2792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345" y="274955"/>
            <a:ext cx="5098415" cy="24460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25220" y="3225800"/>
            <a:ext cx="22720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39775" y="4303395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-</a:t>
            </a:r>
            <a:endParaRPr lang="en-US" sz="4400"/>
          </a:p>
        </p:txBody>
      </p:sp>
      <p:sp>
        <p:nvSpPr>
          <p:cNvPr id="10" name="Text Box 9"/>
          <p:cNvSpPr txBox="1"/>
          <p:nvPr/>
        </p:nvSpPr>
        <p:spPr>
          <a:xfrm>
            <a:off x="4888230" y="3287395"/>
            <a:ext cx="22720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543425" y="4302760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-</a:t>
            </a:r>
            <a:endParaRPr lang="en-US" sz="4400"/>
          </a:p>
        </p:txBody>
      </p:sp>
      <p:sp>
        <p:nvSpPr>
          <p:cNvPr id="12" name="Text Box 11"/>
          <p:cNvSpPr txBox="1"/>
          <p:nvPr/>
        </p:nvSpPr>
        <p:spPr>
          <a:xfrm>
            <a:off x="8164195" y="3286760"/>
            <a:ext cx="22720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7900670" y="4414520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/>
              <a:t>-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apture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4140" y="274955"/>
            <a:ext cx="10755630" cy="1066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685" y="2357755"/>
            <a:ext cx="5039995" cy="23958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5358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15</a:t>
            </a:r>
            <a:endParaRPr lang="en-US" sz="4000"/>
          </a:p>
        </p:txBody>
      </p:sp>
      <p:sp>
        <p:nvSpPr>
          <p:cNvPr id="9" name="Rounded Rectangle 8"/>
          <p:cNvSpPr/>
          <p:nvPr/>
        </p:nvSpPr>
        <p:spPr>
          <a:xfrm>
            <a:off x="616648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3</a:t>
            </a:r>
            <a:endParaRPr lang="en-US" sz="4000"/>
          </a:p>
        </p:txBody>
      </p:sp>
      <p:sp>
        <p:nvSpPr>
          <p:cNvPr id="10" name="Rounded Rectangle 9"/>
          <p:cNvSpPr/>
          <p:nvPr/>
        </p:nvSpPr>
        <p:spPr>
          <a:xfrm>
            <a:off x="774890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12</a:t>
            </a:r>
            <a:endParaRPr lang="en-US" sz="4000"/>
          </a:p>
        </p:txBody>
      </p:sp>
      <p:sp>
        <p:nvSpPr>
          <p:cNvPr id="11" name="Rounded Rectangle 10"/>
          <p:cNvSpPr/>
          <p:nvPr/>
        </p:nvSpPr>
        <p:spPr>
          <a:xfrm>
            <a:off x="7059295" y="3722370"/>
            <a:ext cx="689610" cy="6680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12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6215" y="154940"/>
            <a:ext cx="2324100" cy="100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620" y="155575"/>
            <a:ext cx="7439025" cy="1743075"/>
          </a:xfrm>
          <a:prstGeom prst="rect">
            <a:avLst/>
          </a:prstGeom>
        </p:spPr>
      </p:pic>
      <p:sp>
        <p:nvSpPr>
          <p:cNvPr id="8" name="Line Callout 1 7"/>
          <p:cNvSpPr/>
          <p:nvPr/>
        </p:nvSpPr>
        <p:spPr>
          <a:xfrm>
            <a:off x="4674870" y="2697480"/>
            <a:ext cx="4351655" cy="233362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/>
              <a:t>64 = 60 + 4</a:t>
            </a:r>
            <a:endParaRPr lang="en-US" sz="4400"/>
          </a:p>
          <a:p>
            <a:pPr algn="ctr"/>
            <a:r>
              <a:rPr lang="en-US" sz="4400"/>
              <a:t>87 = 80 + 7</a:t>
            </a:r>
            <a:endParaRPr lang="en-US" sz="4400"/>
          </a:p>
          <a:p>
            <a:pPr algn="ctr"/>
            <a:r>
              <a:rPr lang="en-US" sz="4400"/>
              <a:t>46 = 40 + 6</a:t>
            </a:r>
            <a:endParaRPr lang="en-US" sz="44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4295" y="76200"/>
            <a:ext cx="1828800" cy="655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" y="2061210"/>
            <a:ext cx="4671695" cy="3242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745" y="358775"/>
            <a:ext cx="6513195" cy="17183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12660" y="1298575"/>
            <a:ext cx="99377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11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8813800" y="1276350"/>
            <a:ext cx="993775" cy="557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8</a:t>
            </a:r>
            <a:endParaRPr lang="en-US" sz="3600"/>
          </a:p>
        </p:txBody>
      </p:sp>
      <p:sp>
        <p:nvSpPr>
          <p:cNvPr id="12" name="Rounded Rectangle 11"/>
          <p:cNvSpPr/>
          <p:nvPr/>
        </p:nvSpPr>
        <p:spPr>
          <a:xfrm>
            <a:off x="10476865" y="1298575"/>
            <a:ext cx="993775" cy="5575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10</a:t>
            </a:r>
            <a:endParaRPr lang="en-US" sz="3600"/>
          </a:p>
        </p:txBody>
      </p:sp>
      <p:pic>
        <p:nvPicPr>
          <p:cNvPr id="13" name="Content Placeholder 12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842635" y="2295525"/>
            <a:ext cx="5881370" cy="1034415"/>
          </a:xfrm>
          <a:prstGeom prst="rect">
            <a:avLst/>
          </a:prstGeom>
        </p:spPr>
      </p:pic>
      <p:sp>
        <p:nvSpPr>
          <p:cNvPr id="15" name="Rectangles 14"/>
          <p:cNvSpPr/>
          <p:nvPr/>
        </p:nvSpPr>
        <p:spPr>
          <a:xfrm>
            <a:off x="6490970" y="3529965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11 + 8 = 19</a:t>
            </a:r>
            <a:endParaRPr lang="en-US" sz="36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315" y="4519295"/>
            <a:ext cx="5394325" cy="784225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6551930" y="5548630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10 + 8 = 18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5" grpId="0" animBg="1"/>
      <p:bldP spid="15" grpId="1" animBg="1"/>
      <p:bldP spid="17" grpId="0" bldLvl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137160"/>
            <a:ext cx="4206240" cy="71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295" y="382905"/>
            <a:ext cx="6078855" cy="2410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5" y="1101090"/>
            <a:ext cx="4364355" cy="1421130"/>
          </a:xfrm>
          <a:prstGeom prst="rect">
            <a:avLst/>
          </a:prstGeom>
        </p:spPr>
      </p:pic>
      <p:pic>
        <p:nvPicPr>
          <p:cNvPr id="13" name="Content Placeholder 12" descr="Capture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29260" y="2793365"/>
            <a:ext cx="5517515" cy="1450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15" y="4409440"/>
            <a:ext cx="4165600" cy="1496695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5947410" y="4483100"/>
            <a:ext cx="3778885" cy="117665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41 - 30 = 11 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826260" y="275590"/>
            <a:ext cx="8823325" cy="2936875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4269105" y="3956050"/>
            <a:ext cx="4209415" cy="173545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/>
              <a:t>45 - 2 = 43</a:t>
            </a:r>
            <a:endParaRPr lang="en-US" sz="4400"/>
          </a:p>
          <a:p>
            <a:pPr algn="ctr"/>
            <a:r>
              <a:rPr lang="en-US" sz="4400"/>
              <a:t>54 - 32 = 22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phép trừ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77417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wedge/>
      </p:transition>
    </mc:Choice>
    <mc:Fallback>
      <p:transition spd="slow" advClick="0" advTm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57655" y="853440"/>
            <a:ext cx="9317990" cy="505523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19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50</a:t>
            </a:r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99</a:t>
            </a:r>
            <a:endParaRPr lang="en-US" sz="36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860</Words>
  <Application>WPS Presentation</Application>
  <PresentationFormat>Widescreen</PresentationFormat>
  <Paragraphs>247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23</vt:i4>
      </vt:variant>
    </vt:vector>
  </HeadingPairs>
  <TitlesOfParts>
    <vt:vector size="44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字魂17号-萌趣果冻体</vt:lpstr>
      <vt:lpstr>Segoe Print</vt:lpstr>
      <vt:lpstr>Times New Roman</vt:lpstr>
      <vt:lpstr>等线</vt:lpstr>
      <vt:lpstr>等线</vt:lpstr>
      <vt:lpstr>汉仪小麦体简</vt:lpstr>
      <vt:lpstr>Microsoft YaHei</vt:lpstr>
      <vt:lpstr>Arial Unicode MS</vt:lpstr>
      <vt:lpstr>Arial-Rounded</vt:lpstr>
      <vt:lpstr>2_Office Theme</vt:lpstr>
      <vt:lpstr>3_Office Theme</vt:lpstr>
      <vt:lpstr>1_Office 主题​​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8</cp:revision>
  <dcterms:created xsi:type="dcterms:W3CDTF">2021-05-04T10:26:00Z</dcterms:created>
  <dcterms:modified xsi:type="dcterms:W3CDTF">2021-05-29T03:17:08Z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