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79" r:id="rId4"/>
    <p:sldMasterId id="2147483691" r:id="rId5"/>
    <p:sldMasterId id="2147483703" r:id="rId6"/>
  </p:sldMasterIdLst>
  <p:notesMasterIdLst>
    <p:notesMasterId r:id="rId22"/>
  </p:notesMasterIdLst>
  <p:sldIdLst>
    <p:sldId id="257" r:id="rId7"/>
    <p:sldId id="280" r:id="rId8"/>
    <p:sldId id="281" r:id="rId9"/>
    <p:sldId id="282" r:id="rId10"/>
    <p:sldId id="284" r:id="rId11"/>
    <p:sldId id="285" r:id="rId12"/>
    <p:sldId id="302" r:id="rId13"/>
    <p:sldId id="300" r:id="rId14"/>
    <p:sldId id="264" r:id="rId15"/>
    <p:sldId id="286" r:id="rId16"/>
    <p:sldId id="287" r:id="rId17"/>
    <p:sldId id="288" r:id="rId18"/>
    <p:sldId id="289" r:id="rId19"/>
    <p:sldId id="290" r:id="rId20"/>
    <p:sldId id="27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10/12/2025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4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4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4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 mừng các em đến với tiết 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2760" y="664845"/>
            <a:ext cx="6814820" cy="2256155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467735" y="3672205"/>
            <a:ext cx="4828540" cy="20186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Bài giải:</a:t>
            </a:r>
          </a:p>
          <a:p>
            <a:pPr algn="ctr"/>
            <a:r>
              <a:rPr lang="en-US" sz="3200"/>
              <a:t>Số ngỗng kém số vịt là:</a:t>
            </a:r>
          </a:p>
          <a:p>
            <a:pPr algn="ctr"/>
            <a:r>
              <a:rPr lang="en-US" sz="3200"/>
              <a:t>7 - 5 = 2 (con)</a:t>
            </a:r>
          </a:p>
          <a:p>
            <a:pPr algn="ctr"/>
            <a:r>
              <a:rPr lang="en-US" sz="3200"/>
              <a:t>Đáp số: 3 con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" y="167005"/>
            <a:ext cx="2286000" cy="1082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5435" y="167005"/>
            <a:ext cx="4266565" cy="34347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35" y="1984375"/>
            <a:ext cx="7411720" cy="313118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018030" y="3732530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032760" y="3752850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026535" y="3732530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48685" y="4432300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270" y="143510"/>
            <a:ext cx="6405245" cy="14058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100" y="143510"/>
            <a:ext cx="3897630" cy="1866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40" y="2574925"/>
            <a:ext cx="8252460" cy="200533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224530" y="3245485"/>
            <a:ext cx="51752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340225" y="3245485"/>
            <a:ext cx="51752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466080" y="3245485"/>
            <a:ext cx="51752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786630" y="3904615"/>
            <a:ext cx="51752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245" y="274955"/>
            <a:ext cx="7473315" cy="10350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286125" y="1693545"/>
            <a:ext cx="6318885" cy="13696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Bố hơn Mai số tuổi là?</a:t>
            </a:r>
          </a:p>
          <a:p>
            <a:pPr algn="ctr"/>
            <a:r>
              <a:rPr lang="en-US" sz="3600"/>
              <a:t>38 - 7 = 31 (tuổi)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7010" y="-635"/>
            <a:ext cx="9906000" cy="352107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73075" y="4279900"/>
            <a:ext cx="11245850" cy="16332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/>
              <a:t>Số thùng rác khác hơn số thùng đựng rác tái chế số thùng là:</a:t>
            </a:r>
          </a:p>
          <a:p>
            <a:pPr algn="ctr"/>
            <a:r>
              <a:rPr lang="en-US" sz="3300"/>
              <a:t>10 - 5 = 5 (thùng)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47 </a:t>
            </a:r>
          </a:p>
        </p:txBody>
      </p:sp>
      <p:sp>
        <p:nvSpPr>
          <p:cNvPr id="2" name="Rectangle 1"/>
          <p:cNvSpPr/>
          <p:nvPr/>
        </p:nvSpPr>
        <p:spPr>
          <a:xfrm>
            <a:off x="4620850" y="1022385"/>
            <a:ext cx="291465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+ 35 = ? 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96 </a:t>
            </a:r>
          </a:p>
        </p:txBody>
      </p:sp>
      <p:sp>
        <p:nvSpPr>
          <p:cNvPr id="2" name="Rectangle 1"/>
          <p:cNvSpPr/>
          <p:nvPr/>
        </p:nvSpPr>
        <p:spPr>
          <a:xfrm>
            <a:off x="4760550" y="1022385"/>
            <a:ext cx="263525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 + 15 =?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34</a:t>
            </a:r>
          </a:p>
        </p:txBody>
      </p:sp>
      <p:sp>
        <p:nvSpPr>
          <p:cNvPr id="2" name="Rectangle 1"/>
          <p:cNvSpPr/>
          <p:nvPr/>
        </p:nvSpPr>
        <p:spPr>
          <a:xfrm>
            <a:off x="4702448" y="1022385"/>
            <a:ext cx="2751455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45 - 11 = ? 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5" name="矩形 69"/>
          <p:cNvSpPr>
            <a:spLocks noChangeArrowheads="1"/>
          </p:cNvSpPr>
          <p:nvPr/>
        </p:nvSpPr>
        <p:spPr bwMode="auto">
          <a:xfrm>
            <a:off x="785495" y="2063115"/>
            <a:ext cx="10518140" cy="212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  <a:sym typeface="+mn-ea"/>
              </a:rPr>
              <a:t>Bài 4:</a:t>
            </a:r>
            <a:r>
              <a:rPr lang="en-US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Hơn kém, nhau bao nhiêu?</a:t>
            </a:r>
            <a:endParaRPr lang="en-US" altLang="zh-CN" sz="6665" b="1" dirty="0">
              <a:solidFill>
                <a:schemeClr val="accent3"/>
              </a:solidFill>
              <a:latin typeface="+mj-lt"/>
              <a:ea typeface="方正卡通简体" panose="03000509000000000000" pitchFamily="65" charset="-122"/>
              <a:sym typeface="Microsoft YaHei" panose="020B0503020204020204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17" y="1459388"/>
            <a:ext cx="7205487" cy="1207011"/>
          </a:xfrm>
          <a:prstGeom prst="rect">
            <a:avLst/>
          </a:prstGeom>
        </p:spPr>
      </p:pic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181" y="2245820"/>
            <a:ext cx="1113169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1" y="3946147"/>
            <a:ext cx="3406545" cy="2713352"/>
          </a:xfrm>
          <a:prstGeom prst="rect">
            <a:avLst/>
          </a:prstGeom>
        </p:spPr>
      </p:pic>
      <p:pic>
        <p:nvPicPr>
          <p:cNvPr id="18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<p:cBhvr>
                                        <p:cTn id="20" dur="6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6" dur="4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1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8380" y="133985"/>
            <a:ext cx="10214610" cy="3016885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650615" y="3620770"/>
            <a:ext cx="4828540" cy="20186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Bài giải:</a:t>
            </a:r>
          </a:p>
          <a:p>
            <a:pPr algn="ctr"/>
            <a:r>
              <a:rPr lang="en-US" sz="3200"/>
              <a:t>Số gà hơn số vịt là:</a:t>
            </a:r>
          </a:p>
          <a:p>
            <a:pPr algn="ctr"/>
            <a:r>
              <a:rPr lang="en-US" sz="3200"/>
              <a:t>10 - 7 = 3 (con)</a:t>
            </a:r>
          </a:p>
          <a:p>
            <a:pPr algn="ctr"/>
            <a:r>
              <a:rPr lang="en-US" sz="3200"/>
              <a:t>Đáp số: 3 con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327</Words>
  <Application>Microsoft Office PowerPoint</Application>
  <PresentationFormat>Màn hình rộng</PresentationFormat>
  <Paragraphs>103</Paragraphs>
  <Slides>15</Slides>
  <Notes>2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15</vt:i4>
      </vt:variant>
    </vt:vector>
  </HeadingPairs>
  <TitlesOfParts>
    <vt:vector size="30" baseType="lpstr">
      <vt:lpstr>.VnBlack</vt:lpstr>
      <vt:lpstr>Arial</vt:lpstr>
      <vt:lpstr>Calibri</vt:lpstr>
      <vt:lpstr>Calibri Light</vt:lpstr>
      <vt:lpstr>ITC Avant Garde Std Bk</vt:lpstr>
      <vt:lpstr>Tahoma</vt:lpstr>
      <vt:lpstr>Times New Roman</vt:lpstr>
      <vt:lpstr>Wingdings</vt:lpstr>
      <vt:lpstr>方正卡通简体</vt:lpstr>
      <vt:lpstr>1_Office Theme</vt:lpstr>
      <vt:lpstr>2_Office Theme</vt:lpstr>
      <vt:lpstr>4_Office 主题</vt:lpstr>
      <vt:lpstr>1_Tema de Office</vt:lpstr>
      <vt:lpstr>3_Office Theme</vt:lpstr>
      <vt:lpstr>2_Office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Vu Hoang Anh</cp:lastModifiedBy>
  <cp:revision>8</cp:revision>
  <dcterms:created xsi:type="dcterms:W3CDTF">2021-05-06T10:30:00Z</dcterms:created>
  <dcterms:modified xsi:type="dcterms:W3CDTF">2025-10-12T13:42:15Z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