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0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3" r:id="rId14"/>
    <p:sldId id="269" r:id="rId15"/>
    <p:sldId id="291" r:id="rId16"/>
    <p:sldId id="292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293</Words>
  <Application>Microsoft Office PowerPoint</Application>
  <PresentationFormat>Màn hình rộng</PresentationFormat>
  <Paragraphs>96</Paragraphs>
  <Slides>13</Slides>
  <Notes>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13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Vu Hoang Anh</cp:lastModifiedBy>
  <cp:revision>8</cp:revision>
  <dcterms:created xsi:type="dcterms:W3CDTF">2021-05-06T10:30:00Z</dcterms:created>
  <dcterms:modified xsi:type="dcterms:W3CDTF">2025-10-12T13:43:37Z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