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26" r:id="rId3"/>
    <p:sldMasterId id="2147483738" r:id="rId4"/>
    <p:sldMasterId id="2147483764" r:id="rId5"/>
    <p:sldMasterId id="2147483776" r:id="rId6"/>
    <p:sldMasterId id="2147483788" r:id="rId7"/>
  </p:sldMasterIdLst>
  <p:notesMasterIdLst>
    <p:notesMasterId r:id="rId19"/>
  </p:notesMasterIdLst>
  <p:sldIdLst>
    <p:sldId id="262" r:id="rId8"/>
    <p:sldId id="275" r:id="rId9"/>
    <p:sldId id="352" r:id="rId10"/>
    <p:sldId id="353" r:id="rId11"/>
    <p:sldId id="358" r:id="rId12"/>
    <p:sldId id="355" r:id="rId13"/>
    <p:sldId id="356" r:id="rId14"/>
    <p:sldId id="357" r:id="rId15"/>
    <p:sldId id="359" r:id="rId16"/>
    <p:sldId id="360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10/12/2025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10/12/2025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70376" y="-2517371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290</Words>
  <Application>Microsoft Office PowerPoint</Application>
  <PresentationFormat>Màn hình rộng</PresentationFormat>
  <Paragraphs>84</Paragraphs>
  <Slides>11</Slides>
  <Notes>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11</vt:i4>
      </vt:variant>
    </vt:vector>
  </HeadingPairs>
  <TitlesOfParts>
    <vt:vector size="26" baseType="lpstr"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2_Office Theme</vt:lpstr>
      <vt:lpstr>4_Office Theme</vt:lpstr>
      <vt:lpstr>2_Office 主题​​</vt:lpstr>
      <vt:lpstr>1_Office Theme</vt:lpstr>
      <vt:lpstr>7_Office Theme</vt:lpstr>
      <vt:lpstr>1_Tema de Office</vt:lpstr>
      <vt:lpstr>Office 主题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Vu Hoang Anh</cp:lastModifiedBy>
  <cp:revision>12</cp:revision>
  <dcterms:created xsi:type="dcterms:W3CDTF">2020-10-07T08:19:00Z</dcterms:created>
  <dcterms:modified xsi:type="dcterms:W3CDTF">2025-10-12T13:31:40Z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