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4" r:id="rId3"/>
  </p:sldMasterIdLst>
  <p:notesMasterIdLst>
    <p:notesMasterId r:id="rId11"/>
  </p:notesMasterIdLst>
  <p:sldIdLst>
    <p:sldId id="313" r:id="rId4"/>
    <p:sldId id="269" r:id="rId5"/>
    <p:sldId id="308" r:id="rId6"/>
    <p:sldId id="281" r:id="rId7"/>
    <p:sldId id="282" r:id="rId8"/>
    <p:sldId id="291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10/30/2023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10/30/2023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  <a:t>2023/10/30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12">
            <a:extLst>
              <a:ext uri="{FF2B5EF4-FFF2-40B4-BE49-F238E27FC236}">
                <a16:creationId xmlns:a16="http://schemas.microsoft.com/office/drawing/2014/main" id="{6A2F4FD4-3200-4CB7-A369-98E07A1C598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01638" y="304800"/>
            <a:ext cx="7499239" cy="272028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lvl="1" algn="ctr" defTabSz="457200" fontAlgn="base">
              <a:defRPr/>
            </a:pP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Chào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mừng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các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em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đến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với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tiết</a:t>
            </a:r>
            <a:r>
              <a:rPr lang="en-US" altLang="zh-CN" sz="7200" b="1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7200" b="1" dirty="0" err="1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a typeface="字魂17号-萌趣果冻体"/>
                <a:cs typeface="+mj-lt"/>
                <a:sym typeface="+mn-ea"/>
              </a:rPr>
              <a:t>Toán</a:t>
            </a:r>
            <a:endParaRPr lang="en-US" altLang="zh-CN" sz="7200" b="1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a typeface="字魂17号-萌趣果冻体"/>
              <a:cs typeface="+mj-lt"/>
              <a:sym typeface="+mn-ea"/>
            </a:endParaRPr>
          </a:p>
          <a:p>
            <a:pPr algn="ctr" eaLnBrk="1" hangingPunct="1">
              <a:defRPr/>
            </a:pP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3540" b="1" kern="10" dirty="0"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387" name="Group 6">
            <a:extLst>
              <a:ext uri="{FF2B5EF4-FFF2-40B4-BE49-F238E27FC236}">
                <a16:creationId xmlns:a16="http://schemas.microsoft.com/office/drawing/2014/main" id="{ED2455AD-AC6E-4778-9DB1-EB201A8195EA}"/>
              </a:ext>
            </a:extLst>
          </p:cNvPr>
          <p:cNvGrpSpPr>
            <a:grpSpLocks/>
          </p:cNvGrpSpPr>
          <p:nvPr/>
        </p:nvGrpSpPr>
        <p:grpSpPr bwMode="auto">
          <a:xfrm rot="5173140">
            <a:off x="1896269" y="-264319"/>
            <a:ext cx="812800" cy="1455738"/>
            <a:chOff x="2332" y="1554"/>
            <a:chExt cx="1105" cy="1218"/>
          </a:xfrm>
        </p:grpSpPr>
        <p:sp>
          <p:nvSpPr>
            <p:cNvPr id="3223" name="Freeform 7">
              <a:extLst>
                <a:ext uri="{FF2B5EF4-FFF2-40B4-BE49-F238E27FC236}">
                  <a16:creationId xmlns:a16="http://schemas.microsoft.com/office/drawing/2014/main" id="{47911877-EF15-46AA-A7CF-EC215A8D0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2116"/>
              <a:ext cx="30" cy="31"/>
            </a:xfrm>
            <a:custGeom>
              <a:avLst/>
              <a:gdLst>
                <a:gd name="T0" fmla="*/ 3 w 61"/>
                <a:gd name="T1" fmla="*/ 8 h 60"/>
                <a:gd name="T2" fmla="*/ 2 w 61"/>
                <a:gd name="T3" fmla="*/ 8 h 60"/>
                <a:gd name="T4" fmla="*/ 1 w 61"/>
                <a:gd name="T5" fmla="*/ 7 h 60"/>
                <a:gd name="T6" fmla="*/ 0 w 61"/>
                <a:gd name="T7" fmla="*/ 6 h 60"/>
                <a:gd name="T8" fmla="*/ 0 w 61"/>
                <a:gd name="T9" fmla="*/ 4 h 60"/>
                <a:gd name="T10" fmla="*/ 0 w 61"/>
                <a:gd name="T11" fmla="*/ 3 h 60"/>
                <a:gd name="T12" fmla="*/ 1 w 61"/>
                <a:gd name="T13" fmla="*/ 1 h 60"/>
                <a:gd name="T14" fmla="*/ 2 w 61"/>
                <a:gd name="T15" fmla="*/ 1 h 60"/>
                <a:gd name="T16" fmla="*/ 3 w 61"/>
                <a:gd name="T17" fmla="*/ 0 h 60"/>
                <a:gd name="T18" fmla="*/ 5 w 61"/>
                <a:gd name="T19" fmla="*/ 1 h 60"/>
                <a:gd name="T20" fmla="*/ 6 w 61"/>
                <a:gd name="T21" fmla="*/ 1 h 60"/>
                <a:gd name="T22" fmla="*/ 7 w 61"/>
                <a:gd name="T23" fmla="*/ 3 h 60"/>
                <a:gd name="T24" fmla="*/ 7 w 61"/>
                <a:gd name="T25" fmla="*/ 4 h 60"/>
                <a:gd name="T26" fmla="*/ 7 w 61"/>
                <a:gd name="T27" fmla="*/ 6 h 60"/>
                <a:gd name="T28" fmla="*/ 6 w 61"/>
                <a:gd name="T29" fmla="*/ 7 h 60"/>
                <a:gd name="T30" fmla="*/ 5 w 61"/>
                <a:gd name="T31" fmla="*/ 8 h 60"/>
                <a:gd name="T32" fmla="*/ 3 w 61"/>
                <a:gd name="T33" fmla="*/ 8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4" name="Freeform 8">
              <a:extLst>
                <a:ext uri="{FF2B5EF4-FFF2-40B4-BE49-F238E27FC236}">
                  <a16:creationId xmlns:a16="http://schemas.microsoft.com/office/drawing/2014/main" id="{E5AA84BB-0B0F-450D-92FC-B9BADBE936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011"/>
              <a:ext cx="67" cy="89"/>
            </a:xfrm>
            <a:custGeom>
              <a:avLst/>
              <a:gdLst>
                <a:gd name="T0" fmla="*/ 7 w 132"/>
                <a:gd name="T1" fmla="*/ 23 h 182"/>
                <a:gd name="T2" fmla="*/ 11 w 132"/>
                <a:gd name="T3" fmla="*/ 23 h 182"/>
                <a:gd name="T4" fmla="*/ 11 w 132"/>
                <a:gd name="T5" fmla="*/ 22 h 182"/>
                <a:gd name="T6" fmla="*/ 13 w 132"/>
                <a:gd name="T7" fmla="*/ 20 h 182"/>
                <a:gd name="T8" fmla="*/ 15 w 132"/>
                <a:gd name="T9" fmla="*/ 16 h 182"/>
                <a:gd name="T10" fmla="*/ 16 w 132"/>
                <a:gd name="T11" fmla="*/ 12 h 182"/>
                <a:gd name="T12" fmla="*/ 17 w 132"/>
                <a:gd name="T13" fmla="*/ 8 h 182"/>
                <a:gd name="T14" fmla="*/ 17 w 132"/>
                <a:gd name="T15" fmla="*/ 4 h 182"/>
                <a:gd name="T16" fmla="*/ 14 w 132"/>
                <a:gd name="T17" fmla="*/ 2 h 182"/>
                <a:gd name="T18" fmla="*/ 9 w 132"/>
                <a:gd name="T19" fmla="*/ 0 h 182"/>
                <a:gd name="T20" fmla="*/ 4 w 132"/>
                <a:gd name="T21" fmla="*/ 2 h 182"/>
                <a:gd name="T22" fmla="*/ 1 w 132"/>
                <a:gd name="T23" fmla="*/ 4 h 182"/>
                <a:gd name="T24" fmla="*/ 0 w 132"/>
                <a:gd name="T25" fmla="*/ 8 h 182"/>
                <a:gd name="T26" fmla="*/ 1 w 132"/>
                <a:gd name="T27" fmla="*/ 12 h 182"/>
                <a:gd name="T28" fmla="*/ 3 w 132"/>
                <a:gd name="T29" fmla="*/ 16 h 182"/>
                <a:gd name="T30" fmla="*/ 5 w 132"/>
                <a:gd name="T31" fmla="*/ 20 h 182"/>
                <a:gd name="T32" fmla="*/ 6 w 132"/>
                <a:gd name="T33" fmla="*/ 22 h 182"/>
                <a:gd name="T34" fmla="*/ 7 w 132"/>
                <a:gd name="T35" fmla="*/ 2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5" name="Freeform 9">
              <a:extLst>
                <a:ext uri="{FF2B5EF4-FFF2-40B4-BE49-F238E27FC236}">
                  <a16:creationId xmlns:a16="http://schemas.microsoft.com/office/drawing/2014/main" id="{6587A218-1309-43AF-A50F-DDDFF159F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9" y="2011"/>
              <a:ext cx="67" cy="89"/>
            </a:xfrm>
            <a:custGeom>
              <a:avLst/>
              <a:gdLst>
                <a:gd name="T0" fmla="*/ 7 w 132"/>
                <a:gd name="T1" fmla="*/ 23 h 182"/>
                <a:gd name="T2" fmla="*/ 11 w 132"/>
                <a:gd name="T3" fmla="*/ 23 h 182"/>
                <a:gd name="T4" fmla="*/ 11 w 132"/>
                <a:gd name="T5" fmla="*/ 22 h 182"/>
                <a:gd name="T6" fmla="*/ 13 w 132"/>
                <a:gd name="T7" fmla="*/ 20 h 182"/>
                <a:gd name="T8" fmla="*/ 15 w 132"/>
                <a:gd name="T9" fmla="*/ 16 h 182"/>
                <a:gd name="T10" fmla="*/ 16 w 132"/>
                <a:gd name="T11" fmla="*/ 12 h 182"/>
                <a:gd name="T12" fmla="*/ 17 w 132"/>
                <a:gd name="T13" fmla="*/ 8 h 182"/>
                <a:gd name="T14" fmla="*/ 17 w 132"/>
                <a:gd name="T15" fmla="*/ 4 h 182"/>
                <a:gd name="T16" fmla="*/ 14 w 132"/>
                <a:gd name="T17" fmla="*/ 2 h 182"/>
                <a:gd name="T18" fmla="*/ 9 w 132"/>
                <a:gd name="T19" fmla="*/ 0 h 182"/>
                <a:gd name="T20" fmla="*/ 4 w 132"/>
                <a:gd name="T21" fmla="*/ 2 h 182"/>
                <a:gd name="T22" fmla="*/ 1 w 132"/>
                <a:gd name="T23" fmla="*/ 4 h 182"/>
                <a:gd name="T24" fmla="*/ 0 w 132"/>
                <a:gd name="T25" fmla="*/ 8 h 182"/>
                <a:gd name="T26" fmla="*/ 1 w 132"/>
                <a:gd name="T27" fmla="*/ 12 h 182"/>
                <a:gd name="T28" fmla="*/ 3 w 132"/>
                <a:gd name="T29" fmla="*/ 16 h 182"/>
                <a:gd name="T30" fmla="*/ 5 w 132"/>
                <a:gd name="T31" fmla="*/ 20 h 182"/>
                <a:gd name="T32" fmla="*/ 6 w 132"/>
                <a:gd name="T33" fmla="*/ 22 h 182"/>
                <a:gd name="T34" fmla="*/ 7 w 132"/>
                <a:gd name="T35" fmla="*/ 2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6" name="Freeform 10">
              <a:extLst>
                <a:ext uri="{FF2B5EF4-FFF2-40B4-BE49-F238E27FC236}">
                  <a16:creationId xmlns:a16="http://schemas.microsoft.com/office/drawing/2014/main" id="{E0E95119-A12D-458C-A2C6-AEC21DF48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048"/>
              <a:ext cx="88" cy="74"/>
            </a:xfrm>
            <a:custGeom>
              <a:avLst/>
              <a:gdLst>
                <a:gd name="T0" fmla="*/ 21 w 177"/>
                <a:gd name="T1" fmla="*/ 18 h 146"/>
                <a:gd name="T2" fmla="*/ 23 w 177"/>
                <a:gd name="T3" fmla="*/ 15 h 146"/>
                <a:gd name="T4" fmla="*/ 22 w 177"/>
                <a:gd name="T5" fmla="*/ 14 h 146"/>
                <a:gd name="T6" fmla="*/ 21 w 177"/>
                <a:gd name="T7" fmla="*/ 12 h 146"/>
                <a:gd name="T8" fmla="*/ 18 w 177"/>
                <a:gd name="T9" fmla="*/ 8 h 146"/>
                <a:gd name="T10" fmla="*/ 16 w 177"/>
                <a:gd name="T11" fmla="*/ 5 h 146"/>
                <a:gd name="T12" fmla="*/ 12 w 177"/>
                <a:gd name="T13" fmla="*/ 2 h 146"/>
                <a:gd name="T14" fmla="*/ 9 w 177"/>
                <a:gd name="T15" fmla="*/ 0 h 146"/>
                <a:gd name="T16" fmla="*/ 5 w 177"/>
                <a:gd name="T17" fmla="*/ 1 h 146"/>
                <a:gd name="T18" fmla="*/ 2 w 177"/>
                <a:gd name="T19" fmla="*/ 5 h 146"/>
                <a:gd name="T20" fmla="*/ 1 w 177"/>
                <a:gd name="T21" fmla="*/ 8 h 146"/>
                <a:gd name="T22" fmla="*/ 0 w 177"/>
                <a:gd name="T23" fmla="*/ 10 h 146"/>
                <a:gd name="T24" fmla="*/ 1 w 177"/>
                <a:gd name="T25" fmla="*/ 12 h 146"/>
                <a:gd name="T26" fmla="*/ 1 w 177"/>
                <a:gd name="T27" fmla="*/ 14 h 146"/>
                <a:gd name="T28" fmla="*/ 3 w 177"/>
                <a:gd name="T29" fmla="*/ 15 h 146"/>
                <a:gd name="T30" fmla="*/ 4 w 177"/>
                <a:gd name="T31" fmla="*/ 16 h 146"/>
                <a:gd name="T32" fmla="*/ 6 w 177"/>
                <a:gd name="T33" fmla="*/ 17 h 146"/>
                <a:gd name="T34" fmla="*/ 8 w 177"/>
                <a:gd name="T35" fmla="*/ 18 h 146"/>
                <a:gd name="T36" fmla="*/ 10 w 177"/>
                <a:gd name="T37" fmla="*/ 18 h 146"/>
                <a:gd name="T38" fmla="*/ 13 w 177"/>
                <a:gd name="T39" fmla="*/ 18 h 146"/>
                <a:gd name="T40" fmla="*/ 15 w 177"/>
                <a:gd name="T41" fmla="*/ 18 h 146"/>
                <a:gd name="T42" fmla="*/ 17 w 177"/>
                <a:gd name="T43" fmla="*/ 19 h 146"/>
                <a:gd name="T44" fmla="*/ 18 w 177"/>
                <a:gd name="T45" fmla="*/ 19 h 146"/>
                <a:gd name="T46" fmla="*/ 20 w 177"/>
                <a:gd name="T47" fmla="*/ 18 h 146"/>
                <a:gd name="T48" fmla="*/ 21 w 177"/>
                <a:gd name="T49" fmla="*/ 18 h 146"/>
                <a:gd name="T50" fmla="*/ 21 w 177"/>
                <a:gd name="T51" fmla="*/ 18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7" name="Freeform 11">
              <a:extLst>
                <a:ext uri="{FF2B5EF4-FFF2-40B4-BE49-F238E27FC236}">
                  <a16:creationId xmlns:a16="http://schemas.microsoft.com/office/drawing/2014/main" id="{C07B6A9A-43BA-472F-9B48-B1FA708A3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132"/>
              <a:ext cx="88" cy="72"/>
            </a:xfrm>
            <a:custGeom>
              <a:avLst/>
              <a:gdLst>
                <a:gd name="T0" fmla="*/ 23 w 178"/>
                <a:gd name="T1" fmla="*/ 3 h 143"/>
                <a:gd name="T2" fmla="*/ 21 w 178"/>
                <a:gd name="T3" fmla="*/ 0 h 143"/>
                <a:gd name="T4" fmla="*/ 21 w 178"/>
                <a:gd name="T5" fmla="*/ 0 h 143"/>
                <a:gd name="T6" fmla="*/ 20 w 178"/>
                <a:gd name="T7" fmla="*/ 0 h 143"/>
                <a:gd name="T8" fmla="*/ 19 w 178"/>
                <a:gd name="T9" fmla="*/ 0 h 143"/>
                <a:gd name="T10" fmla="*/ 17 w 178"/>
                <a:gd name="T11" fmla="*/ 0 h 143"/>
                <a:gd name="T12" fmla="*/ 15 w 178"/>
                <a:gd name="T13" fmla="*/ 0 h 143"/>
                <a:gd name="T14" fmla="*/ 13 w 178"/>
                <a:gd name="T15" fmla="*/ 0 h 143"/>
                <a:gd name="T16" fmla="*/ 10 w 178"/>
                <a:gd name="T17" fmla="*/ 0 h 143"/>
                <a:gd name="T18" fmla="*/ 8 w 178"/>
                <a:gd name="T19" fmla="*/ 0 h 143"/>
                <a:gd name="T20" fmla="*/ 6 w 178"/>
                <a:gd name="T21" fmla="*/ 1 h 143"/>
                <a:gd name="T22" fmla="*/ 4 w 178"/>
                <a:gd name="T23" fmla="*/ 2 h 143"/>
                <a:gd name="T24" fmla="*/ 3 w 178"/>
                <a:gd name="T25" fmla="*/ 3 h 143"/>
                <a:gd name="T26" fmla="*/ 1 w 178"/>
                <a:gd name="T27" fmla="*/ 4 h 143"/>
                <a:gd name="T28" fmla="*/ 1 w 178"/>
                <a:gd name="T29" fmla="*/ 6 h 143"/>
                <a:gd name="T30" fmla="*/ 0 w 178"/>
                <a:gd name="T31" fmla="*/ 8 h 143"/>
                <a:gd name="T32" fmla="*/ 1 w 178"/>
                <a:gd name="T33" fmla="*/ 10 h 143"/>
                <a:gd name="T34" fmla="*/ 2 w 178"/>
                <a:gd name="T35" fmla="*/ 13 h 143"/>
                <a:gd name="T36" fmla="*/ 6 w 178"/>
                <a:gd name="T37" fmla="*/ 16 h 143"/>
                <a:gd name="T38" fmla="*/ 9 w 178"/>
                <a:gd name="T39" fmla="*/ 17 h 143"/>
                <a:gd name="T40" fmla="*/ 12 w 178"/>
                <a:gd name="T41" fmla="*/ 16 h 143"/>
                <a:gd name="T42" fmla="*/ 16 w 178"/>
                <a:gd name="T43" fmla="*/ 13 h 143"/>
                <a:gd name="T44" fmla="*/ 19 w 178"/>
                <a:gd name="T45" fmla="*/ 10 h 143"/>
                <a:gd name="T46" fmla="*/ 21 w 178"/>
                <a:gd name="T47" fmla="*/ 6 h 143"/>
                <a:gd name="T48" fmla="*/ 22 w 178"/>
                <a:gd name="T49" fmla="*/ 4 h 143"/>
                <a:gd name="T50" fmla="*/ 23 w 178"/>
                <a:gd name="T51" fmla="*/ 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8" name="Freeform 12">
              <a:extLst>
                <a:ext uri="{FF2B5EF4-FFF2-40B4-BE49-F238E27FC236}">
                  <a16:creationId xmlns:a16="http://schemas.microsoft.com/office/drawing/2014/main" id="{67A2F5BB-9C4C-4809-A2DC-DF98D07EE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2149"/>
              <a:ext cx="65" cy="90"/>
            </a:xfrm>
            <a:custGeom>
              <a:avLst/>
              <a:gdLst>
                <a:gd name="T0" fmla="*/ 11 w 132"/>
                <a:gd name="T1" fmla="*/ 0 h 181"/>
                <a:gd name="T2" fmla="*/ 7 w 132"/>
                <a:gd name="T3" fmla="*/ 0 h 181"/>
                <a:gd name="T4" fmla="*/ 6 w 132"/>
                <a:gd name="T5" fmla="*/ 1 h 181"/>
                <a:gd name="T6" fmla="*/ 5 w 132"/>
                <a:gd name="T7" fmla="*/ 3 h 181"/>
                <a:gd name="T8" fmla="*/ 3 w 132"/>
                <a:gd name="T9" fmla="*/ 7 h 181"/>
                <a:gd name="T10" fmla="*/ 1 w 132"/>
                <a:gd name="T11" fmla="*/ 11 h 181"/>
                <a:gd name="T12" fmla="*/ 0 w 132"/>
                <a:gd name="T13" fmla="*/ 15 h 181"/>
                <a:gd name="T14" fmla="*/ 1 w 132"/>
                <a:gd name="T15" fmla="*/ 19 h 181"/>
                <a:gd name="T16" fmla="*/ 3 w 132"/>
                <a:gd name="T17" fmla="*/ 21 h 181"/>
                <a:gd name="T18" fmla="*/ 8 w 132"/>
                <a:gd name="T19" fmla="*/ 22 h 181"/>
                <a:gd name="T20" fmla="*/ 14 w 132"/>
                <a:gd name="T21" fmla="*/ 21 h 181"/>
                <a:gd name="T22" fmla="*/ 16 w 132"/>
                <a:gd name="T23" fmla="*/ 19 h 181"/>
                <a:gd name="T24" fmla="*/ 17 w 132"/>
                <a:gd name="T25" fmla="*/ 15 h 181"/>
                <a:gd name="T26" fmla="*/ 16 w 132"/>
                <a:gd name="T27" fmla="*/ 11 h 181"/>
                <a:gd name="T28" fmla="*/ 15 w 132"/>
                <a:gd name="T29" fmla="*/ 7 h 181"/>
                <a:gd name="T30" fmla="*/ 13 w 132"/>
                <a:gd name="T31" fmla="*/ 3 h 181"/>
                <a:gd name="T32" fmla="*/ 11 w 132"/>
                <a:gd name="T33" fmla="*/ 1 h 181"/>
                <a:gd name="T34" fmla="*/ 1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9" name="Freeform 13">
              <a:extLst>
                <a:ext uri="{FF2B5EF4-FFF2-40B4-BE49-F238E27FC236}">
                  <a16:creationId xmlns:a16="http://schemas.microsoft.com/office/drawing/2014/main" id="{669E3251-760B-44F3-986E-F6636144A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5" y="2133"/>
              <a:ext cx="88" cy="73"/>
            </a:xfrm>
            <a:custGeom>
              <a:avLst/>
              <a:gdLst>
                <a:gd name="T0" fmla="*/ 1 w 177"/>
                <a:gd name="T1" fmla="*/ 1 h 144"/>
                <a:gd name="T2" fmla="*/ 0 w 177"/>
                <a:gd name="T3" fmla="*/ 4 h 144"/>
                <a:gd name="T4" fmla="*/ 0 w 177"/>
                <a:gd name="T5" fmla="*/ 5 h 144"/>
                <a:gd name="T6" fmla="*/ 2 w 177"/>
                <a:gd name="T7" fmla="*/ 7 h 144"/>
                <a:gd name="T8" fmla="*/ 4 w 177"/>
                <a:gd name="T9" fmla="*/ 11 h 144"/>
                <a:gd name="T10" fmla="*/ 7 w 177"/>
                <a:gd name="T11" fmla="*/ 14 h 144"/>
                <a:gd name="T12" fmla="*/ 10 w 177"/>
                <a:gd name="T13" fmla="*/ 17 h 144"/>
                <a:gd name="T14" fmla="*/ 13 w 177"/>
                <a:gd name="T15" fmla="*/ 18 h 144"/>
                <a:gd name="T16" fmla="*/ 17 w 177"/>
                <a:gd name="T17" fmla="*/ 18 h 144"/>
                <a:gd name="T18" fmla="*/ 20 w 177"/>
                <a:gd name="T19" fmla="*/ 14 h 144"/>
                <a:gd name="T20" fmla="*/ 21 w 177"/>
                <a:gd name="T21" fmla="*/ 11 h 144"/>
                <a:gd name="T22" fmla="*/ 22 w 177"/>
                <a:gd name="T23" fmla="*/ 9 h 144"/>
                <a:gd name="T24" fmla="*/ 22 w 177"/>
                <a:gd name="T25" fmla="*/ 7 h 144"/>
                <a:gd name="T26" fmla="*/ 21 w 177"/>
                <a:gd name="T27" fmla="*/ 5 h 144"/>
                <a:gd name="T28" fmla="*/ 20 w 177"/>
                <a:gd name="T29" fmla="*/ 4 h 144"/>
                <a:gd name="T30" fmla="*/ 18 w 177"/>
                <a:gd name="T31" fmla="*/ 3 h 144"/>
                <a:gd name="T32" fmla="*/ 16 w 177"/>
                <a:gd name="T33" fmla="*/ 2 h 144"/>
                <a:gd name="T34" fmla="*/ 14 w 177"/>
                <a:gd name="T35" fmla="*/ 1 h 144"/>
                <a:gd name="T36" fmla="*/ 12 w 177"/>
                <a:gd name="T37" fmla="*/ 1 h 144"/>
                <a:gd name="T38" fmla="*/ 10 w 177"/>
                <a:gd name="T39" fmla="*/ 1 h 144"/>
                <a:gd name="T40" fmla="*/ 7 w 177"/>
                <a:gd name="T41" fmla="*/ 1 h 144"/>
                <a:gd name="T42" fmla="*/ 6 w 177"/>
                <a:gd name="T43" fmla="*/ 0 h 144"/>
                <a:gd name="T44" fmla="*/ 4 w 177"/>
                <a:gd name="T45" fmla="*/ 0 h 144"/>
                <a:gd name="T46" fmla="*/ 3 w 177"/>
                <a:gd name="T47" fmla="*/ 1 h 144"/>
                <a:gd name="T48" fmla="*/ 2 w 177"/>
                <a:gd name="T49" fmla="*/ 1 h 144"/>
                <a:gd name="T50" fmla="*/ 1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0" name="Freeform 14">
              <a:extLst>
                <a:ext uri="{FF2B5EF4-FFF2-40B4-BE49-F238E27FC236}">
                  <a16:creationId xmlns:a16="http://schemas.microsoft.com/office/drawing/2014/main" id="{F03587F1-B618-4F11-8453-ECF248AAF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2051"/>
              <a:ext cx="91" cy="73"/>
            </a:xfrm>
            <a:custGeom>
              <a:avLst/>
              <a:gdLst>
                <a:gd name="T0" fmla="*/ 0 w 180"/>
                <a:gd name="T1" fmla="*/ 15 h 143"/>
                <a:gd name="T2" fmla="*/ 2 w 180"/>
                <a:gd name="T3" fmla="*/ 18 h 143"/>
                <a:gd name="T4" fmla="*/ 3 w 180"/>
                <a:gd name="T5" fmla="*/ 18 h 143"/>
                <a:gd name="T6" fmla="*/ 3 w 180"/>
                <a:gd name="T7" fmla="*/ 18 h 143"/>
                <a:gd name="T8" fmla="*/ 5 w 180"/>
                <a:gd name="T9" fmla="*/ 18 h 143"/>
                <a:gd name="T10" fmla="*/ 6 w 180"/>
                <a:gd name="T11" fmla="*/ 18 h 143"/>
                <a:gd name="T12" fmla="*/ 8 w 180"/>
                <a:gd name="T13" fmla="*/ 18 h 143"/>
                <a:gd name="T14" fmla="*/ 10 w 180"/>
                <a:gd name="T15" fmla="*/ 18 h 143"/>
                <a:gd name="T16" fmla="*/ 13 w 180"/>
                <a:gd name="T17" fmla="*/ 18 h 143"/>
                <a:gd name="T18" fmla="*/ 15 w 180"/>
                <a:gd name="T19" fmla="*/ 17 h 143"/>
                <a:gd name="T20" fmla="*/ 17 w 180"/>
                <a:gd name="T21" fmla="*/ 17 h 143"/>
                <a:gd name="T22" fmla="*/ 19 w 180"/>
                <a:gd name="T23" fmla="*/ 16 h 143"/>
                <a:gd name="T24" fmla="*/ 21 w 180"/>
                <a:gd name="T25" fmla="*/ 15 h 143"/>
                <a:gd name="T26" fmla="*/ 22 w 180"/>
                <a:gd name="T27" fmla="*/ 14 h 143"/>
                <a:gd name="T28" fmla="*/ 23 w 180"/>
                <a:gd name="T29" fmla="*/ 12 h 143"/>
                <a:gd name="T30" fmla="*/ 23 w 180"/>
                <a:gd name="T31" fmla="*/ 10 h 143"/>
                <a:gd name="T32" fmla="*/ 22 w 180"/>
                <a:gd name="T33" fmla="*/ 8 h 143"/>
                <a:gd name="T34" fmla="*/ 21 w 180"/>
                <a:gd name="T35" fmla="*/ 5 h 143"/>
                <a:gd name="T36" fmla="*/ 18 w 180"/>
                <a:gd name="T37" fmla="*/ 1 h 143"/>
                <a:gd name="T38" fmla="*/ 14 w 180"/>
                <a:gd name="T39" fmla="*/ 0 h 143"/>
                <a:gd name="T40" fmla="*/ 11 w 180"/>
                <a:gd name="T41" fmla="*/ 2 h 143"/>
                <a:gd name="T42" fmla="*/ 7 w 180"/>
                <a:gd name="T43" fmla="*/ 4 h 143"/>
                <a:gd name="T44" fmla="*/ 5 w 180"/>
                <a:gd name="T45" fmla="*/ 8 h 143"/>
                <a:gd name="T46" fmla="*/ 2 w 180"/>
                <a:gd name="T47" fmla="*/ 11 h 143"/>
                <a:gd name="T48" fmla="*/ 1 w 180"/>
                <a:gd name="T49" fmla="*/ 14 h 143"/>
                <a:gd name="T50" fmla="*/ 0 w 180"/>
                <a:gd name="T51" fmla="*/ 15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1" name="Freeform 15">
              <a:extLst>
                <a:ext uri="{FF2B5EF4-FFF2-40B4-BE49-F238E27FC236}">
                  <a16:creationId xmlns:a16="http://schemas.microsoft.com/office/drawing/2014/main" id="{250E7534-C498-4AF6-8F0B-759471B7F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593"/>
              <a:ext cx="11" cy="11"/>
            </a:xfrm>
            <a:custGeom>
              <a:avLst/>
              <a:gdLst>
                <a:gd name="T0" fmla="*/ 2 w 24"/>
                <a:gd name="T1" fmla="*/ 3 h 24"/>
                <a:gd name="T2" fmla="*/ 1 w 24"/>
                <a:gd name="T3" fmla="*/ 3 h 24"/>
                <a:gd name="T4" fmla="*/ 1 w 24"/>
                <a:gd name="T5" fmla="*/ 3 h 24"/>
                <a:gd name="T6" fmla="*/ 1 w 24"/>
                <a:gd name="T7" fmla="*/ 2 h 24"/>
                <a:gd name="T8" fmla="*/ 0 w 24"/>
                <a:gd name="T9" fmla="*/ 2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2 w 24"/>
                <a:gd name="T17" fmla="*/ 0 h 24"/>
                <a:gd name="T18" fmla="*/ 3 w 24"/>
                <a:gd name="T19" fmla="*/ 1 h 24"/>
                <a:gd name="T20" fmla="*/ 3 w 24"/>
                <a:gd name="T21" fmla="*/ 1 h 24"/>
                <a:gd name="T22" fmla="*/ 3 w 24"/>
                <a:gd name="T23" fmla="*/ 1 h 24"/>
                <a:gd name="T24" fmla="*/ 3 w 24"/>
                <a:gd name="T25" fmla="*/ 2 h 24"/>
                <a:gd name="T26" fmla="*/ 3 w 24"/>
                <a:gd name="T27" fmla="*/ 2 h 24"/>
                <a:gd name="T28" fmla="*/ 3 w 24"/>
                <a:gd name="T29" fmla="*/ 3 h 24"/>
                <a:gd name="T30" fmla="*/ 3 w 24"/>
                <a:gd name="T31" fmla="*/ 3 h 24"/>
                <a:gd name="T32" fmla="*/ 2 w 24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2" name="Freeform 16">
              <a:extLst>
                <a:ext uri="{FF2B5EF4-FFF2-40B4-BE49-F238E27FC236}">
                  <a16:creationId xmlns:a16="http://schemas.microsoft.com/office/drawing/2014/main" id="{843A0826-5BBE-4146-A0EF-23C0ABFF3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554"/>
              <a:ext cx="26" cy="40"/>
            </a:xfrm>
            <a:custGeom>
              <a:avLst/>
              <a:gdLst>
                <a:gd name="T0" fmla="*/ 3 w 52"/>
                <a:gd name="T1" fmla="*/ 10 h 73"/>
                <a:gd name="T2" fmla="*/ 4 w 52"/>
                <a:gd name="T3" fmla="*/ 10 h 73"/>
                <a:gd name="T4" fmla="*/ 5 w 52"/>
                <a:gd name="T5" fmla="*/ 9 h 73"/>
                <a:gd name="T6" fmla="*/ 5 w 52"/>
                <a:gd name="T7" fmla="*/ 8 h 73"/>
                <a:gd name="T8" fmla="*/ 6 w 52"/>
                <a:gd name="T9" fmla="*/ 7 h 73"/>
                <a:gd name="T10" fmla="*/ 7 w 52"/>
                <a:gd name="T11" fmla="*/ 5 h 73"/>
                <a:gd name="T12" fmla="*/ 7 w 52"/>
                <a:gd name="T13" fmla="*/ 3 h 73"/>
                <a:gd name="T14" fmla="*/ 7 w 52"/>
                <a:gd name="T15" fmla="*/ 2 h 73"/>
                <a:gd name="T16" fmla="*/ 6 w 52"/>
                <a:gd name="T17" fmla="*/ 1 h 73"/>
                <a:gd name="T18" fmla="*/ 4 w 52"/>
                <a:gd name="T19" fmla="*/ 0 h 73"/>
                <a:gd name="T20" fmla="*/ 2 w 52"/>
                <a:gd name="T21" fmla="*/ 1 h 73"/>
                <a:gd name="T22" fmla="*/ 1 w 52"/>
                <a:gd name="T23" fmla="*/ 2 h 73"/>
                <a:gd name="T24" fmla="*/ 0 w 52"/>
                <a:gd name="T25" fmla="*/ 3 h 73"/>
                <a:gd name="T26" fmla="*/ 1 w 52"/>
                <a:gd name="T27" fmla="*/ 5 h 73"/>
                <a:gd name="T28" fmla="*/ 1 w 52"/>
                <a:gd name="T29" fmla="*/ 7 h 73"/>
                <a:gd name="T30" fmla="*/ 2 w 52"/>
                <a:gd name="T31" fmla="*/ 8 h 73"/>
                <a:gd name="T32" fmla="*/ 3 w 52"/>
                <a:gd name="T33" fmla="*/ 9 h 73"/>
                <a:gd name="T34" fmla="*/ 3 w 52"/>
                <a:gd name="T35" fmla="*/ 1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3" name="Freeform 17">
              <a:extLst>
                <a:ext uri="{FF2B5EF4-FFF2-40B4-BE49-F238E27FC236}">
                  <a16:creationId xmlns:a16="http://schemas.microsoft.com/office/drawing/2014/main" id="{FBFD7CEB-4E5C-40DA-9B11-B4F027558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1554"/>
              <a:ext cx="26" cy="40"/>
            </a:xfrm>
            <a:custGeom>
              <a:avLst/>
              <a:gdLst>
                <a:gd name="T0" fmla="*/ 3 w 52"/>
                <a:gd name="T1" fmla="*/ 10 h 73"/>
                <a:gd name="T2" fmla="*/ 4 w 52"/>
                <a:gd name="T3" fmla="*/ 10 h 73"/>
                <a:gd name="T4" fmla="*/ 5 w 52"/>
                <a:gd name="T5" fmla="*/ 9 h 73"/>
                <a:gd name="T6" fmla="*/ 5 w 52"/>
                <a:gd name="T7" fmla="*/ 8 h 73"/>
                <a:gd name="T8" fmla="*/ 6 w 52"/>
                <a:gd name="T9" fmla="*/ 7 h 73"/>
                <a:gd name="T10" fmla="*/ 7 w 52"/>
                <a:gd name="T11" fmla="*/ 5 h 73"/>
                <a:gd name="T12" fmla="*/ 7 w 52"/>
                <a:gd name="T13" fmla="*/ 3 h 73"/>
                <a:gd name="T14" fmla="*/ 7 w 52"/>
                <a:gd name="T15" fmla="*/ 2 h 73"/>
                <a:gd name="T16" fmla="*/ 6 w 52"/>
                <a:gd name="T17" fmla="*/ 1 h 73"/>
                <a:gd name="T18" fmla="*/ 4 w 52"/>
                <a:gd name="T19" fmla="*/ 0 h 73"/>
                <a:gd name="T20" fmla="*/ 2 w 52"/>
                <a:gd name="T21" fmla="*/ 1 h 73"/>
                <a:gd name="T22" fmla="*/ 1 w 52"/>
                <a:gd name="T23" fmla="*/ 2 h 73"/>
                <a:gd name="T24" fmla="*/ 0 w 52"/>
                <a:gd name="T25" fmla="*/ 3 h 73"/>
                <a:gd name="T26" fmla="*/ 1 w 52"/>
                <a:gd name="T27" fmla="*/ 5 h 73"/>
                <a:gd name="T28" fmla="*/ 1 w 52"/>
                <a:gd name="T29" fmla="*/ 7 h 73"/>
                <a:gd name="T30" fmla="*/ 2 w 52"/>
                <a:gd name="T31" fmla="*/ 8 h 73"/>
                <a:gd name="T32" fmla="*/ 3 w 52"/>
                <a:gd name="T33" fmla="*/ 9 h 73"/>
                <a:gd name="T34" fmla="*/ 3 w 52"/>
                <a:gd name="T35" fmla="*/ 1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4" name="Freeform 18">
              <a:extLst>
                <a:ext uri="{FF2B5EF4-FFF2-40B4-BE49-F238E27FC236}">
                  <a16:creationId xmlns:a16="http://schemas.microsoft.com/office/drawing/2014/main" id="{0EAFBFEE-F234-4BE1-A537-A5ECD7A3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1569"/>
              <a:ext cx="35" cy="32"/>
            </a:xfrm>
            <a:custGeom>
              <a:avLst/>
              <a:gdLst>
                <a:gd name="T0" fmla="*/ 9 w 71"/>
                <a:gd name="T1" fmla="*/ 8 h 58"/>
                <a:gd name="T2" fmla="*/ 9 w 71"/>
                <a:gd name="T3" fmla="*/ 6 h 58"/>
                <a:gd name="T4" fmla="*/ 9 w 71"/>
                <a:gd name="T5" fmla="*/ 6 h 58"/>
                <a:gd name="T6" fmla="*/ 8 w 71"/>
                <a:gd name="T7" fmla="*/ 5 h 58"/>
                <a:gd name="T8" fmla="*/ 8 w 71"/>
                <a:gd name="T9" fmla="*/ 4 h 58"/>
                <a:gd name="T10" fmla="*/ 7 w 71"/>
                <a:gd name="T11" fmla="*/ 2 h 58"/>
                <a:gd name="T12" fmla="*/ 5 w 71"/>
                <a:gd name="T13" fmla="*/ 1 h 58"/>
                <a:gd name="T14" fmla="*/ 4 w 71"/>
                <a:gd name="T15" fmla="*/ 0 h 58"/>
                <a:gd name="T16" fmla="*/ 2 w 71"/>
                <a:gd name="T17" fmla="*/ 1 h 58"/>
                <a:gd name="T18" fmla="*/ 1 w 71"/>
                <a:gd name="T19" fmla="*/ 3 h 58"/>
                <a:gd name="T20" fmla="*/ 0 w 71"/>
                <a:gd name="T21" fmla="*/ 5 h 58"/>
                <a:gd name="T22" fmla="*/ 1 w 71"/>
                <a:gd name="T23" fmla="*/ 6 h 58"/>
                <a:gd name="T24" fmla="*/ 2 w 71"/>
                <a:gd name="T25" fmla="*/ 7 h 58"/>
                <a:gd name="T26" fmla="*/ 4 w 71"/>
                <a:gd name="T27" fmla="*/ 7 h 58"/>
                <a:gd name="T28" fmla="*/ 5 w 71"/>
                <a:gd name="T29" fmla="*/ 8 h 58"/>
                <a:gd name="T30" fmla="*/ 7 w 71"/>
                <a:gd name="T31" fmla="*/ 8 h 58"/>
                <a:gd name="T32" fmla="*/ 8 w 71"/>
                <a:gd name="T33" fmla="*/ 8 h 58"/>
                <a:gd name="T34" fmla="*/ 9 w 71"/>
                <a:gd name="T35" fmla="*/ 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5" name="Freeform 19">
              <a:extLst>
                <a:ext uri="{FF2B5EF4-FFF2-40B4-BE49-F238E27FC236}">
                  <a16:creationId xmlns:a16="http://schemas.microsoft.com/office/drawing/2014/main" id="{8A99B723-081E-4894-974C-E1EDAA3C4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" y="1605"/>
              <a:ext cx="28" cy="28"/>
            </a:xfrm>
            <a:custGeom>
              <a:avLst/>
              <a:gdLst>
                <a:gd name="T0" fmla="*/ 9 w 71"/>
                <a:gd name="T1" fmla="*/ 1 h 57"/>
                <a:gd name="T2" fmla="*/ 9 w 71"/>
                <a:gd name="T3" fmla="*/ 0 h 57"/>
                <a:gd name="T4" fmla="*/ 8 w 71"/>
                <a:gd name="T5" fmla="*/ 0 h 57"/>
                <a:gd name="T6" fmla="*/ 7 w 71"/>
                <a:gd name="T7" fmla="*/ 0 h 57"/>
                <a:gd name="T8" fmla="*/ 5 w 71"/>
                <a:gd name="T9" fmla="*/ 0 h 57"/>
                <a:gd name="T10" fmla="*/ 4 w 71"/>
                <a:gd name="T11" fmla="*/ 0 h 57"/>
                <a:gd name="T12" fmla="*/ 2 w 71"/>
                <a:gd name="T13" fmla="*/ 0 h 57"/>
                <a:gd name="T14" fmla="*/ 1 w 71"/>
                <a:gd name="T15" fmla="*/ 1 h 57"/>
                <a:gd name="T16" fmla="*/ 0 w 71"/>
                <a:gd name="T17" fmla="*/ 3 h 57"/>
                <a:gd name="T18" fmla="*/ 1 w 71"/>
                <a:gd name="T19" fmla="*/ 5 h 57"/>
                <a:gd name="T20" fmla="*/ 2 w 71"/>
                <a:gd name="T21" fmla="*/ 6 h 57"/>
                <a:gd name="T22" fmla="*/ 4 w 71"/>
                <a:gd name="T23" fmla="*/ 7 h 57"/>
                <a:gd name="T24" fmla="*/ 5 w 71"/>
                <a:gd name="T25" fmla="*/ 6 h 57"/>
                <a:gd name="T26" fmla="*/ 7 w 71"/>
                <a:gd name="T27" fmla="*/ 5 h 57"/>
                <a:gd name="T28" fmla="*/ 8 w 71"/>
                <a:gd name="T29" fmla="*/ 4 h 57"/>
                <a:gd name="T30" fmla="*/ 8 w 71"/>
                <a:gd name="T31" fmla="*/ 2 h 57"/>
                <a:gd name="T32" fmla="*/ 9 w 71"/>
                <a:gd name="T33" fmla="*/ 1 h 57"/>
                <a:gd name="T34" fmla="*/ 9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6" name="Freeform 20">
              <a:extLst>
                <a:ext uri="{FF2B5EF4-FFF2-40B4-BE49-F238E27FC236}">
                  <a16:creationId xmlns:a16="http://schemas.microsoft.com/office/drawing/2014/main" id="{027769F3-9E22-4264-A26E-9EA123773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9" y="1612"/>
              <a:ext cx="26" cy="37"/>
            </a:xfrm>
            <a:custGeom>
              <a:avLst/>
              <a:gdLst>
                <a:gd name="T0" fmla="*/ 4 w 52"/>
                <a:gd name="T1" fmla="*/ 0 h 73"/>
                <a:gd name="T2" fmla="*/ 3 w 52"/>
                <a:gd name="T3" fmla="*/ 0 h 73"/>
                <a:gd name="T4" fmla="*/ 3 w 52"/>
                <a:gd name="T5" fmla="*/ 0 h 73"/>
                <a:gd name="T6" fmla="*/ 2 w 52"/>
                <a:gd name="T7" fmla="*/ 1 h 73"/>
                <a:gd name="T8" fmla="*/ 1 w 52"/>
                <a:gd name="T9" fmla="*/ 2 h 73"/>
                <a:gd name="T10" fmla="*/ 1 w 52"/>
                <a:gd name="T11" fmla="*/ 4 h 73"/>
                <a:gd name="T12" fmla="*/ 0 w 52"/>
                <a:gd name="T13" fmla="*/ 6 h 73"/>
                <a:gd name="T14" fmla="*/ 1 w 52"/>
                <a:gd name="T15" fmla="*/ 7 h 73"/>
                <a:gd name="T16" fmla="*/ 2 w 52"/>
                <a:gd name="T17" fmla="*/ 8 h 73"/>
                <a:gd name="T18" fmla="*/ 4 w 52"/>
                <a:gd name="T19" fmla="*/ 9 h 73"/>
                <a:gd name="T20" fmla="*/ 6 w 52"/>
                <a:gd name="T21" fmla="*/ 8 h 73"/>
                <a:gd name="T22" fmla="*/ 7 w 52"/>
                <a:gd name="T23" fmla="*/ 7 h 73"/>
                <a:gd name="T24" fmla="*/ 7 w 52"/>
                <a:gd name="T25" fmla="*/ 6 h 73"/>
                <a:gd name="T26" fmla="*/ 7 w 52"/>
                <a:gd name="T27" fmla="*/ 4 h 73"/>
                <a:gd name="T28" fmla="*/ 6 w 52"/>
                <a:gd name="T29" fmla="*/ 2 h 73"/>
                <a:gd name="T30" fmla="*/ 5 w 52"/>
                <a:gd name="T31" fmla="*/ 1 h 73"/>
                <a:gd name="T32" fmla="*/ 5 w 52"/>
                <a:gd name="T33" fmla="*/ 0 h 73"/>
                <a:gd name="T34" fmla="*/ 4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7" name="Freeform 21">
              <a:extLst>
                <a:ext uri="{FF2B5EF4-FFF2-40B4-BE49-F238E27FC236}">
                  <a16:creationId xmlns:a16="http://schemas.microsoft.com/office/drawing/2014/main" id="{0F1E794B-9FF4-4E56-8EE1-957DDD25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603"/>
              <a:ext cx="37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1 h 57"/>
                <a:gd name="T4" fmla="*/ 1 w 71"/>
                <a:gd name="T5" fmla="*/ 1 h 57"/>
                <a:gd name="T6" fmla="*/ 1 w 71"/>
                <a:gd name="T7" fmla="*/ 2 h 57"/>
                <a:gd name="T8" fmla="*/ 2 w 71"/>
                <a:gd name="T9" fmla="*/ 4 h 57"/>
                <a:gd name="T10" fmla="*/ 3 w 71"/>
                <a:gd name="T11" fmla="*/ 5 h 57"/>
                <a:gd name="T12" fmla="*/ 4 w 71"/>
                <a:gd name="T13" fmla="*/ 6 h 57"/>
                <a:gd name="T14" fmla="*/ 6 w 71"/>
                <a:gd name="T15" fmla="*/ 7 h 57"/>
                <a:gd name="T16" fmla="*/ 7 w 71"/>
                <a:gd name="T17" fmla="*/ 6 h 57"/>
                <a:gd name="T18" fmla="*/ 9 w 71"/>
                <a:gd name="T19" fmla="*/ 5 h 57"/>
                <a:gd name="T20" fmla="*/ 9 w 71"/>
                <a:gd name="T21" fmla="*/ 3 h 57"/>
                <a:gd name="T22" fmla="*/ 9 w 71"/>
                <a:gd name="T23" fmla="*/ 1 h 57"/>
                <a:gd name="T24" fmla="*/ 8 w 71"/>
                <a:gd name="T25" fmla="*/ 0 h 57"/>
                <a:gd name="T26" fmla="*/ 6 w 71"/>
                <a:gd name="T27" fmla="*/ 0 h 57"/>
                <a:gd name="T28" fmla="*/ 4 w 71"/>
                <a:gd name="T29" fmla="*/ 0 h 57"/>
                <a:gd name="T30" fmla="*/ 3 w 71"/>
                <a:gd name="T31" fmla="*/ 0 h 57"/>
                <a:gd name="T32" fmla="*/ 2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8" name="Freeform 22">
              <a:extLst>
                <a:ext uri="{FF2B5EF4-FFF2-40B4-BE49-F238E27FC236}">
                  <a16:creationId xmlns:a16="http://schemas.microsoft.com/office/drawing/2014/main" id="{8B61D682-ADFA-4842-A756-0CDB01A0A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" y="1573"/>
              <a:ext cx="39" cy="28"/>
            </a:xfrm>
            <a:custGeom>
              <a:avLst/>
              <a:gdLst>
                <a:gd name="T0" fmla="*/ 0 w 71"/>
                <a:gd name="T1" fmla="*/ 5 h 57"/>
                <a:gd name="T2" fmla="*/ 1 w 71"/>
                <a:gd name="T3" fmla="*/ 7 h 57"/>
                <a:gd name="T4" fmla="*/ 2 w 71"/>
                <a:gd name="T5" fmla="*/ 7 h 57"/>
                <a:gd name="T6" fmla="*/ 3 w 71"/>
                <a:gd name="T7" fmla="*/ 7 h 57"/>
                <a:gd name="T8" fmla="*/ 4 w 71"/>
                <a:gd name="T9" fmla="*/ 7 h 57"/>
                <a:gd name="T10" fmla="*/ 6 w 71"/>
                <a:gd name="T11" fmla="*/ 6 h 57"/>
                <a:gd name="T12" fmla="*/ 8 w 71"/>
                <a:gd name="T13" fmla="*/ 6 h 57"/>
                <a:gd name="T14" fmla="*/ 9 w 71"/>
                <a:gd name="T15" fmla="*/ 5 h 57"/>
                <a:gd name="T16" fmla="*/ 9 w 71"/>
                <a:gd name="T17" fmla="*/ 4 h 57"/>
                <a:gd name="T18" fmla="*/ 9 w 71"/>
                <a:gd name="T19" fmla="*/ 2 h 57"/>
                <a:gd name="T20" fmla="*/ 7 w 71"/>
                <a:gd name="T21" fmla="*/ 0 h 57"/>
                <a:gd name="T22" fmla="*/ 6 w 71"/>
                <a:gd name="T23" fmla="*/ 0 h 57"/>
                <a:gd name="T24" fmla="*/ 4 w 71"/>
                <a:gd name="T25" fmla="*/ 0 h 57"/>
                <a:gd name="T26" fmla="*/ 3 w 71"/>
                <a:gd name="T27" fmla="*/ 1 h 57"/>
                <a:gd name="T28" fmla="*/ 2 w 71"/>
                <a:gd name="T29" fmla="*/ 2 h 57"/>
                <a:gd name="T30" fmla="*/ 1 w 71"/>
                <a:gd name="T31" fmla="*/ 4 h 57"/>
                <a:gd name="T32" fmla="*/ 1 w 71"/>
                <a:gd name="T33" fmla="*/ 5 h 57"/>
                <a:gd name="T34" fmla="*/ 0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39" name="Freeform 23">
              <a:extLst>
                <a:ext uri="{FF2B5EF4-FFF2-40B4-BE49-F238E27FC236}">
                  <a16:creationId xmlns:a16="http://schemas.microsoft.com/office/drawing/2014/main" id="{51170D8D-FD69-4535-BA6D-B15EAA724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7" y="2439"/>
              <a:ext cx="13" cy="11"/>
            </a:xfrm>
            <a:custGeom>
              <a:avLst/>
              <a:gdLst>
                <a:gd name="T0" fmla="*/ 2 w 24"/>
                <a:gd name="T1" fmla="*/ 3 h 24"/>
                <a:gd name="T2" fmla="*/ 1 w 24"/>
                <a:gd name="T3" fmla="*/ 3 h 24"/>
                <a:gd name="T4" fmla="*/ 1 w 24"/>
                <a:gd name="T5" fmla="*/ 3 h 24"/>
                <a:gd name="T6" fmla="*/ 1 w 24"/>
                <a:gd name="T7" fmla="*/ 2 h 24"/>
                <a:gd name="T8" fmla="*/ 0 w 24"/>
                <a:gd name="T9" fmla="*/ 2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2 w 24"/>
                <a:gd name="T17" fmla="*/ 0 h 24"/>
                <a:gd name="T18" fmla="*/ 2 w 24"/>
                <a:gd name="T19" fmla="*/ 1 h 24"/>
                <a:gd name="T20" fmla="*/ 3 w 24"/>
                <a:gd name="T21" fmla="*/ 1 h 24"/>
                <a:gd name="T22" fmla="*/ 3 w 24"/>
                <a:gd name="T23" fmla="*/ 1 h 24"/>
                <a:gd name="T24" fmla="*/ 3 w 24"/>
                <a:gd name="T25" fmla="*/ 2 h 24"/>
                <a:gd name="T26" fmla="*/ 3 w 24"/>
                <a:gd name="T27" fmla="*/ 2 h 24"/>
                <a:gd name="T28" fmla="*/ 3 w 24"/>
                <a:gd name="T29" fmla="*/ 3 h 24"/>
                <a:gd name="T30" fmla="*/ 2 w 24"/>
                <a:gd name="T31" fmla="*/ 3 h 24"/>
                <a:gd name="T32" fmla="*/ 2 w 24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0" name="Freeform 24">
              <a:extLst>
                <a:ext uri="{FF2B5EF4-FFF2-40B4-BE49-F238E27FC236}">
                  <a16:creationId xmlns:a16="http://schemas.microsoft.com/office/drawing/2014/main" id="{CE571FE9-D05A-4B6E-9FD8-2101FF0622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399"/>
              <a:ext cx="28" cy="37"/>
            </a:xfrm>
            <a:custGeom>
              <a:avLst/>
              <a:gdLst>
                <a:gd name="T0" fmla="*/ 2 w 53"/>
                <a:gd name="T1" fmla="*/ 9 h 73"/>
                <a:gd name="T2" fmla="*/ 4 w 53"/>
                <a:gd name="T3" fmla="*/ 9 h 73"/>
                <a:gd name="T4" fmla="*/ 4 w 53"/>
                <a:gd name="T5" fmla="*/ 8 h 73"/>
                <a:gd name="T6" fmla="*/ 4 w 53"/>
                <a:gd name="T7" fmla="*/ 7 h 73"/>
                <a:gd name="T8" fmla="*/ 5 w 53"/>
                <a:gd name="T9" fmla="*/ 6 h 73"/>
                <a:gd name="T10" fmla="*/ 6 w 53"/>
                <a:gd name="T11" fmla="*/ 4 h 73"/>
                <a:gd name="T12" fmla="*/ 6 w 53"/>
                <a:gd name="T13" fmla="*/ 2 h 73"/>
                <a:gd name="T14" fmla="*/ 6 w 53"/>
                <a:gd name="T15" fmla="*/ 1 h 73"/>
                <a:gd name="T16" fmla="*/ 5 w 53"/>
                <a:gd name="T17" fmla="*/ 0 h 73"/>
                <a:gd name="T18" fmla="*/ 3 w 53"/>
                <a:gd name="T19" fmla="*/ 0 h 73"/>
                <a:gd name="T20" fmla="*/ 1 w 53"/>
                <a:gd name="T21" fmla="*/ 0 h 73"/>
                <a:gd name="T22" fmla="*/ 0 w 53"/>
                <a:gd name="T23" fmla="*/ 1 h 73"/>
                <a:gd name="T24" fmla="*/ 0 w 53"/>
                <a:gd name="T25" fmla="*/ 2 h 73"/>
                <a:gd name="T26" fmla="*/ 0 w 53"/>
                <a:gd name="T27" fmla="*/ 4 h 73"/>
                <a:gd name="T28" fmla="*/ 0 w 53"/>
                <a:gd name="T29" fmla="*/ 6 h 73"/>
                <a:gd name="T30" fmla="*/ 1 w 53"/>
                <a:gd name="T31" fmla="*/ 7 h 73"/>
                <a:gd name="T32" fmla="*/ 2 w 53"/>
                <a:gd name="T33" fmla="*/ 8 h 73"/>
                <a:gd name="T34" fmla="*/ 2 w 53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1" name="Freeform 25">
              <a:extLst>
                <a:ext uri="{FF2B5EF4-FFF2-40B4-BE49-F238E27FC236}">
                  <a16:creationId xmlns:a16="http://schemas.microsoft.com/office/drawing/2014/main" id="{55B5772E-C9AE-41AC-A60F-7D61BDA79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399"/>
              <a:ext cx="28" cy="37"/>
            </a:xfrm>
            <a:custGeom>
              <a:avLst/>
              <a:gdLst>
                <a:gd name="T0" fmla="*/ 2 w 53"/>
                <a:gd name="T1" fmla="*/ 9 h 73"/>
                <a:gd name="T2" fmla="*/ 4 w 53"/>
                <a:gd name="T3" fmla="*/ 9 h 73"/>
                <a:gd name="T4" fmla="*/ 4 w 53"/>
                <a:gd name="T5" fmla="*/ 8 h 73"/>
                <a:gd name="T6" fmla="*/ 4 w 53"/>
                <a:gd name="T7" fmla="*/ 7 h 73"/>
                <a:gd name="T8" fmla="*/ 5 w 53"/>
                <a:gd name="T9" fmla="*/ 6 h 73"/>
                <a:gd name="T10" fmla="*/ 6 w 53"/>
                <a:gd name="T11" fmla="*/ 4 h 73"/>
                <a:gd name="T12" fmla="*/ 6 w 53"/>
                <a:gd name="T13" fmla="*/ 2 h 73"/>
                <a:gd name="T14" fmla="*/ 6 w 53"/>
                <a:gd name="T15" fmla="*/ 1 h 73"/>
                <a:gd name="T16" fmla="*/ 5 w 53"/>
                <a:gd name="T17" fmla="*/ 0 h 73"/>
                <a:gd name="T18" fmla="*/ 3 w 53"/>
                <a:gd name="T19" fmla="*/ 0 h 73"/>
                <a:gd name="T20" fmla="*/ 1 w 53"/>
                <a:gd name="T21" fmla="*/ 0 h 73"/>
                <a:gd name="T22" fmla="*/ 0 w 53"/>
                <a:gd name="T23" fmla="*/ 1 h 73"/>
                <a:gd name="T24" fmla="*/ 0 w 53"/>
                <a:gd name="T25" fmla="*/ 2 h 73"/>
                <a:gd name="T26" fmla="*/ 0 w 53"/>
                <a:gd name="T27" fmla="*/ 4 h 73"/>
                <a:gd name="T28" fmla="*/ 0 w 53"/>
                <a:gd name="T29" fmla="*/ 6 h 73"/>
                <a:gd name="T30" fmla="*/ 1 w 53"/>
                <a:gd name="T31" fmla="*/ 7 h 73"/>
                <a:gd name="T32" fmla="*/ 2 w 53"/>
                <a:gd name="T33" fmla="*/ 8 h 73"/>
                <a:gd name="T34" fmla="*/ 2 w 53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2" name="Freeform 26">
              <a:extLst>
                <a:ext uri="{FF2B5EF4-FFF2-40B4-BE49-F238E27FC236}">
                  <a16:creationId xmlns:a16="http://schemas.microsoft.com/office/drawing/2014/main" id="{112BB605-FB6E-4F4B-ADAF-E8E618058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413"/>
              <a:ext cx="37" cy="29"/>
            </a:xfrm>
            <a:custGeom>
              <a:avLst/>
              <a:gdLst>
                <a:gd name="T0" fmla="*/ 9 w 71"/>
                <a:gd name="T1" fmla="*/ 8 h 58"/>
                <a:gd name="T2" fmla="*/ 9 w 71"/>
                <a:gd name="T3" fmla="*/ 6 h 58"/>
                <a:gd name="T4" fmla="*/ 9 w 71"/>
                <a:gd name="T5" fmla="*/ 6 h 58"/>
                <a:gd name="T6" fmla="*/ 8 w 71"/>
                <a:gd name="T7" fmla="*/ 5 h 58"/>
                <a:gd name="T8" fmla="*/ 8 w 71"/>
                <a:gd name="T9" fmla="*/ 3 h 58"/>
                <a:gd name="T10" fmla="*/ 7 w 71"/>
                <a:gd name="T11" fmla="*/ 2 h 58"/>
                <a:gd name="T12" fmla="*/ 5 w 71"/>
                <a:gd name="T13" fmla="*/ 1 h 58"/>
                <a:gd name="T14" fmla="*/ 4 w 71"/>
                <a:gd name="T15" fmla="*/ 0 h 58"/>
                <a:gd name="T16" fmla="*/ 2 w 71"/>
                <a:gd name="T17" fmla="*/ 1 h 58"/>
                <a:gd name="T18" fmla="*/ 1 w 71"/>
                <a:gd name="T19" fmla="*/ 2 h 58"/>
                <a:gd name="T20" fmla="*/ 0 w 71"/>
                <a:gd name="T21" fmla="*/ 4 h 58"/>
                <a:gd name="T22" fmla="*/ 1 w 71"/>
                <a:gd name="T23" fmla="*/ 6 h 58"/>
                <a:gd name="T24" fmla="*/ 2 w 71"/>
                <a:gd name="T25" fmla="*/ 7 h 58"/>
                <a:gd name="T26" fmla="*/ 4 w 71"/>
                <a:gd name="T27" fmla="*/ 7 h 58"/>
                <a:gd name="T28" fmla="*/ 5 w 71"/>
                <a:gd name="T29" fmla="*/ 8 h 58"/>
                <a:gd name="T30" fmla="*/ 7 w 71"/>
                <a:gd name="T31" fmla="*/ 8 h 58"/>
                <a:gd name="T32" fmla="*/ 8 w 71"/>
                <a:gd name="T33" fmla="*/ 8 h 58"/>
                <a:gd name="T34" fmla="*/ 9 w 71"/>
                <a:gd name="T35" fmla="*/ 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3" name="Freeform 27">
              <a:extLst>
                <a:ext uri="{FF2B5EF4-FFF2-40B4-BE49-F238E27FC236}">
                  <a16:creationId xmlns:a16="http://schemas.microsoft.com/office/drawing/2014/main" id="{ED7BB04C-6084-4D07-A81A-BDFA5F144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8" y="2451"/>
              <a:ext cx="39" cy="28"/>
            </a:xfrm>
            <a:custGeom>
              <a:avLst/>
              <a:gdLst>
                <a:gd name="T0" fmla="*/ 10 w 72"/>
                <a:gd name="T1" fmla="*/ 2 h 56"/>
                <a:gd name="T2" fmla="*/ 9 w 72"/>
                <a:gd name="T3" fmla="*/ 0 h 56"/>
                <a:gd name="T4" fmla="*/ 8 w 72"/>
                <a:gd name="T5" fmla="*/ 0 h 56"/>
                <a:gd name="T6" fmla="*/ 7 w 72"/>
                <a:gd name="T7" fmla="*/ 0 h 56"/>
                <a:gd name="T8" fmla="*/ 6 w 72"/>
                <a:gd name="T9" fmla="*/ 0 h 56"/>
                <a:gd name="T10" fmla="*/ 4 w 72"/>
                <a:gd name="T11" fmla="*/ 1 h 56"/>
                <a:gd name="T12" fmla="*/ 2 w 72"/>
                <a:gd name="T13" fmla="*/ 1 h 56"/>
                <a:gd name="T14" fmla="*/ 1 w 72"/>
                <a:gd name="T15" fmla="*/ 2 h 56"/>
                <a:gd name="T16" fmla="*/ 0 w 72"/>
                <a:gd name="T17" fmla="*/ 4 h 56"/>
                <a:gd name="T18" fmla="*/ 1 w 72"/>
                <a:gd name="T19" fmla="*/ 6 h 56"/>
                <a:gd name="T20" fmla="*/ 3 w 72"/>
                <a:gd name="T21" fmla="*/ 7 h 56"/>
                <a:gd name="T22" fmla="*/ 4 w 72"/>
                <a:gd name="T23" fmla="*/ 7 h 56"/>
                <a:gd name="T24" fmla="*/ 5 w 72"/>
                <a:gd name="T25" fmla="*/ 7 h 56"/>
                <a:gd name="T26" fmla="*/ 7 w 72"/>
                <a:gd name="T27" fmla="*/ 6 h 56"/>
                <a:gd name="T28" fmla="*/ 8 w 72"/>
                <a:gd name="T29" fmla="*/ 5 h 56"/>
                <a:gd name="T30" fmla="*/ 9 w 72"/>
                <a:gd name="T31" fmla="*/ 3 h 56"/>
                <a:gd name="T32" fmla="*/ 10 w 72"/>
                <a:gd name="T33" fmla="*/ 2 h 56"/>
                <a:gd name="T34" fmla="*/ 10 w 72"/>
                <a:gd name="T35" fmla="*/ 2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4" name="Freeform 28">
              <a:extLst>
                <a:ext uri="{FF2B5EF4-FFF2-40B4-BE49-F238E27FC236}">
                  <a16:creationId xmlns:a16="http://schemas.microsoft.com/office/drawing/2014/main" id="{91EA8F1C-55CF-454F-90D3-06785D37D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5" y="2455"/>
              <a:ext cx="24" cy="39"/>
            </a:xfrm>
            <a:custGeom>
              <a:avLst/>
              <a:gdLst>
                <a:gd name="T0" fmla="*/ 4 w 53"/>
                <a:gd name="T1" fmla="*/ 0 h 72"/>
                <a:gd name="T2" fmla="*/ 2 w 53"/>
                <a:gd name="T3" fmla="*/ 0 h 72"/>
                <a:gd name="T4" fmla="*/ 2 w 53"/>
                <a:gd name="T5" fmla="*/ 1 h 72"/>
                <a:gd name="T6" fmla="*/ 1 w 53"/>
                <a:gd name="T7" fmla="*/ 2 h 72"/>
                <a:gd name="T8" fmla="*/ 1 w 53"/>
                <a:gd name="T9" fmla="*/ 3 h 72"/>
                <a:gd name="T10" fmla="*/ 0 w 53"/>
                <a:gd name="T11" fmla="*/ 5 h 72"/>
                <a:gd name="T12" fmla="*/ 0 w 53"/>
                <a:gd name="T13" fmla="*/ 7 h 72"/>
                <a:gd name="T14" fmla="*/ 0 w 53"/>
                <a:gd name="T15" fmla="*/ 8 h 72"/>
                <a:gd name="T16" fmla="*/ 1 w 53"/>
                <a:gd name="T17" fmla="*/ 9 h 72"/>
                <a:gd name="T18" fmla="*/ 3 w 53"/>
                <a:gd name="T19" fmla="*/ 10 h 72"/>
                <a:gd name="T20" fmla="*/ 5 w 53"/>
                <a:gd name="T21" fmla="*/ 9 h 72"/>
                <a:gd name="T22" fmla="*/ 6 w 53"/>
                <a:gd name="T23" fmla="*/ 8 h 72"/>
                <a:gd name="T24" fmla="*/ 6 w 53"/>
                <a:gd name="T25" fmla="*/ 7 h 72"/>
                <a:gd name="T26" fmla="*/ 6 w 53"/>
                <a:gd name="T27" fmla="*/ 5 h 72"/>
                <a:gd name="T28" fmla="*/ 5 w 53"/>
                <a:gd name="T29" fmla="*/ 3 h 72"/>
                <a:gd name="T30" fmla="*/ 5 w 53"/>
                <a:gd name="T31" fmla="*/ 2 h 72"/>
                <a:gd name="T32" fmla="*/ 4 w 53"/>
                <a:gd name="T33" fmla="*/ 1 h 72"/>
                <a:gd name="T34" fmla="*/ 4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5" name="Freeform 29">
              <a:extLst>
                <a:ext uri="{FF2B5EF4-FFF2-40B4-BE49-F238E27FC236}">
                  <a16:creationId xmlns:a16="http://schemas.microsoft.com/office/drawing/2014/main" id="{B767819C-4C03-4D1C-BA94-3D9B50299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49"/>
              <a:ext cx="37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2 h 56"/>
                <a:gd name="T4" fmla="*/ 1 w 71"/>
                <a:gd name="T5" fmla="*/ 2 h 56"/>
                <a:gd name="T6" fmla="*/ 1 w 71"/>
                <a:gd name="T7" fmla="*/ 3 h 56"/>
                <a:gd name="T8" fmla="*/ 2 w 71"/>
                <a:gd name="T9" fmla="*/ 5 h 56"/>
                <a:gd name="T10" fmla="*/ 3 w 71"/>
                <a:gd name="T11" fmla="*/ 6 h 56"/>
                <a:gd name="T12" fmla="*/ 4 w 71"/>
                <a:gd name="T13" fmla="*/ 7 h 56"/>
                <a:gd name="T14" fmla="*/ 6 w 71"/>
                <a:gd name="T15" fmla="*/ 7 h 56"/>
                <a:gd name="T16" fmla="*/ 7 w 71"/>
                <a:gd name="T17" fmla="*/ 7 h 56"/>
                <a:gd name="T18" fmla="*/ 9 w 71"/>
                <a:gd name="T19" fmla="*/ 6 h 56"/>
                <a:gd name="T20" fmla="*/ 9 w 71"/>
                <a:gd name="T21" fmla="*/ 4 h 56"/>
                <a:gd name="T22" fmla="*/ 9 w 71"/>
                <a:gd name="T23" fmla="*/ 2 h 56"/>
                <a:gd name="T24" fmla="*/ 8 w 71"/>
                <a:gd name="T25" fmla="*/ 1 h 56"/>
                <a:gd name="T26" fmla="*/ 6 w 71"/>
                <a:gd name="T27" fmla="*/ 1 h 56"/>
                <a:gd name="T28" fmla="*/ 4 w 71"/>
                <a:gd name="T29" fmla="*/ 0 h 56"/>
                <a:gd name="T30" fmla="*/ 3 w 71"/>
                <a:gd name="T31" fmla="*/ 0 h 56"/>
                <a:gd name="T32" fmla="*/ 2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6" name="Freeform 30">
              <a:extLst>
                <a:ext uri="{FF2B5EF4-FFF2-40B4-BE49-F238E27FC236}">
                  <a16:creationId xmlns:a16="http://schemas.microsoft.com/office/drawing/2014/main" id="{FB3F6593-0D54-4097-9DD0-8ED7DB2DA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0" y="2411"/>
              <a:ext cx="37" cy="29"/>
            </a:xfrm>
            <a:custGeom>
              <a:avLst/>
              <a:gdLst>
                <a:gd name="T0" fmla="*/ 0 w 72"/>
                <a:gd name="T1" fmla="*/ 5 h 57"/>
                <a:gd name="T2" fmla="*/ 1 w 72"/>
                <a:gd name="T3" fmla="*/ 7 h 57"/>
                <a:gd name="T4" fmla="*/ 2 w 72"/>
                <a:gd name="T5" fmla="*/ 7 h 57"/>
                <a:gd name="T6" fmla="*/ 3 w 72"/>
                <a:gd name="T7" fmla="*/ 7 h 57"/>
                <a:gd name="T8" fmla="*/ 4 w 72"/>
                <a:gd name="T9" fmla="*/ 7 h 57"/>
                <a:gd name="T10" fmla="*/ 6 w 72"/>
                <a:gd name="T11" fmla="*/ 6 h 57"/>
                <a:gd name="T12" fmla="*/ 8 w 72"/>
                <a:gd name="T13" fmla="*/ 6 h 57"/>
                <a:gd name="T14" fmla="*/ 9 w 72"/>
                <a:gd name="T15" fmla="*/ 5 h 57"/>
                <a:gd name="T16" fmla="*/ 10 w 72"/>
                <a:gd name="T17" fmla="*/ 3 h 57"/>
                <a:gd name="T18" fmla="*/ 9 w 72"/>
                <a:gd name="T19" fmla="*/ 2 h 57"/>
                <a:gd name="T20" fmla="*/ 7 w 72"/>
                <a:gd name="T21" fmla="*/ 0 h 57"/>
                <a:gd name="T22" fmla="*/ 6 w 72"/>
                <a:gd name="T23" fmla="*/ 0 h 57"/>
                <a:gd name="T24" fmla="*/ 5 w 72"/>
                <a:gd name="T25" fmla="*/ 0 h 57"/>
                <a:gd name="T26" fmla="*/ 3 w 72"/>
                <a:gd name="T27" fmla="*/ 1 h 57"/>
                <a:gd name="T28" fmla="*/ 2 w 72"/>
                <a:gd name="T29" fmla="*/ 2 h 57"/>
                <a:gd name="T30" fmla="*/ 1 w 72"/>
                <a:gd name="T31" fmla="*/ 4 h 57"/>
                <a:gd name="T32" fmla="*/ 1 w 72"/>
                <a:gd name="T33" fmla="*/ 5 h 57"/>
                <a:gd name="T34" fmla="*/ 0 w 72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7" name="Freeform 31">
              <a:extLst>
                <a:ext uri="{FF2B5EF4-FFF2-40B4-BE49-F238E27FC236}">
                  <a16:creationId xmlns:a16="http://schemas.microsoft.com/office/drawing/2014/main" id="{F9DD9875-DF25-4A3F-BFD9-42478AE87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419"/>
              <a:ext cx="11" cy="13"/>
            </a:xfrm>
            <a:custGeom>
              <a:avLst/>
              <a:gdLst>
                <a:gd name="T0" fmla="*/ 1 w 23"/>
                <a:gd name="T1" fmla="*/ 3 h 24"/>
                <a:gd name="T2" fmla="*/ 0 w 23"/>
                <a:gd name="T3" fmla="*/ 3 h 24"/>
                <a:gd name="T4" fmla="*/ 0 w 23"/>
                <a:gd name="T5" fmla="*/ 3 h 24"/>
                <a:gd name="T6" fmla="*/ 0 w 23"/>
                <a:gd name="T7" fmla="*/ 3 h 24"/>
                <a:gd name="T8" fmla="*/ 0 w 23"/>
                <a:gd name="T9" fmla="*/ 2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1 w 23"/>
                <a:gd name="T17" fmla="*/ 0 h 24"/>
                <a:gd name="T18" fmla="*/ 2 w 23"/>
                <a:gd name="T19" fmla="*/ 1 h 24"/>
                <a:gd name="T20" fmla="*/ 2 w 23"/>
                <a:gd name="T21" fmla="*/ 1 h 24"/>
                <a:gd name="T22" fmla="*/ 2 w 23"/>
                <a:gd name="T23" fmla="*/ 1 h 24"/>
                <a:gd name="T24" fmla="*/ 2 w 23"/>
                <a:gd name="T25" fmla="*/ 2 h 24"/>
                <a:gd name="T26" fmla="*/ 2 w 23"/>
                <a:gd name="T27" fmla="*/ 3 h 24"/>
                <a:gd name="T28" fmla="*/ 2 w 23"/>
                <a:gd name="T29" fmla="*/ 3 h 24"/>
                <a:gd name="T30" fmla="*/ 2 w 23"/>
                <a:gd name="T31" fmla="*/ 3 h 24"/>
                <a:gd name="T32" fmla="*/ 1 w 23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8" name="Freeform 32">
              <a:extLst>
                <a:ext uri="{FF2B5EF4-FFF2-40B4-BE49-F238E27FC236}">
                  <a16:creationId xmlns:a16="http://schemas.microsoft.com/office/drawing/2014/main" id="{990342F0-58D8-4F88-A051-A311B64D3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384"/>
              <a:ext cx="26" cy="36"/>
            </a:xfrm>
            <a:custGeom>
              <a:avLst/>
              <a:gdLst>
                <a:gd name="T0" fmla="*/ 3 w 52"/>
                <a:gd name="T1" fmla="*/ 9 h 73"/>
                <a:gd name="T2" fmla="*/ 4 w 52"/>
                <a:gd name="T3" fmla="*/ 9 h 73"/>
                <a:gd name="T4" fmla="*/ 5 w 52"/>
                <a:gd name="T5" fmla="*/ 8 h 73"/>
                <a:gd name="T6" fmla="*/ 5 w 52"/>
                <a:gd name="T7" fmla="*/ 7 h 73"/>
                <a:gd name="T8" fmla="*/ 6 w 52"/>
                <a:gd name="T9" fmla="*/ 6 h 73"/>
                <a:gd name="T10" fmla="*/ 7 w 52"/>
                <a:gd name="T11" fmla="*/ 4 h 73"/>
                <a:gd name="T12" fmla="*/ 7 w 52"/>
                <a:gd name="T13" fmla="*/ 2 h 73"/>
                <a:gd name="T14" fmla="*/ 7 w 52"/>
                <a:gd name="T15" fmla="*/ 1 h 73"/>
                <a:gd name="T16" fmla="*/ 6 w 52"/>
                <a:gd name="T17" fmla="*/ 0 h 73"/>
                <a:gd name="T18" fmla="*/ 4 w 52"/>
                <a:gd name="T19" fmla="*/ 0 h 73"/>
                <a:gd name="T20" fmla="*/ 2 w 52"/>
                <a:gd name="T21" fmla="*/ 0 h 73"/>
                <a:gd name="T22" fmla="*/ 1 w 52"/>
                <a:gd name="T23" fmla="*/ 1 h 73"/>
                <a:gd name="T24" fmla="*/ 0 w 52"/>
                <a:gd name="T25" fmla="*/ 2 h 73"/>
                <a:gd name="T26" fmla="*/ 1 w 52"/>
                <a:gd name="T27" fmla="*/ 4 h 73"/>
                <a:gd name="T28" fmla="*/ 1 w 52"/>
                <a:gd name="T29" fmla="*/ 6 h 73"/>
                <a:gd name="T30" fmla="*/ 2 w 52"/>
                <a:gd name="T31" fmla="*/ 7 h 73"/>
                <a:gd name="T32" fmla="*/ 3 w 52"/>
                <a:gd name="T33" fmla="*/ 8 h 73"/>
                <a:gd name="T34" fmla="*/ 3 w 52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49" name="Freeform 33">
              <a:extLst>
                <a:ext uri="{FF2B5EF4-FFF2-40B4-BE49-F238E27FC236}">
                  <a16:creationId xmlns:a16="http://schemas.microsoft.com/office/drawing/2014/main" id="{04BF9092-1F56-402E-9A72-B858D3FF0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384"/>
              <a:ext cx="26" cy="36"/>
            </a:xfrm>
            <a:custGeom>
              <a:avLst/>
              <a:gdLst>
                <a:gd name="T0" fmla="*/ 3 w 52"/>
                <a:gd name="T1" fmla="*/ 9 h 73"/>
                <a:gd name="T2" fmla="*/ 4 w 52"/>
                <a:gd name="T3" fmla="*/ 9 h 73"/>
                <a:gd name="T4" fmla="*/ 5 w 52"/>
                <a:gd name="T5" fmla="*/ 8 h 73"/>
                <a:gd name="T6" fmla="*/ 5 w 52"/>
                <a:gd name="T7" fmla="*/ 7 h 73"/>
                <a:gd name="T8" fmla="*/ 6 w 52"/>
                <a:gd name="T9" fmla="*/ 6 h 73"/>
                <a:gd name="T10" fmla="*/ 7 w 52"/>
                <a:gd name="T11" fmla="*/ 4 h 73"/>
                <a:gd name="T12" fmla="*/ 7 w 52"/>
                <a:gd name="T13" fmla="*/ 2 h 73"/>
                <a:gd name="T14" fmla="*/ 7 w 52"/>
                <a:gd name="T15" fmla="*/ 1 h 73"/>
                <a:gd name="T16" fmla="*/ 6 w 52"/>
                <a:gd name="T17" fmla="*/ 0 h 73"/>
                <a:gd name="T18" fmla="*/ 4 w 52"/>
                <a:gd name="T19" fmla="*/ 0 h 73"/>
                <a:gd name="T20" fmla="*/ 2 w 52"/>
                <a:gd name="T21" fmla="*/ 0 h 73"/>
                <a:gd name="T22" fmla="*/ 1 w 52"/>
                <a:gd name="T23" fmla="*/ 1 h 73"/>
                <a:gd name="T24" fmla="*/ 0 w 52"/>
                <a:gd name="T25" fmla="*/ 2 h 73"/>
                <a:gd name="T26" fmla="*/ 1 w 52"/>
                <a:gd name="T27" fmla="*/ 4 h 73"/>
                <a:gd name="T28" fmla="*/ 1 w 52"/>
                <a:gd name="T29" fmla="*/ 6 h 73"/>
                <a:gd name="T30" fmla="*/ 2 w 52"/>
                <a:gd name="T31" fmla="*/ 7 h 73"/>
                <a:gd name="T32" fmla="*/ 3 w 52"/>
                <a:gd name="T33" fmla="*/ 8 h 73"/>
                <a:gd name="T34" fmla="*/ 3 w 52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0" name="Freeform 34">
              <a:extLst>
                <a:ext uri="{FF2B5EF4-FFF2-40B4-BE49-F238E27FC236}">
                  <a16:creationId xmlns:a16="http://schemas.microsoft.com/office/drawing/2014/main" id="{24107E12-C9F0-485D-BFD6-A9FDEB0C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395"/>
              <a:ext cx="37" cy="29"/>
            </a:xfrm>
            <a:custGeom>
              <a:avLst/>
              <a:gdLst>
                <a:gd name="T0" fmla="*/ 8 w 72"/>
                <a:gd name="T1" fmla="*/ 7 h 58"/>
                <a:gd name="T2" fmla="*/ 8 w 72"/>
                <a:gd name="T3" fmla="*/ 5 h 58"/>
                <a:gd name="T4" fmla="*/ 8 w 72"/>
                <a:gd name="T5" fmla="*/ 5 h 58"/>
                <a:gd name="T6" fmla="*/ 8 w 72"/>
                <a:gd name="T7" fmla="*/ 4 h 58"/>
                <a:gd name="T8" fmla="*/ 7 w 72"/>
                <a:gd name="T9" fmla="*/ 3 h 58"/>
                <a:gd name="T10" fmla="*/ 6 w 72"/>
                <a:gd name="T11" fmla="*/ 1 h 58"/>
                <a:gd name="T12" fmla="*/ 4 w 72"/>
                <a:gd name="T13" fmla="*/ 0 h 58"/>
                <a:gd name="T14" fmla="*/ 3 w 72"/>
                <a:gd name="T15" fmla="*/ 0 h 58"/>
                <a:gd name="T16" fmla="*/ 2 w 72"/>
                <a:gd name="T17" fmla="*/ 0 h 58"/>
                <a:gd name="T18" fmla="*/ 0 w 72"/>
                <a:gd name="T19" fmla="*/ 1 h 58"/>
                <a:gd name="T20" fmla="*/ 0 w 72"/>
                <a:gd name="T21" fmla="*/ 3 h 58"/>
                <a:gd name="T22" fmla="*/ 0 w 72"/>
                <a:gd name="T23" fmla="*/ 5 h 58"/>
                <a:gd name="T24" fmla="*/ 1 w 72"/>
                <a:gd name="T25" fmla="*/ 6 h 58"/>
                <a:gd name="T26" fmla="*/ 3 w 72"/>
                <a:gd name="T27" fmla="*/ 6 h 58"/>
                <a:gd name="T28" fmla="*/ 4 w 72"/>
                <a:gd name="T29" fmla="*/ 7 h 58"/>
                <a:gd name="T30" fmla="*/ 6 w 72"/>
                <a:gd name="T31" fmla="*/ 7 h 58"/>
                <a:gd name="T32" fmla="*/ 7 w 72"/>
                <a:gd name="T33" fmla="*/ 7 h 58"/>
                <a:gd name="T34" fmla="*/ 8 w 72"/>
                <a:gd name="T35" fmla="*/ 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1" name="Freeform 35">
              <a:extLst>
                <a:ext uri="{FF2B5EF4-FFF2-40B4-BE49-F238E27FC236}">
                  <a16:creationId xmlns:a16="http://schemas.microsoft.com/office/drawing/2014/main" id="{C357FB14-B6F4-474E-96E8-B9D353D65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427"/>
              <a:ext cx="37" cy="27"/>
            </a:xfrm>
            <a:custGeom>
              <a:avLst/>
              <a:gdLst>
                <a:gd name="T0" fmla="*/ 8 w 72"/>
                <a:gd name="T1" fmla="*/ 2 h 56"/>
                <a:gd name="T2" fmla="*/ 8 w 72"/>
                <a:gd name="T3" fmla="*/ 0 h 56"/>
                <a:gd name="T4" fmla="*/ 7 w 72"/>
                <a:gd name="T5" fmla="*/ 0 h 56"/>
                <a:gd name="T6" fmla="*/ 6 w 72"/>
                <a:gd name="T7" fmla="*/ 0 h 56"/>
                <a:gd name="T8" fmla="*/ 4 w 72"/>
                <a:gd name="T9" fmla="*/ 0 h 56"/>
                <a:gd name="T10" fmla="*/ 3 w 72"/>
                <a:gd name="T11" fmla="*/ 1 h 56"/>
                <a:gd name="T12" fmla="*/ 1 w 72"/>
                <a:gd name="T13" fmla="*/ 1 h 56"/>
                <a:gd name="T14" fmla="*/ 0 w 72"/>
                <a:gd name="T15" fmla="*/ 2 h 56"/>
                <a:gd name="T16" fmla="*/ 0 w 72"/>
                <a:gd name="T17" fmla="*/ 4 h 56"/>
                <a:gd name="T18" fmla="*/ 0 w 72"/>
                <a:gd name="T19" fmla="*/ 6 h 56"/>
                <a:gd name="T20" fmla="*/ 2 w 72"/>
                <a:gd name="T21" fmla="*/ 7 h 56"/>
                <a:gd name="T22" fmla="*/ 3 w 72"/>
                <a:gd name="T23" fmla="*/ 8 h 56"/>
                <a:gd name="T24" fmla="*/ 4 w 72"/>
                <a:gd name="T25" fmla="*/ 7 h 56"/>
                <a:gd name="T26" fmla="*/ 6 w 72"/>
                <a:gd name="T27" fmla="*/ 6 h 56"/>
                <a:gd name="T28" fmla="*/ 7 w 72"/>
                <a:gd name="T29" fmla="*/ 5 h 56"/>
                <a:gd name="T30" fmla="*/ 8 w 72"/>
                <a:gd name="T31" fmla="*/ 3 h 56"/>
                <a:gd name="T32" fmla="*/ 8 w 72"/>
                <a:gd name="T33" fmla="*/ 2 h 56"/>
                <a:gd name="T34" fmla="*/ 8 w 72"/>
                <a:gd name="T35" fmla="*/ 2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2" name="Freeform 36">
              <a:extLst>
                <a:ext uri="{FF2B5EF4-FFF2-40B4-BE49-F238E27FC236}">
                  <a16:creationId xmlns:a16="http://schemas.microsoft.com/office/drawing/2014/main" id="{D3C71652-5FA6-491C-8DC7-BB8C78C80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1" y="2433"/>
              <a:ext cx="24" cy="40"/>
            </a:xfrm>
            <a:custGeom>
              <a:avLst/>
              <a:gdLst>
                <a:gd name="T0" fmla="*/ 4 w 53"/>
                <a:gd name="T1" fmla="*/ 0 h 72"/>
                <a:gd name="T2" fmla="*/ 3 w 53"/>
                <a:gd name="T3" fmla="*/ 0 h 72"/>
                <a:gd name="T4" fmla="*/ 3 w 53"/>
                <a:gd name="T5" fmla="*/ 1 h 72"/>
                <a:gd name="T6" fmla="*/ 2 w 53"/>
                <a:gd name="T7" fmla="*/ 2 h 72"/>
                <a:gd name="T8" fmla="*/ 1 w 53"/>
                <a:gd name="T9" fmla="*/ 3 h 72"/>
                <a:gd name="T10" fmla="*/ 1 w 53"/>
                <a:gd name="T11" fmla="*/ 5 h 72"/>
                <a:gd name="T12" fmla="*/ 0 w 53"/>
                <a:gd name="T13" fmla="*/ 7 h 72"/>
                <a:gd name="T14" fmla="*/ 1 w 53"/>
                <a:gd name="T15" fmla="*/ 8 h 72"/>
                <a:gd name="T16" fmla="*/ 2 w 53"/>
                <a:gd name="T17" fmla="*/ 9 h 72"/>
                <a:gd name="T18" fmla="*/ 4 w 53"/>
                <a:gd name="T19" fmla="*/ 10 h 72"/>
                <a:gd name="T20" fmla="*/ 6 w 53"/>
                <a:gd name="T21" fmla="*/ 9 h 72"/>
                <a:gd name="T22" fmla="*/ 7 w 53"/>
                <a:gd name="T23" fmla="*/ 8 h 72"/>
                <a:gd name="T24" fmla="*/ 7 w 53"/>
                <a:gd name="T25" fmla="*/ 7 h 72"/>
                <a:gd name="T26" fmla="*/ 7 w 53"/>
                <a:gd name="T27" fmla="*/ 5 h 72"/>
                <a:gd name="T28" fmla="*/ 6 w 53"/>
                <a:gd name="T29" fmla="*/ 3 h 72"/>
                <a:gd name="T30" fmla="*/ 5 w 53"/>
                <a:gd name="T31" fmla="*/ 2 h 72"/>
                <a:gd name="T32" fmla="*/ 5 w 53"/>
                <a:gd name="T33" fmla="*/ 1 h 72"/>
                <a:gd name="T34" fmla="*/ 4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3" name="Freeform 37">
              <a:extLst>
                <a:ext uri="{FF2B5EF4-FFF2-40B4-BE49-F238E27FC236}">
                  <a16:creationId xmlns:a16="http://schemas.microsoft.com/office/drawing/2014/main" id="{8C815FA4-D674-4A77-B243-1FFB1FD43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2429"/>
              <a:ext cx="35" cy="27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2 h 57"/>
                <a:gd name="T4" fmla="*/ 0 w 72"/>
                <a:gd name="T5" fmla="*/ 2 h 57"/>
                <a:gd name="T6" fmla="*/ 0 w 72"/>
                <a:gd name="T7" fmla="*/ 3 h 57"/>
                <a:gd name="T8" fmla="*/ 1 w 72"/>
                <a:gd name="T9" fmla="*/ 5 h 57"/>
                <a:gd name="T10" fmla="*/ 2 w 72"/>
                <a:gd name="T11" fmla="*/ 6 h 57"/>
                <a:gd name="T12" fmla="*/ 4 w 72"/>
                <a:gd name="T13" fmla="*/ 7 h 57"/>
                <a:gd name="T14" fmla="*/ 5 w 72"/>
                <a:gd name="T15" fmla="*/ 8 h 57"/>
                <a:gd name="T16" fmla="*/ 6 w 72"/>
                <a:gd name="T17" fmla="*/ 7 h 57"/>
                <a:gd name="T18" fmla="*/ 8 w 72"/>
                <a:gd name="T19" fmla="*/ 6 h 57"/>
                <a:gd name="T20" fmla="*/ 8 w 72"/>
                <a:gd name="T21" fmla="*/ 4 h 57"/>
                <a:gd name="T22" fmla="*/ 8 w 72"/>
                <a:gd name="T23" fmla="*/ 2 h 57"/>
                <a:gd name="T24" fmla="*/ 7 w 72"/>
                <a:gd name="T25" fmla="*/ 1 h 57"/>
                <a:gd name="T26" fmla="*/ 5 w 72"/>
                <a:gd name="T27" fmla="*/ 1 h 57"/>
                <a:gd name="T28" fmla="*/ 4 w 72"/>
                <a:gd name="T29" fmla="*/ 0 h 57"/>
                <a:gd name="T30" fmla="*/ 2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4" name="Freeform 38">
              <a:extLst>
                <a:ext uri="{FF2B5EF4-FFF2-40B4-BE49-F238E27FC236}">
                  <a16:creationId xmlns:a16="http://schemas.microsoft.com/office/drawing/2014/main" id="{D78EEA1C-E0C3-45BA-89B8-FBB3F4CC3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393"/>
              <a:ext cx="35" cy="32"/>
            </a:xfrm>
            <a:custGeom>
              <a:avLst/>
              <a:gdLst>
                <a:gd name="T0" fmla="*/ 0 w 72"/>
                <a:gd name="T1" fmla="*/ 6 h 58"/>
                <a:gd name="T2" fmla="*/ 0 w 72"/>
                <a:gd name="T3" fmla="*/ 8 h 58"/>
                <a:gd name="T4" fmla="*/ 1 w 72"/>
                <a:gd name="T5" fmla="*/ 8 h 58"/>
                <a:gd name="T6" fmla="*/ 2 w 72"/>
                <a:gd name="T7" fmla="*/ 8 h 58"/>
                <a:gd name="T8" fmla="*/ 4 w 72"/>
                <a:gd name="T9" fmla="*/ 8 h 58"/>
                <a:gd name="T10" fmla="*/ 5 w 72"/>
                <a:gd name="T11" fmla="*/ 7 h 58"/>
                <a:gd name="T12" fmla="*/ 7 w 72"/>
                <a:gd name="T13" fmla="*/ 7 h 58"/>
                <a:gd name="T14" fmla="*/ 8 w 72"/>
                <a:gd name="T15" fmla="*/ 6 h 58"/>
                <a:gd name="T16" fmla="*/ 8 w 72"/>
                <a:gd name="T17" fmla="*/ 4 h 58"/>
                <a:gd name="T18" fmla="*/ 8 w 72"/>
                <a:gd name="T19" fmla="*/ 2 h 58"/>
                <a:gd name="T20" fmla="*/ 6 w 72"/>
                <a:gd name="T21" fmla="*/ 1 h 58"/>
                <a:gd name="T22" fmla="*/ 5 w 72"/>
                <a:gd name="T23" fmla="*/ 0 h 58"/>
                <a:gd name="T24" fmla="*/ 4 w 72"/>
                <a:gd name="T25" fmla="*/ 1 h 58"/>
                <a:gd name="T26" fmla="*/ 2 w 72"/>
                <a:gd name="T27" fmla="*/ 2 h 58"/>
                <a:gd name="T28" fmla="*/ 1 w 72"/>
                <a:gd name="T29" fmla="*/ 3 h 58"/>
                <a:gd name="T30" fmla="*/ 0 w 72"/>
                <a:gd name="T31" fmla="*/ 5 h 58"/>
                <a:gd name="T32" fmla="*/ 0 w 72"/>
                <a:gd name="T33" fmla="*/ 6 h 58"/>
                <a:gd name="T34" fmla="*/ 0 w 72"/>
                <a:gd name="T35" fmla="*/ 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5" name="Freeform 39">
              <a:extLst>
                <a:ext uri="{FF2B5EF4-FFF2-40B4-BE49-F238E27FC236}">
                  <a16:creationId xmlns:a16="http://schemas.microsoft.com/office/drawing/2014/main" id="{48243418-9E92-4136-9958-C5808961C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1814"/>
              <a:ext cx="73" cy="85"/>
            </a:xfrm>
            <a:custGeom>
              <a:avLst/>
              <a:gdLst>
                <a:gd name="T0" fmla="*/ 18 w 144"/>
                <a:gd name="T1" fmla="*/ 0 h 167"/>
                <a:gd name="T2" fmla="*/ 18 w 144"/>
                <a:gd name="T3" fmla="*/ 4 h 167"/>
                <a:gd name="T4" fmla="*/ 18 w 144"/>
                <a:gd name="T5" fmla="*/ 8 h 167"/>
                <a:gd name="T6" fmla="*/ 17 w 144"/>
                <a:gd name="T7" fmla="*/ 11 h 167"/>
                <a:gd name="T8" fmla="*/ 15 w 144"/>
                <a:gd name="T9" fmla="*/ 14 h 167"/>
                <a:gd name="T10" fmla="*/ 13 w 144"/>
                <a:gd name="T11" fmla="*/ 17 h 167"/>
                <a:gd name="T12" fmla="*/ 11 w 144"/>
                <a:gd name="T13" fmla="*/ 19 h 167"/>
                <a:gd name="T14" fmla="*/ 8 w 144"/>
                <a:gd name="T15" fmla="*/ 21 h 167"/>
                <a:gd name="T16" fmla="*/ 5 w 144"/>
                <a:gd name="T17" fmla="*/ 21 h 167"/>
                <a:gd name="T18" fmla="*/ 2 w 144"/>
                <a:gd name="T19" fmla="*/ 21 h 167"/>
                <a:gd name="T20" fmla="*/ 1 w 144"/>
                <a:gd name="T21" fmla="*/ 19 h 167"/>
                <a:gd name="T22" fmla="*/ 0 w 144"/>
                <a:gd name="T23" fmla="*/ 18 h 167"/>
                <a:gd name="T24" fmla="*/ 1 w 144"/>
                <a:gd name="T25" fmla="*/ 16 h 167"/>
                <a:gd name="T26" fmla="*/ 2 w 144"/>
                <a:gd name="T27" fmla="*/ 14 h 167"/>
                <a:gd name="T28" fmla="*/ 3 w 144"/>
                <a:gd name="T29" fmla="*/ 12 h 167"/>
                <a:gd name="T30" fmla="*/ 6 w 144"/>
                <a:gd name="T31" fmla="*/ 11 h 167"/>
                <a:gd name="T32" fmla="*/ 8 w 144"/>
                <a:gd name="T33" fmla="*/ 11 h 167"/>
                <a:gd name="T34" fmla="*/ 10 w 144"/>
                <a:gd name="T35" fmla="*/ 10 h 167"/>
                <a:gd name="T36" fmla="*/ 12 w 144"/>
                <a:gd name="T37" fmla="*/ 9 h 167"/>
                <a:gd name="T38" fmla="*/ 14 w 144"/>
                <a:gd name="T39" fmla="*/ 8 h 167"/>
                <a:gd name="T40" fmla="*/ 16 w 144"/>
                <a:gd name="T41" fmla="*/ 6 h 167"/>
                <a:gd name="T42" fmla="*/ 17 w 144"/>
                <a:gd name="T43" fmla="*/ 4 h 167"/>
                <a:gd name="T44" fmla="*/ 18 w 144"/>
                <a:gd name="T45" fmla="*/ 2 h 167"/>
                <a:gd name="T46" fmla="*/ 18 w 144"/>
                <a:gd name="T47" fmla="*/ 1 h 167"/>
                <a:gd name="T48" fmla="*/ 18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6" name="Freeform 40">
              <a:extLst>
                <a:ext uri="{FF2B5EF4-FFF2-40B4-BE49-F238E27FC236}">
                  <a16:creationId xmlns:a16="http://schemas.microsoft.com/office/drawing/2014/main" id="{89CB9884-FE69-46FF-995C-496AA1147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08"/>
              <a:ext cx="101" cy="40"/>
            </a:xfrm>
            <a:custGeom>
              <a:avLst/>
              <a:gdLst>
                <a:gd name="T0" fmla="*/ 26 w 204"/>
                <a:gd name="T1" fmla="*/ 0 h 82"/>
                <a:gd name="T2" fmla="*/ 25 w 204"/>
                <a:gd name="T3" fmla="*/ 1 h 82"/>
                <a:gd name="T4" fmla="*/ 24 w 204"/>
                <a:gd name="T5" fmla="*/ 2 h 82"/>
                <a:gd name="T6" fmla="*/ 22 w 204"/>
                <a:gd name="T7" fmla="*/ 3 h 82"/>
                <a:gd name="T8" fmla="*/ 21 w 204"/>
                <a:gd name="T9" fmla="*/ 5 h 82"/>
                <a:gd name="T10" fmla="*/ 19 w 204"/>
                <a:gd name="T11" fmla="*/ 6 h 82"/>
                <a:gd name="T12" fmla="*/ 18 w 204"/>
                <a:gd name="T13" fmla="*/ 7 h 82"/>
                <a:gd name="T14" fmla="*/ 16 w 204"/>
                <a:gd name="T15" fmla="*/ 8 h 82"/>
                <a:gd name="T16" fmla="*/ 15 w 204"/>
                <a:gd name="T17" fmla="*/ 8 h 82"/>
                <a:gd name="T18" fmla="*/ 13 w 204"/>
                <a:gd name="T19" fmla="*/ 9 h 82"/>
                <a:gd name="T20" fmla="*/ 11 w 204"/>
                <a:gd name="T21" fmla="*/ 9 h 82"/>
                <a:gd name="T22" fmla="*/ 10 w 204"/>
                <a:gd name="T23" fmla="*/ 10 h 82"/>
                <a:gd name="T24" fmla="*/ 8 w 204"/>
                <a:gd name="T25" fmla="*/ 10 h 82"/>
                <a:gd name="T26" fmla="*/ 6 w 204"/>
                <a:gd name="T27" fmla="*/ 10 h 82"/>
                <a:gd name="T28" fmla="*/ 5 w 204"/>
                <a:gd name="T29" fmla="*/ 9 h 82"/>
                <a:gd name="T30" fmla="*/ 4 w 204"/>
                <a:gd name="T31" fmla="*/ 8 h 82"/>
                <a:gd name="T32" fmla="*/ 2 w 204"/>
                <a:gd name="T33" fmla="*/ 8 h 82"/>
                <a:gd name="T34" fmla="*/ 1 w 204"/>
                <a:gd name="T35" fmla="*/ 5 h 82"/>
                <a:gd name="T36" fmla="*/ 0 w 204"/>
                <a:gd name="T37" fmla="*/ 4 h 82"/>
                <a:gd name="T38" fmla="*/ 1 w 204"/>
                <a:gd name="T39" fmla="*/ 2 h 82"/>
                <a:gd name="T40" fmla="*/ 3 w 204"/>
                <a:gd name="T41" fmla="*/ 1 h 82"/>
                <a:gd name="T42" fmla="*/ 5 w 204"/>
                <a:gd name="T43" fmla="*/ 0 h 82"/>
                <a:gd name="T44" fmla="*/ 7 w 204"/>
                <a:gd name="T45" fmla="*/ 0 h 82"/>
                <a:gd name="T46" fmla="*/ 9 w 204"/>
                <a:gd name="T47" fmla="*/ 0 h 82"/>
                <a:gd name="T48" fmla="*/ 12 w 204"/>
                <a:gd name="T49" fmla="*/ 1 h 82"/>
                <a:gd name="T50" fmla="*/ 14 w 204"/>
                <a:gd name="T51" fmla="*/ 2 h 82"/>
                <a:gd name="T52" fmla="*/ 16 w 204"/>
                <a:gd name="T53" fmla="*/ 3 h 82"/>
                <a:gd name="T54" fmla="*/ 18 w 204"/>
                <a:gd name="T55" fmla="*/ 2 h 82"/>
                <a:gd name="T56" fmla="*/ 20 w 204"/>
                <a:gd name="T57" fmla="*/ 2 h 82"/>
                <a:gd name="T58" fmla="*/ 23 w 204"/>
                <a:gd name="T59" fmla="*/ 1 h 82"/>
                <a:gd name="T60" fmla="*/ 24 w 204"/>
                <a:gd name="T61" fmla="*/ 0 h 82"/>
                <a:gd name="T62" fmla="*/ 25 w 204"/>
                <a:gd name="T63" fmla="*/ 0 h 82"/>
                <a:gd name="T64" fmla="*/ 2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7" name="Freeform 41">
              <a:extLst>
                <a:ext uri="{FF2B5EF4-FFF2-40B4-BE49-F238E27FC236}">
                  <a16:creationId xmlns:a16="http://schemas.microsoft.com/office/drawing/2014/main" id="{7941C87E-75B2-4022-9B74-0ACB59BAEA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0" y="1809"/>
              <a:ext cx="41" cy="106"/>
            </a:xfrm>
            <a:custGeom>
              <a:avLst/>
              <a:gdLst>
                <a:gd name="T0" fmla="*/ 3 w 84"/>
                <a:gd name="T1" fmla="*/ 0 h 208"/>
                <a:gd name="T2" fmla="*/ 6 w 84"/>
                <a:gd name="T3" fmla="*/ 3 h 208"/>
                <a:gd name="T4" fmla="*/ 8 w 84"/>
                <a:gd name="T5" fmla="*/ 6 h 208"/>
                <a:gd name="T6" fmla="*/ 9 w 84"/>
                <a:gd name="T7" fmla="*/ 10 h 208"/>
                <a:gd name="T8" fmla="*/ 10 w 84"/>
                <a:gd name="T9" fmla="*/ 13 h 208"/>
                <a:gd name="T10" fmla="*/ 11 w 84"/>
                <a:gd name="T11" fmla="*/ 16 h 208"/>
                <a:gd name="T12" fmla="*/ 11 w 84"/>
                <a:gd name="T13" fmla="*/ 20 h 208"/>
                <a:gd name="T14" fmla="*/ 10 w 84"/>
                <a:gd name="T15" fmla="*/ 23 h 208"/>
                <a:gd name="T16" fmla="*/ 8 w 84"/>
                <a:gd name="T17" fmla="*/ 25 h 208"/>
                <a:gd name="T18" fmla="*/ 5 w 84"/>
                <a:gd name="T19" fmla="*/ 26 h 208"/>
                <a:gd name="T20" fmla="*/ 4 w 84"/>
                <a:gd name="T21" fmla="*/ 26 h 208"/>
                <a:gd name="T22" fmla="*/ 2 w 84"/>
                <a:gd name="T23" fmla="*/ 26 h 208"/>
                <a:gd name="T24" fmla="*/ 1 w 84"/>
                <a:gd name="T25" fmla="*/ 24 h 208"/>
                <a:gd name="T26" fmla="*/ 0 w 84"/>
                <a:gd name="T27" fmla="*/ 22 h 208"/>
                <a:gd name="T28" fmla="*/ 1 w 84"/>
                <a:gd name="T29" fmla="*/ 19 h 208"/>
                <a:gd name="T30" fmla="*/ 1 w 84"/>
                <a:gd name="T31" fmla="*/ 17 h 208"/>
                <a:gd name="T32" fmla="*/ 3 w 84"/>
                <a:gd name="T33" fmla="*/ 15 h 208"/>
                <a:gd name="T34" fmla="*/ 5 w 84"/>
                <a:gd name="T35" fmla="*/ 11 h 208"/>
                <a:gd name="T36" fmla="*/ 5 w 84"/>
                <a:gd name="T37" fmla="*/ 6 h 208"/>
                <a:gd name="T38" fmla="*/ 4 w 84"/>
                <a:gd name="T39" fmla="*/ 2 h 208"/>
                <a:gd name="T40" fmla="*/ 3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8" name="Freeform 42">
              <a:extLst>
                <a:ext uri="{FF2B5EF4-FFF2-40B4-BE49-F238E27FC236}">
                  <a16:creationId xmlns:a16="http://schemas.microsoft.com/office/drawing/2014/main" id="{DCF1FAF8-496E-4B68-91DC-0960C57DB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6" y="1809"/>
              <a:ext cx="71" cy="85"/>
            </a:xfrm>
            <a:custGeom>
              <a:avLst/>
              <a:gdLst>
                <a:gd name="T0" fmla="*/ 0 w 144"/>
                <a:gd name="T1" fmla="*/ 0 h 170"/>
                <a:gd name="T2" fmla="*/ 4 w 144"/>
                <a:gd name="T3" fmla="*/ 0 h 170"/>
                <a:gd name="T4" fmla="*/ 7 w 144"/>
                <a:gd name="T5" fmla="*/ 2 h 170"/>
                <a:gd name="T6" fmla="*/ 11 w 144"/>
                <a:gd name="T7" fmla="*/ 4 h 170"/>
                <a:gd name="T8" fmla="*/ 13 w 144"/>
                <a:gd name="T9" fmla="*/ 6 h 170"/>
                <a:gd name="T10" fmla="*/ 16 w 144"/>
                <a:gd name="T11" fmla="*/ 8 h 170"/>
                <a:gd name="T12" fmla="*/ 18 w 144"/>
                <a:gd name="T13" fmla="*/ 11 h 170"/>
                <a:gd name="T14" fmla="*/ 18 w 144"/>
                <a:gd name="T15" fmla="*/ 14 h 170"/>
                <a:gd name="T16" fmla="*/ 18 w 144"/>
                <a:gd name="T17" fmla="*/ 17 h 170"/>
                <a:gd name="T18" fmla="*/ 17 w 144"/>
                <a:gd name="T19" fmla="*/ 19 h 170"/>
                <a:gd name="T20" fmla="*/ 16 w 144"/>
                <a:gd name="T21" fmla="*/ 20 h 170"/>
                <a:gd name="T22" fmla="*/ 14 w 144"/>
                <a:gd name="T23" fmla="*/ 21 h 170"/>
                <a:gd name="T24" fmla="*/ 12 w 144"/>
                <a:gd name="T25" fmla="*/ 20 h 170"/>
                <a:gd name="T26" fmla="*/ 10 w 144"/>
                <a:gd name="T27" fmla="*/ 18 h 170"/>
                <a:gd name="T28" fmla="*/ 9 w 144"/>
                <a:gd name="T29" fmla="*/ 16 h 170"/>
                <a:gd name="T30" fmla="*/ 8 w 144"/>
                <a:gd name="T31" fmla="*/ 14 h 170"/>
                <a:gd name="T32" fmla="*/ 9 w 144"/>
                <a:gd name="T33" fmla="*/ 12 h 170"/>
                <a:gd name="T34" fmla="*/ 9 w 144"/>
                <a:gd name="T35" fmla="*/ 10 h 170"/>
                <a:gd name="T36" fmla="*/ 8 w 144"/>
                <a:gd name="T37" fmla="*/ 7 h 170"/>
                <a:gd name="T38" fmla="*/ 7 w 144"/>
                <a:gd name="T39" fmla="*/ 5 h 170"/>
                <a:gd name="T40" fmla="*/ 5 w 144"/>
                <a:gd name="T41" fmla="*/ 3 h 170"/>
                <a:gd name="T42" fmla="*/ 3 w 144"/>
                <a:gd name="T43" fmla="*/ 2 h 170"/>
                <a:gd name="T44" fmla="*/ 2 w 144"/>
                <a:gd name="T45" fmla="*/ 1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59" name="Freeform 43">
              <a:extLst>
                <a:ext uri="{FF2B5EF4-FFF2-40B4-BE49-F238E27FC236}">
                  <a16:creationId xmlns:a16="http://schemas.microsoft.com/office/drawing/2014/main" id="{96CFD443-B5C2-41F0-B85B-E6B092FD1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1789"/>
              <a:ext cx="101" cy="50"/>
            </a:xfrm>
            <a:custGeom>
              <a:avLst/>
              <a:gdLst>
                <a:gd name="T0" fmla="*/ 0 w 199"/>
                <a:gd name="T1" fmla="*/ 2 h 103"/>
                <a:gd name="T2" fmla="*/ 1 w 199"/>
                <a:gd name="T3" fmla="*/ 1 h 103"/>
                <a:gd name="T4" fmla="*/ 3 w 199"/>
                <a:gd name="T5" fmla="*/ 1 h 103"/>
                <a:gd name="T6" fmla="*/ 5 w 199"/>
                <a:gd name="T7" fmla="*/ 0 h 103"/>
                <a:gd name="T8" fmla="*/ 6 w 199"/>
                <a:gd name="T9" fmla="*/ 0 h 103"/>
                <a:gd name="T10" fmla="*/ 8 w 199"/>
                <a:gd name="T11" fmla="*/ 0 h 103"/>
                <a:gd name="T12" fmla="*/ 10 w 199"/>
                <a:gd name="T13" fmla="*/ 0 h 103"/>
                <a:gd name="T14" fmla="*/ 12 w 199"/>
                <a:gd name="T15" fmla="*/ 0 h 103"/>
                <a:gd name="T16" fmla="*/ 14 w 199"/>
                <a:gd name="T17" fmla="*/ 0 h 103"/>
                <a:gd name="T18" fmla="*/ 16 w 199"/>
                <a:gd name="T19" fmla="*/ 0 h 103"/>
                <a:gd name="T20" fmla="*/ 17 w 199"/>
                <a:gd name="T21" fmla="*/ 1 h 103"/>
                <a:gd name="T22" fmla="*/ 19 w 199"/>
                <a:gd name="T23" fmla="*/ 1 h 103"/>
                <a:gd name="T24" fmla="*/ 20 w 199"/>
                <a:gd name="T25" fmla="*/ 2 h 103"/>
                <a:gd name="T26" fmla="*/ 21 w 199"/>
                <a:gd name="T27" fmla="*/ 3 h 103"/>
                <a:gd name="T28" fmla="*/ 22 w 199"/>
                <a:gd name="T29" fmla="*/ 4 h 103"/>
                <a:gd name="T30" fmla="*/ 23 w 199"/>
                <a:gd name="T31" fmla="*/ 5 h 103"/>
                <a:gd name="T32" fmla="*/ 24 w 199"/>
                <a:gd name="T33" fmla="*/ 7 h 103"/>
                <a:gd name="T34" fmla="*/ 24 w 199"/>
                <a:gd name="T35" fmla="*/ 9 h 103"/>
                <a:gd name="T36" fmla="*/ 24 w 199"/>
                <a:gd name="T37" fmla="*/ 11 h 103"/>
                <a:gd name="T38" fmla="*/ 22 w 199"/>
                <a:gd name="T39" fmla="*/ 12 h 103"/>
                <a:gd name="T40" fmla="*/ 20 w 199"/>
                <a:gd name="T41" fmla="*/ 12 h 103"/>
                <a:gd name="T42" fmla="*/ 18 w 199"/>
                <a:gd name="T43" fmla="*/ 12 h 103"/>
                <a:gd name="T44" fmla="*/ 16 w 199"/>
                <a:gd name="T45" fmla="*/ 11 h 103"/>
                <a:gd name="T46" fmla="*/ 14 w 199"/>
                <a:gd name="T47" fmla="*/ 10 h 103"/>
                <a:gd name="T48" fmla="*/ 13 w 199"/>
                <a:gd name="T49" fmla="*/ 7 h 103"/>
                <a:gd name="T50" fmla="*/ 12 w 199"/>
                <a:gd name="T51" fmla="*/ 6 h 103"/>
                <a:gd name="T52" fmla="*/ 10 w 199"/>
                <a:gd name="T53" fmla="*/ 4 h 103"/>
                <a:gd name="T54" fmla="*/ 8 w 199"/>
                <a:gd name="T55" fmla="*/ 3 h 103"/>
                <a:gd name="T56" fmla="*/ 5 w 199"/>
                <a:gd name="T57" fmla="*/ 3 h 103"/>
                <a:gd name="T58" fmla="*/ 3 w 199"/>
                <a:gd name="T59" fmla="*/ 2 h 103"/>
                <a:gd name="T60" fmla="*/ 1 w 199"/>
                <a:gd name="T61" fmla="*/ 2 h 103"/>
                <a:gd name="T62" fmla="*/ 0 w 199"/>
                <a:gd name="T63" fmla="*/ 2 h 103"/>
                <a:gd name="T64" fmla="*/ 0 w 199"/>
                <a:gd name="T65" fmla="*/ 2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0" name="Freeform 44">
              <a:extLst>
                <a:ext uri="{FF2B5EF4-FFF2-40B4-BE49-F238E27FC236}">
                  <a16:creationId xmlns:a16="http://schemas.microsoft.com/office/drawing/2014/main" id="{AB2B2F6C-5B09-4CAA-9C8C-ED9529B88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62"/>
              <a:ext cx="52" cy="97"/>
            </a:xfrm>
            <a:custGeom>
              <a:avLst/>
              <a:gdLst>
                <a:gd name="T0" fmla="*/ 11 w 107"/>
                <a:gd name="T1" fmla="*/ 0 h 195"/>
                <a:gd name="T2" fmla="*/ 12 w 107"/>
                <a:gd name="T3" fmla="*/ 4 h 195"/>
                <a:gd name="T4" fmla="*/ 13 w 107"/>
                <a:gd name="T5" fmla="*/ 7 h 195"/>
                <a:gd name="T6" fmla="*/ 13 w 107"/>
                <a:gd name="T7" fmla="*/ 11 h 195"/>
                <a:gd name="T8" fmla="*/ 13 w 107"/>
                <a:gd name="T9" fmla="*/ 15 h 195"/>
                <a:gd name="T10" fmla="*/ 12 w 107"/>
                <a:gd name="T11" fmla="*/ 18 h 195"/>
                <a:gd name="T12" fmla="*/ 10 w 107"/>
                <a:gd name="T13" fmla="*/ 21 h 195"/>
                <a:gd name="T14" fmla="*/ 8 w 107"/>
                <a:gd name="T15" fmla="*/ 23 h 195"/>
                <a:gd name="T16" fmla="*/ 5 w 107"/>
                <a:gd name="T17" fmla="*/ 25 h 195"/>
                <a:gd name="T18" fmla="*/ 3 w 107"/>
                <a:gd name="T19" fmla="*/ 25 h 195"/>
                <a:gd name="T20" fmla="*/ 1 w 107"/>
                <a:gd name="T21" fmla="*/ 24 h 195"/>
                <a:gd name="T22" fmla="*/ 0 w 107"/>
                <a:gd name="T23" fmla="*/ 23 h 195"/>
                <a:gd name="T24" fmla="*/ 0 w 107"/>
                <a:gd name="T25" fmla="*/ 21 h 195"/>
                <a:gd name="T26" fmla="*/ 0 w 107"/>
                <a:gd name="T27" fmla="*/ 19 h 195"/>
                <a:gd name="T28" fmla="*/ 1 w 107"/>
                <a:gd name="T29" fmla="*/ 16 h 195"/>
                <a:gd name="T30" fmla="*/ 3 w 107"/>
                <a:gd name="T31" fmla="*/ 15 h 195"/>
                <a:gd name="T32" fmla="*/ 5 w 107"/>
                <a:gd name="T33" fmla="*/ 13 h 195"/>
                <a:gd name="T34" fmla="*/ 7 w 107"/>
                <a:gd name="T35" fmla="*/ 12 h 195"/>
                <a:gd name="T36" fmla="*/ 8 w 107"/>
                <a:gd name="T37" fmla="*/ 10 h 195"/>
                <a:gd name="T38" fmla="*/ 9 w 107"/>
                <a:gd name="T39" fmla="*/ 8 h 195"/>
                <a:gd name="T40" fmla="*/ 10 w 107"/>
                <a:gd name="T41" fmla="*/ 6 h 195"/>
                <a:gd name="T42" fmla="*/ 11 w 107"/>
                <a:gd name="T43" fmla="*/ 4 h 195"/>
                <a:gd name="T44" fmla="*/ 11 w 107"/>
                <a:gd name="T45" fmla="*/ 2 h 195"/>
                <a:gd name="T46" fmla="*/ 11 w 107"/>
                <a:gd name="T47" fmla="*/ 1 h 195"/>
                <a:gd name="T48" fmla="*/ 11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1" name="Freeform 45">
              <a:extLst>
                <a:ext uri="{FF2B5EF4-FFF2-40B4-BE49-F238E27FC236}">
                  <a16:creationId xmlns:a16="http://schemas.microsoft.com/office/drawing/2014/main" id="{E46CC159-3B25-418F-A425-67E9199D9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654"/>
              <a:ext cx="91" cy="64"/>
            </a:xfrm>
            <a:custGeom>
              <a:avLst/>
              <a:gdLst>
                <a:gd name="T0" fmla="*/ 22 w 183"/>
                <a:gd name="T1" fmla="*/ 0 h 126"/>
                <a:gd name="T2" fmla="*/ 21 w 183"/>
                <a:gd name="T3" fmla="*/ 4 h 126"/>
                <a:gd name="T4" fmla="*/ 19 w 183"/>
                <a:gd name="T5" fmla="*/ 7 h 126"/>
                <a:gd name="T6" fmla="*/ 17 w 183"/>
                <a:gd name="T7" fmla="*/ 10 h 126"/>
                <a:gd name="T8" fmla="*/ 15 w 183"/>
                <a:gd name="T9" fmla="*/ 12 h 126"/>
                <a:gd name="T10" fmla="*/ 12 w 183"/>
                <a:gd name="T11" fmla="*/ 14 h 126"/>
                <a:gd name="T12" fmla="*/ 9 w 183"/>
                <a:gd name="T13" fmla="*/ 16 h 126"/>
                <a:gd name="T14" fmla="*/ 6 w 183"/>
                <a:gd name="T15" fmla="*/ 16 h 126"/>
                <a:gd name="T16" fmla="*/ 3 w 183"/>
                <a:gd name="T17" fmla="*/ 15 h 126"/>
                <a:gd name="T18" fmla="*/ 0 w 183"/>
                <a:gd name="T19" fmla="*/ 14 h 126"/>
                <a:gd name="T20" fmla="*/ 0 w 183"/>
                <a:gd name="T21" fmla="*/ 12 h 126"/>
                <a:gd name="T22" fmla="*/ 0 w 183"/>
                <a:gd name="T23" fmla="*/ 11 h 126"/>
                <a:gd name="T24" fmla="*/ 1 w 183"/>
                <a:gd name="T25" fmla="*/ 9 h 126"/>
                <a:gd name="T26" fmla="*/ 2 w 183"/>
                <a:gd name="T27" fmla="*/ 8 h 126"/>
                <a:gd name="T28" fmla="*/ 4 w 183"/>
                <a:gd name="T29" fmla="*/ 7 h 126"/>
                <a:gd name="T30" fmla="*/ 7 w 183"/>
                <a:gd name="T31" fmla="*/ 6 h 126"/>
                <a:gd name="T32" fmla="*/ 9 w 183"/>
                <a:gd name="T33" fmla="*/ 7 h 126"/>
                <a:gd name="T34" fmla="*/ 12 w 183"/>
                <a:gd name="T35" fmla="*/ 7 h 126"/>
                <a:gd name="T36" fmla="*/ 14 w 183"/>
                <a:gd name="T37" fmla="*/ 6 h 126"/>
                <a:gd name="T38" fmla="*/ 16 w 183"/>
                <a:gd name="T39" fmla="*/ 5 h 126"/>
                <a:gd name="T40" fmla="*/ 18 w 183"/>
                <a:gd name="T41" fmla="*/ 4 h 126"/>
                <a:gd name="T42" fmla="*/ 20 w 183"/>
                <a:gd name="T43" fmla="*/ 3 h 126"/>
                <a:gd name="T44" fmla="*/ 21 w 183"/>
                <a:gd name="T45" fmla="*/ 2 h 126"/>
                <a:gd name="T46" fmla="*/ 22 w 183"/>
                <a:gd name="T47" fmla="*/ 1 h 126"/>
                <a:gd name="T48" fmla="*/ 22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2" name="Freeform 46">
              <a:extLst>
                <a:ext uri="{FF2B5EF4-FFF2-40B4-BE49-F238E27FC236}">
                  <a16:creationId xmlns:a16="http://schemas.microsoft.com/office/drawing/2014/main" id="{97F0FBCF-B093-4377-999D-A78134BDB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655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3 w 102"/>
                <a:gd name="T3" fmla="*/ 1 h 197"/>
                <a:gd name="T4" fmla="*/ 6 w 102"/>
                <a:gd name="T5" fmla="*/ 4 h 197"/>
                <a:gd name="T6" fmla="*/ 9 w 102"/>
                <a:gd name="T7" fmla="*/ 6 h 197"/>
                <a:gd name="T8" fmla="*/ 11 w 102"/>
                <a:gd name="T9" fmla="*/ 9 h 197"/>
                <a:gd name="T10" fmla="*/ 12 w 102"/>
                <a:gd name="T11" fmla="*/ 12 h 197"/>
                <a:gd name="T12" fmla="*/ 14 w 102"/>
                <a:gd name="T13" fmla="*/ 16 h 197"/>
                <a:gd name="T14" fmla="*/ 14 w 102"/>
                <a:gd name="T15" fmla="*/ 19 h 197"/>
                <a:gd name="T16" fmla="*/ 12 w 102"/>
                <a:gd name="T17" fmla="*/ 22 h 197"/>
                <a:gd name="T18" fmla="*/ 10 w 102"/>
                <a:gd name="T19" fmla="*/ 23 h 197"/>
                <a:gd name="T20" fmla="*/ 9 w 102"/>
                <a:gd name="T21" fmla="*/ 24 h 197"/>
                <a:gd name="T22" fmla="*/ 7 w 102"/>
                <a:gd name="T23" fmla="*/ 24 h 197"/>
                <a:gd name="T24" fmla="*/ 5 w 102"/>
                <a:gd name="T25" fmla="*/ 22 h 197"/>
                <a:gd name="T26" fmla="*/ 4 w 102"/>
                <a:gd name="T27" fmla="*/ 21 h 197"/>
                <a:gd name="T28" fmla="*/ 4 w 102"/>
                <a:gd name="T29" fmla="*/ 18 h 197"/>
                <a:gd name="T30" fmla="*/ 4 w 102"/>
                <a:gd name="T31" fmla="*/ 16 h 197"/>
                <a:gd name="T32" fmla="*/ 4 w 102"/>
                <a:gd name="T33" fmla="*/ 14 h 197"/>
                <a:gd name="T34" fmla="*/ 5 w 102"/>
                <a:gd name="T35" fmla="*/ 12 h 197"/>
                <a:gd name="T36" fmla="*/ 5 w 102"/>
                <a:gd name="T37" fmla="*/ 9 h 197"/>
                <a:gd name="T38" fmla="*/ 4 w 102"/>
                <a:gd name="T39" fmla="*/ 7 h 197"/>
                <a:gd name="T40" fmla="*/ 3 w 102"/>
                <a:gd name="T41" fmla="*/ 5 h 197"/>
                <a:gd name="T42" fmla="*/ 2 w 102"/>
                <a:gd name="T43" fmla="*/ 3 h 197"/>
                <a:gd name="T44" fmla="*/ 1 w 102"/>
                <a:gd name="T45" fmla="*/ 1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3" name="Freeform 47">
              <a:extLst>
                <a:ext uri="{FF2B5EF4-FFF2-40B4-BE49-F238E27FC236}">
                  <a16:creationId xmlns:a16="http://schemas.microsoft.com/office/drawing/2014/main" id="{FD754C14-217C-47B7-8CE6-414F8DDA5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2656"/>
              <a:ext cx="91" cy="61"/>
            </a:xfrm>
            <a:custGeom>
              <a:avLst/>
              <a:gdLst>
                <a:gd name="T0" fmla="*/ 0 w 180"/>
                <a:gd name="T1" fmla="*/ 0 h 129"/>
                <a:gd name="T2" fmla="*/ 4 w 180"/>
                <a:gd name="T3" fmla="*/ 0 h 129"/>
                <a:gd name="T4" fmla="*/ 8 w 180"/>
                <a:gd name="T5" fmla="*/ 0 h 129"/>
                <a:gd name="T6" fmla="*/ 11 w 180"/>
                <a:gd name="T7" fmla="*/ 0 h 129"/>
                <a:gd name="T8" fmla="*/ 15 w 180"/>
                <a:gd name="T9" fmla="*/ 2 h 129"/>
                <a:gd name="T10" fmla="*/ 18 w 180"/>
                <a:gd name="T11" fmla="*/ 3 h 129"/>
                <a:gd name="T12" fmla="*/ 20 w 180"/>
                <a:gd name="T13" fmla="*/ 5 h 129"/>
                <a:gd name="T14" fmla="*/ 22 w 180"/>
                <a:gd name="T15" fmla="*/ 8 h 129"/>
                <a:gd name="T16" fmla="*/ 23 w 180"/>
                <a:gd name="T17" fmla="*/ 11 h 129"/>
                <a:gd name="T18" fmla="*/ 23 w 180"/>
                <a:gd name="T19" fmla="*/ 13 h 129"/>
                <a:gd name="T20" fmla="*/ 22 w 180"/>
                <a:gd name="T21" fmla="*/ 15 h 129"/>
                <a:gd name="T22" fmla="*/ 20 w 180"/>
                <a:gd name="T23" fmla="*/ 16 h 129"/>
                <a:gd name="T24" fmla="*/ 18 w 180"/>
                <a:gd name="T25" fmla="*/ 16 h 129"/>
                <a:gd name="T26" fmla="*/ 16 w 180"/>
                <a:gd name="T27" fmla="*/ 15 h 129"/>
                <a:gd name="T28" fmla="*/ 14 w 180"/>
                <a:gd name="T29" fmla="*/ 13 h 129"/>
                <a:gd name="T30" fmla="*/ 13 w 180"/>
                <a:gd name="T31" fmla="*/ 11 h 129"/>
                <a:gd name="T32" fmla="*/ 12 w 180"/>
                <a:gd name="T33" fmla="*/ 9 h 129"/>
                <a:gd name="T34" fmla="*/ 11 w 180"/>
                <a:gd name="T35" fmla="*/ 7 h 129"/>
                <a:gd name="T36" fmla="*/ 10 w 180"/>
                <a:gd name="T37" fmla="*/ 5 h 129"/>
                <a:gd name="T38" fmla="*/ 8 w 180"/>
                <a:gd name="T39" fmla="*/ 3 h 129"/>
                <a:gd name="T40" fmla="*/ 6 w 180"/>
                <a:gd name="T41" fmla="*/ 2 h 129"/>
                <a:gd name="T42" fmla="*/ 4 w 180"/>
                <a:gd name="T43" fmla="*/ 1 h 129"/>
                <a:gd name="T44" fmla="*/ 2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4" name="Freeform 48">
              <a:extLst>
                <a:ext uri="{FF2B5EF4-FFF2-40B4-BE49-F238E27FC236}">
                  <a16:creationId xmlns:a16="http://schemas.microsoft.com/office/drawing/2014/main" id="{A94DE2A4-D006-4779-8375-09D23812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613"/>
              <a:ext cx="106" cy="44"/>
            </a:xfrm>
            <a:custGeom>
              <a:avLst/>
              <a:gdLst>
                <a:gd name="T0" fmla="*/ 0 w 206"/>
                <a:gd name="T1" fmla="*/ 6 h 85"/>
                <a:gd name="T2" fmla="*/ 2 w 206"/>
                <a:gd name="T3" fmla="*/ 5 h 85"/>
                <a:gd name="T4" fmla="*/ 3 w 206"/>
                <a:gd name="T5" fmla="*/ 4 h 85"/>
                <a:gd name="T6" fmla="*/ 5 w 206"/>
                <a:gd name="T7" fmla="*/ 3 h 85"/>
                <a:gd name="T8" fmla="*/ 6 w 206"/>
                <a:gd name="T9" fmla="*/ 2 h 85"/>
                <a:gd name="T10" fmla="*/ 8 w 206"/>
                <a:gd name="T11" fmla="*/ 2 h 85"/>
                <a:gd name="T12" fmla="*/ 10 w 206"/>
                <a:gd name="T13" fmla="*/ 1 h 85"/>
                <a:gd name="T14" fmla="*/ 11 w 206"/>
                <a:gd name="T15" fmla="*/ 0 h 85"/>
                <a:gd name="T16" fmla="*/ 13 w 206"/>
                <a:gd name="T17" fmla="*/ 0 h 85"/>
                <a:gd name="T18" fmla="*/ 15 w 206"/>
                <a:gd name="T19" fmla="*/ 0 h 85"/>
                <a:gd name="T20" fmla="*/ 17 w 206"/>
                <a:gd name="T21" fmla="*/ 0 h 85"/>
                <a:gd name="T22" fmla="*/ 18 w 206"/>
                <a:gd name="T23" fmla="*/ 0 h 85"/>
                <a:gd name="T24" fmla="*/ 20 w 206"/>
                <a:gd name="T25" fmla="*/ 0 h 85"/>
                <a:gd name="T26" fmla="*/ 21 w 206"/>
                <a:gd name="T27" fmla="*/ 0 h 85"/>
                <a:gd name="T28" fmla="*/ 23 w 206"/>
                <a:gd name="T29" fmla="*/ 1 h 85"/>
                <a:gd name="T30" fmla="*/ 24 w 206"/>
                <a:gd name="T31" fmla="*/ 2 h 85"/>
                <a:gd name="T32" fmla="*/ 25 w 206"/>
                <a:gd name="T33" fmla="*/ 3 h 85"/>
                <a:gd name="T34" fmla="*/ 26 w 206"/>
                <a:gd name="T35" fmla="*/ 5 h 85"/>
                <a:gd name="T36" fmla="*/ 26 w 206"/>
                <a:gd name="T37" fmla="*/ 7 h 85"/>
                <a:gd name="T38" fmla="*/ 25 w 206"/>
                <a:gd name="T39" fmla="*/ 9 h 85"/>
                <a:gd name="T40" fmla="*/ 24 w 206"/>
                <a:gd name="T41" fmla="*/ 10 h 85"/>
                <a:gd name="T42" fmla="*/ 21 w 206"/>
                <a:gd name="T43" fmla="*/ 10 h 85"/>
                <a:gd name="T44" fmla="*/ 19 w 206"/>
                <a:gd name="T45" fmla="*/ 10 h 85"/>
                <a:gd name="T46" fmla="*/ 17 w 206"/>
                <a:gd name="T47" fmla="*/ 9 h 85"/>
                <a:gd name="T48" fmla="*/ 15 w 206"/>
                <a:gd name="T49" fmla="*/ 7 h 85"/>
                <a:gd name="T50" fmla="*/ 13 w 206"/>
                <a:gd name="T51" fmla="*/ 6 h 85"/>
                <a:gd name="T52" fmla="*/ 11 w 206"/>
                <a:gd name="T53" fmla="*/ 5 h 85"/>
                <a:gd name="T54" fmla="*/ 9 w 206"/>
                <a:gd name="T55" fmla="*/ 5 h 85"/>
                <a:gd name="T56" fmla="*/ 6 w 206"/>
                <a:gd name="T57" fmla="*/ 5 h 85"/>
                <a:gd name="T58" fmla="*/ 4 w 206"/>
                <a:gd name="T59" fmla="*/ 6 h 85"/>
                <a:gd name="T60" fmla="*/ 2 w 206"/>
                <a:gd name="T61" fmla="*/ 6 h 85"/>
                <a:gd name="T62" fmla="*/ 1 w 206"/>
                <a:gd name="T63" fmla="*/ 6 h 85"/>
                <a:gd name="T64" fmla="*/ 0 w 206"/>
                <a:gd name="T65" fmla="*/ 6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5" name="Freeform 49">
              <a:extLst>
                <a:ext uri="{FF2B5EF4-FFF2-40B4-BE49-F238E27FC236}">
                  <a16:creationId xmlns:a16="http://schemas.microsoft.com/office/drawing/2014/main" id="{6C6F34AD-ECC0-4A99-9B7E-DA7993D0FC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2" y="2408"/>
              <a:ext cx="73" cy="45"/>
            </a:xfrm>
            <a:custGeom>
              <a:avLst/>
              <a:gdLst>
                <a:gd name="T0" fmla="*/ 0 w 147"/>
                <a:gd name="T1" fmla="*/ 0 h 95"/>
                <a:gd name="T2" fmla="*/ 3 w 147"/>
                <a:gd name="T3" fmla="*/ 0 h 95"/>
                <a:gd name="T4" fmla="*/ 6 w 147"/>
                <a:gd name="T5" fmla="*/ 0 h 95"/>
                <a:gd name="T6" fmla="*/ 9 w 147"/>
                <a:gd name="T7" fmla="*/ 0 h 95"/>
                <a:gd name="T8" fmla="*/ 12 w 147"/>
                <a:gd name="T9" fmla="*/ 1 h 95"/>
                <a:gd name="T10" fmla="*/ 14 w 147"/>
                <a:gd name="T11" fmla="*/ 2 h 95"/>
                <a:gd name="T12" fmla="*/ 16 w 147"/>
                <a:gd name="T13" fmla="*/ 3 h 95"/>
                <a:gd name="T14" fmla="*/ 18 w 147"/>
                <a:gd name="T15" fmla="*/ 5 h 95"/>
                <a:gd name="T16" fmla="*/ 19 w 147"/>
                <a:gd name="T17" fmla="*/ 7 h 95"/>
                <a:gd name="T18" fmla="*/ 19 w 147"/>
                <a:gd name="T19" fmla="*/ 9 h 95"/>
                <a:gd name="T20" fmla="*/ 18 w 147"/>
                <a:gd name="T21" fmla="*/ 11 h 95"/>
                <a:gd name="T22" fmla="*/ 17 w 147"/>
                <a:gd name="T23" fmla="*/ 11 h 95"/>
                <a:gd name="T24" fmla="*/ 15 w 147"/>
                <a:gd name="T25" fmla="*/ 11 h 95"/>
                <a:gd name="T26" fmla="*/ 14 w 147"/>
                <a:gd name="T27" fmla="*/ 11 h 95"/>
                <a:gd name="T28" fmla="*/ 12 w 147"/>
                <a:gd name="T29" fmla="*/ 10 h 95"/>
                <a:gd name="T30" fmla="*/ 11 w 147"/>
                <a:gd name="T31" fmla="*/ 8 h 95"/>
                <a:gd name="T32" fmla="*/ 10 w 147"/>
                <a:gd name="T33" fmla="*/ 6 h 95"/>
                <a:gd name="T34" fmla="*/ 9 w 147"/>
                <a:gd name="T35" fmla="*/ 5 h 95"/>
                <a:gd name="T36" fmla="*/ 8 w 147"/>
                <a:gd name="T37" fmla="*/ 4 h 95"/>
                <a:gd name="T38" fmla="*/ 7 w 147"/>
                <a:gd name="T39" fmla="*/ 2 h 95"/>
                <a:gd name="T40" fmla="*/ 5 w 147"/>
                <a:gd name="T41" fmla="*/ 2 h 95"/>
                <a:gd name="T42" fmla="*/ 3 w 147"/>
                <a:gd name="T43" fmla="*/ 1 h 95"/>
                <a:gd name="T44" fmla="*/ 2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6" name="Freeform 50">
              <a:extLst>
                <a:ext uri="{FF2B5EF4-FFF2-40B4-BE49-F238E27FC236}">
                  <a16:creationId xmlns:a16="http://schemas.microsoft.com/office/drawing/2014/main" id="{4471E018-8577-49DE-82B1-9F8A1CBDA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413"/>
              <a:ext cx="45" cy="77"/>
            </a:xfrm>
            <a:custGeom>
              <a:avLst/>
              <a:gdLst>
                <a:gd name="T0" fmla="*/ 0 w 87"/>
                <a:gd name="T1" fmla="*/ 0 h 154"/>
                <a:gd name="T2" fmla="*/ 2 w 87"/>
                <a:gd name="T3" fmla="*/ 2 h 154"/>
                <a:gd name="T4" fmla="*/ 4 w 87"/>
                <a:gd name="T5" fmla="*/ 3 h 154"/>
                <a:gd name="T6" fmla="*/ 7 w 87"/>
                <a:gd name="T7" fmla="*/ 5 h 154"/>
                <a:gd name="T8" fmla="*/ 8 w 87"/>
                <a:gd name="T9" fmla="*/ 8 h 154"/>
                <a:gd name="T10" fmla="*/ 10 w 87"/>
                <a:gd name="T11" fmla="*/ 10 h 154"/>
                <a:gd name="T12" fmla="*/ 10 w 87"/>
                <a:gd name="T13" fmla="*/ 13 h 154"/>
                <a:gd name="T14" fmla="*/ 10 w 87"/>
                <a:gd name="T15" fmla="*/ 15 h 154"/>
                <a:gd name="T16" fmla="*/ 10 w 87"/>
                <a:gd name="T17" fmla="*/ 18 h 154"/>
                <a:gd name="T18" fmla="*/ 8 w 87"/>
                <a:gd name="T19" fmla="*/ 19 h 154"/>
                <a:gd name="T20" fmla="*/ 7 w 87"/>
                <a:gd name="T21" fmla="*/ 20 h 154"/>
                <a:gd name="T22" fmla="*/ 6 w 87"/>
                <a:gd name="T23" fmla="*/ 19 h 154"/>
                <a:gd name="T24" fmla="*/ 4 w 87"/>
                <a:gd name="T25" fmla="*/ 18 h 154"/>
                <a:gd name="T26" fmla="*/ 3 w 87"/>
                <a:gd name="T27" fmla="*/ 17 h 154"/>
                <a:gd name="T28" fmla="*/ 3 w 87"/>
                <a:gd name="T29" fmla="*/ 15 h 154"/>
                <a:gd name="T30" fmla="*/ 3 w 87"/>
                <a:gd name="T31" fmla="*/ 13 h 154"/>
                <a:gd name="T32" fmla="*/ 3 w 87"/>
                <a:gd name="T33" fmla="*/ 11 h 154"/>
                <a:gd name="T34" fmla="*/ 4 w 87"/>
                <a:gd name="T35" fmla="*/ 10 h 154"/>
                <a:gd name="T36" fmla="*/ 3 w 87"/>
                <a:gd name="T37" fmla="*/ 8 h 154"/>
                <a:gd name="T38" fmla="*/ 3 w 87"/>
                <a:gd name="T39" fmla="*/ 6 h 154"/>
                <a:gd name="T40" fmla="*/ 2 w 87"/>
                <a:gd name="T41" fmla="*/ 4 h 154"/>
                <a:gd name="T42" fmla="*/ 1 w 87"/>
                <a:gd name="T43" fmla="*/ 3 h 154"/>
                <a:gd name="T44" fmla="*/ 0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7" name="Freeform 51">
              <a:extLst>
                <a:ext uri="{FF2B5EF4-FFF2-40B4-BE49-F238E27FC236}">
                  <a16:creationId xmlns:a16="http://schemas.microsoft.com/office/drawing/2014/main" id="{5E546352-C1D4-426B-8820-B46BF3511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2374"/>
              <a:ext cx="82" cy="33"/>
            </a:xfrm>
            <a:custGeom>
              <a:avLst/>
              <a:gdLst>
                <a:gd name="T0" fmla="*/ 0 w 161"/>
                <a:gd name="T1" fmla="*/ 8 h 69"/>
                <a:gd name="T2" fmla="*/ 2 w 161"/>
                <a:gd name="T3" fmla="*/ 6 h 69"/>
                <a:gd name="T4" fmla="*/ 4 w 161"/>
                <a:gd name="T5" fmla="*/ 4 h 69"/>
                <a:gd name="T6" fmla="*/ 7 w 161"/>
                <a:gd name="T7" fmla="*/ 2 h 69"/>
                <a:gd name="T8" fmla="*/ 9 w 161"/>
                <a:gd name="T9" fmla="*/ 1 h 69"/>
                <a:gd name="T10" fmla="*/ 12 w 161"/>
                <a:gd name="T11" fmla="*/ 0 h 69"/>
                <a:gd name="T12" fmla="*/ 14 w 161"/>
                <a:gd name="T13" fmla="*/ 0 h 69"/>
                <a:gd name="T14" fmla="*/ 17 w 161"/>
                <a:gd name="T15" fmla="*/ 0 h 69"/>
                <a:gd name="T16" fmla="*/ 19 w 161"/>
                <a:gd name="T17" fmla="*/ 1 h 69"/>
                <a:gd name="T18" fmla="*/ 20 w 161"/>
                <a:gd name="T19" fmla="*/ 3 h 69"/>
                <a:gd name="T20" fmla="*/ 21 w 161"/>
                <a:gd name="T21" fmla="*/ 4 h 69"/>
                <a:gd name="T22" fmla="*/ 20 w 161"/>
                <a:gd name="T23" fmla="*/ 5 h 69"/>
                <a:gd name="T24" fmla="*/ 19 w 161"/>
                <a:gd name="T25" fmla="*/ 6 h 69"/>
                <a:gd name="T26" fmla="*/ 17 w 161"/>
                <a:gd name="T27" fmla="*/ 7 h 69"/>
                <a:gd name="T28" fmla="*/ 16 w 161"/>
                <a:gd name="T29" fmla="*/ 8 h 69"/>
                <a:gd name="T30" fmla="*/ 14 w 161"/>
                <a:gd name="T31" fmla="*/ 7 h 69"/>
                <a:gd name="T32" fmla="*/ 12 w 161"/>
                <a:gd name="T33" fmla="*/ 6 h 69"/>
                <a:gd name="T34" fmla="*/ 10 w 161"/>
                <a:gd name="T35" fmla="*/ 6 h 69"/>
                <a:gd name="T36" fmla="*/ 8 w 161"/>
                <a:gd name="T37" fmla="*/ 5 h 69"/>
                <a:gd name="T38" fmla="*/ 6 w 161"/>
                <a:gd name="T39" fmla="*/ 6 h 69"/>
                <a:gd name="T40" fmla="*/ 5 w 161"/>
                <a:gd name="T41" fmla="*/ 6 h 69"/>
                <a:gd name="T42" fmla="*/ 3 w 161"/>
                <a:gd name="T43" fmla="*/ 7 h 69"/>
                <a:gd name="T44" fmla="*/ 2 w 161"/>
                <a:gd name="T45" fmla="*/ 8 h 69"/>
                <a:gd name="T46" fmla="*/ 1 w 161"/>
                <a:gd name="T47" fmla="*/ 8 h 69"/>
                <a:gd name="T48" fmla="*/ 0 w 161"/>
                <a:gd name="T49" fmla="*/ 8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8" name="Freeform 52">
              <a:extLst>
                <a:ext uri="{FF2B5EF4-FFF2-40B4-BE49-F238E27FC236}">
                  <a16:creationId xmlns:a16="http://schemas.microsoft.com/office/drawing/2014/main" id="{9CEE3E67-830E-45AA-8241-CC80C6794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341"/>
              <a:ext cx="56" cy="64"/>
            </a:xfrm>
            <a:custGeom>
              <a:avLst/>
              <a:gdLst>
                <a:gd name="T0" fmla="*/ 0 w 114"/>
                <a:gd name="T1" fmla="*/ 16 h 133"/>
                <a:gd name="T2" fmla="*/ 1 w 114"/>
                <a:gd name="T3" fmla="*/ 13 h 133"/>
                <a:gd name="T4" fmla="*/ 1 w 114"/>
                <a:gd name="T5" fmla="*/ 11 h 133"/>
                <a:gd name="T6" fmla="*/ 2 w 114"/>
                <a:gd name="T7" fmla="*/ 8 h 133"/>
                <a:gd name="T8" fmla="*/ 3 w 114"/>
                <a:gd name="T9" fmla="*/ 5 h 133"/>
                <a:gd name="T10" fmla="*/ 5 w 114"/>
                <a:gd name="T11" fmla="*/ 3 h 133"/>
                <a:gd name="T12" fmla="*/ 7 w 114"/>
                <a:gd name="T13" fmla="*/ 1 h 133"/>
                <a:gd name="T14" fmla="*/ 9 w 114"/>
                <a:gd name="T15" fmla="*/ 0 h 133"/>
                <a:gd name="T16" fmla="*/ 11 w 114"/>
                <a:gd name="T17" fmla="*/ 0 h 133"/>
                <a:gd name="T18" fmla="*/ 13 w 114"/>
                <a:gd name="T19" fmla="*/ 0 h 133"/>
                <a:gd name="T20" fmla="*/ 14 w 114"/>
                <a:gd name="T21" fmla="*/ 1 h 133"/>
                <a:gd name="T22" fmla="*/ 15 w 114"/>
                <a:gd name="T23" fmla="*/ 2 h 133"/>
                <a:gd name="T24" fmla="*/ 14 w 114"/>
                <a:gd name="T25" fmla="*/ 4 h 133"/>
                <a:gd name="T26" fmla="*/ 14 w 114"/>
                <a:gd name="T27" fmla="*/ 5 h 133"/>
                <a:gd name="T28" fmla="*/ 12 w 114"/>
                <a:gd name="T29" fmla="*/ 7 h 133"/>
                <a:gd name="T30" fmla="*/ 11 w 114"/>
                <a:gd name="T31" fmla="*/ 8 h 133"/>
                <a:gd name="T32" fmla="*/ 8 w 114"/>
                <a:gd name="T33" fmla="*/ 8 h 133"/>
                <a:gd name="T34" fmla="*/ 7 w 114"/>
                <a:gd name="T35" fmla="*/ 8 h 133"/>
                <a:gd name="T36" fmla="*/ 5 w 114"/>
                <a:gd name="T37" fmla="*/ 9 h 133"/>
                <a:gd name="T38" fmla="*/ 4 w 114"/>
                <a:gd name="T39" fmla="*/ 11 h 133"/>
                <a:gd name="T40" fmla="*/ 3 w 114"/>
                <a:gd name="T41" fmla="*/ 12 h 133"/>
                <a:gd name="T42" fmla="*/ 2 w 114"/>
                <a:gd name="T43" fmla="*/ 14 h 133"/>
                <a:gd name="T44" fmla="*/ 1 w 114"/>
                <a:gd name="T45" fmla="*/ 15 h 133"/>
                <a:gd name="T46" fmla="*/ 1 w 114"/>
                <a:gd name="T47" fmla="*/ 16 h 133"/>
                <a:gd name="T48" fmla="*/ 0 w 114"/>
                <a:gd name="T49" fmla="*/ 1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69" name="Freeform 53">
              <a:extLst>
                <a:ext uri="{FF2B5EF4-FFF2-40B4-BE49-F238E27FC236}">
                  <a16:creationId xmlns:a16="http://schemas.microsoft.com/office/drawing/2014/main" id="{A572E3B2-1761-4165-B3A0-6DA434442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318"/>
              <a:ext cx="35" cy="82"/>
            </a:xfrm>
            <a:custGeom>
              <a:avLst/>
              <a:gdLst>
                <a:gd name="T0" fmla="*/ 4 w 70"/>
                <a:gd name="T1" fmla="*/ 21 h 163"/>
                <a:gd name="T2" fmla="*/ 3 w 70"/>
                <a:gd name="T3" fmla="*/ 19 h 163"/>
                <a:gd name="T4" fmla="*/ 2 w 70"/>
                <a:gd name="T5" fmla="*/ 16 h 163"/>
                <a:gd name="T6" fmla="*/ 1 w 70"/>
                <a:gd name="T7" fmla="*/ 13 h 163"/>
                <a:gd name="T8" fmla="*/ 0 w 70"/>
                <a:gd name="T9" fmla="*/ 10 h 163"/>
                <a:gd name="T10" fmla="*/ 0 w 70"/>
                <a:gd name="T11" fmla="*/ 7 h 163"/>
                <a:gd name="T12" fmla="*/ 1 w 70"/>
                <a:gd name="T13" fmla="*/ 5 h 163"/>
                <a:gd name="T14" fmla="*/ 2 w 70"/>
                <a:gd name="T15" fmla="*/ 3 h 163"/>
                <a:gd name="T16" fmla="*/ 4 w 70"/>
                <a:gd name="T17" fmla="*/ 1 h 163"/>
                <a:gd name="T18" fmla="*/ 6 w 70"/>
                <a:gd name="T19" fmla="*/ 0 h 163"/>
                <a:gd name="T20" fmla="*/ 7 w 70"/>
                <a:gd name="T21" fmla="*/ 1 h 163"/>
                <a:gd name="T22" fmla="*/ 8 w 70"/>
                <a:gd name="T23" fmla="*/ 2 h 163"/>
                <a:gd name="T24" fmla="*/ 9 w 70"/>
                <a:gd name="T25" fmla="*/ 3 h 163"/>
                <a:gd name="T26" fmla="*/ 9 w 70"/>
                <a:gd name="T27" fmla="*/ 5 h 163"/>
                <a:gd name="T28" fmla="*/ 9 w 70"/>
                <a:gd name="T29" fmla="*/ 6 h 163"/>
                <a:gd name="T30" fmla="*/ 8 w 70"/>
                <a:gd name="T31" fmla="*/ 8 h 163"/>
                <a:gd name="T32" fmla="*/ 6 w 70"/>
                <a:gd name="T33" fmla="*/ 10 h 163"/>
                <a:gd name="T34" fmla="*/ 5 w 70"/>
                <a:gd name="T35" fmla="*/ 13 h 163"/>
                <a:gd name="T36" fmla="*/ 4 w 70"/>
                <a:gd name="T37" fmla="*/ 16 h 163"/>
                <a:gd name="T38" fmla="*/ 4 w 70"/>
                <a:gd name="T39" fmla="*/ 19 h 163"/>
                <a:gd name="T40" fmla="*/ 4 w 70"/>
                <a:gd name="T41" fmla="*/ 2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0" name="Freeform 54">
              <a:extLst>
                <a:ext uri="{FF2B5EF4-FFF2-40B4-BE49-F238E27FC236}">
                  <a16:creationId xmlns:a16="http://schemas.microsoft.com/office/drawing/2014/main" id="{D4A49E92-7A58-46A1-905F-F9215BD2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1" y="1600"/>
              <a:ext cx="179" cy="173"/>
            </a:xfrm>
            <a:custGeom>
              <a:avLst/>
              <a:gdLst>
                <a:gd name="T0" fmla="*/ 1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1 w 361"/>
                <a:gd name="T7" fmla="*/ 0 h 348"/>
                <a:gd name="T8" fmla="*/ 2 w 361"/>
                <a:gd name="T9" fmla="*/ 1 h 348"/>
                <a:gd name="T10" fmla="*/ 5 w 361"/>
                <a:gd name="T11" fmla="*/ 1 h 348"/>
                <a:gd name="T12" fmla="*/ 8 w 361"/>
                <a:gd name="T13" fmla="*/ 2 h 348"/>
                <a:gd name="T14" fmla="*/ 12 w 361"/>
                <a:gd name="T15" fmla="*/ 4 h 348"/>
                <a:gd name="T16" fmla="*/ 16 w 361"/>
                <a:gd name="T17" fmla="*/ 5 h 348"/>
                <a:gd name="T18" fmla="*/ 20 w 361"/>
                <a:gd name="T19" fmla="*/ 7 h 348"/>
                <a:gd name="T20" fmla="*/ 24 w 361"/>
                <a:gd name="T21" fmla="*/ 10 h 348"/>
                <a:gd name="T22" fmla="*/ 28 w 361"/>
                <a:gd name="T23" fmla="*/ 12 h 348"/>
                <a:gd name="T24" fmla="*/ 32 w 361"/>
                <a:gd name="T25" fmla="*/ 15 h 348"/>
                <a:gd name="T26" fmla="*/ 36 w 361"/>
                <a:gd name="T27" fmla="*/ 19 h 348"/>
                <a:gd name="T28" fmla="*/ 39 w 361"/>
                <a:gd name="T29" fmla="*/ 23 h 348"/>
                <a:gd name="T30" fmla="*/ 42 w 361"/>
                <a:gd name="T31" fmla="*/ 27 h 348"/>
                <a:gd name="T32" fmla="*/ 44 w 361"/>
                <a:gd name="T33" fmla="*/ 31 h 348"/>
                <a:gd name="T34" fmla="*/ 45 w 361"/>
                <a:gd name="T35" fmla="*/ 34 h 348"/>
                <a:gd name="T36" fmla="*/ 44 w 361"/>
                <a:gd name="T37" fmla="*/ 36 h 348"/>
                <a:gd name="T38" fmla="*/ 44 w 361"/>
                <a:gd name="T39" fmla="*/ 38 h 348"/>
                <a:gd name="T40" fmla="*/ 43 w 361"/>
                <a:gd name="T41" fmla="*/ 40 h 348"/>
                <a:gd name="T42" fmla="*/ 42 w 361"/>
                <a:gd name="T43" fmla="*/ 42 h 348"/>
                <a:gd name="T44" fmla="*/ 41 w 361"/>
                <a:gd name="T45" fmla="*/ 43 h 348"/>
                <a:gd name="T46" fmla="*/ 40 w 361"/>
                <a:gd name="T47" fmla="*/ 44 h 348"/>
                <a:gd name="T48" fmla="*/ 40 w 361"/>
                <a:gd name="T49" fmla="*/ 44 h 348"/>
                <a:gd name="T50" fmla="*/ 40 w 361"/>
                <a:gd name="T51" fmla="*/ 44 h 348"/>
                <a:gd name="T52" fmla="*/ 40 w 361"/>
                <a:gd name="T53" fmla="*/ 43 h 348"/>
                <a:gd name="T54" fmla="*/ 41 w 361"/>
                <a:gd name="T55" fmla="*/ 42 h 348"/>
                <a:gd name="T56" fmla="*/ 42 w 361"/>
                <a:gd name="T57" fmla="*/ 40 h 348"/>
                <a:gd name="T58" fmla="*/ 42 w 361"/>
                <a:gd name="T59" fmla="*/ 39 h 348"/>
                <a:gd name="T60" fmla="*/ 42 w 361"/>
                <a:gd name="T61" fmla="*/ 36 h 348"/>
                <a:gd name="T62" fmla="*/ 42 w 361"/>
                <a:gd name="T63" fmla="*/ 34 h 348"/>
                <a:gd name="T64" fmla="*/ 42 w 361"/>
                <a:gd name="T65" fmla="*/ 31 h 348"/>
                <a:gd name="T66" fmla="*/ 40 w 361"/>
                <a:gd name="T67" fmla="*/ 28 h 348"/>
                <a:gd name="T68" fmla="*/ 38 w 361"/>
                <a:gd name="T69" fmla="*/ 25 h 348"/>
                <a:gd name="T70" fmla="*/ 35 w 361"/>
                <a:gd name="T71" fmla="*/ 21 h 348"/>
                <a:gd name="T72" fmla="*/ 31 w 361"/>
                <a:gd name="T73" fmla="*/ 17 h 348"/>
                <a:gd name="T74" fmla="*/ 25 w 361"/>
                <a:gd name="T75" fmla="*/ 14 h 348"/>
                <a:gd name="T76" fmla="*/ 19 w 361"/>
                <a:gd name="T77" fmla="*/ 10 h 348"/>
                <a:gd name="T78" fmla="*/ 11 w 361"/>
                <a:gd name="T79" fmla="*/ 5 h 348"/>
                <a:gd name="T80" fmla="*/ 1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1" name="Freeform 55">
              <a:extLst>
                <a:ext uri="{FF2B5EF4-FFF2-40B4-BE49-F238E27FC236}">
                  <a16:creationId xmlns:a16="http://schemas.microsoft.com/office/drawing/2014/main" id="{4783DE83-1004-4B59-BFD6-2D8FBC22C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" y="2439"/>
              <a:ext cx="63" cy="171"/>
            </a:xfrm>
            <a:custGeom>
              <a:avLst/>
              <a:gdLst>
                <a:gd name="T0" fmla="*/ 4 w 126"/>
                <a:gd name="T1" fmla="*/ 0 h 343"/>
                <a:gd name="T2" fmla="*/ 2 w 126"/>
                <a:gd name="T3" fmla="*/ 3 h 343"/>
                <a:gd name="T4" fmla="*/ 1 w 126"/>
                <a:gd name="T5" fmla="*/ 8 h 343"/>
                <a:gd name="T6" fmla="*/ 0 w 126"/>
                <a:gd name="T7" fmla="*/ 15 h 343"/>
                <a:gd name="T8" fmla="*/ 1 w 126"/>
                <a:gd name="T9" fmla="*/ 21 h 343"/>
                <a:gd name="T10" fmla="*/ 3 w 126"/>
                <a:gd name="T11" fmla="*/ 28 h 343"/>
                <a:gd name="T12" fmla="*/ 6 w 126"/>
                <a:gd name="T13" fmla="*/ 34 h 343"/>
                <a:gd name="T14" fmla="*/ 10 w 126"/>
                <a:gd name="T15" fmla="*/ 39 h 343"/>
                <a:gd name="T16" fmla="*/ 16 w 126"/>
                <a:gd name="T17" fmla="*/ 42 h 343"/>
                <a:gd name="T18" fmla="*/ 16 w 126"/>
                <a:gd name="T19" fmla="*/ 42 h 343"/>
                <a:gd name="T20" fmla="*/ 15 w 126"/>
                <a:gd name="T21" fmla="*/ 41 h 343"/>
                <a:gd name="T22" fmla="*/ 13 w 126"/>
                <a:gd name="T23" fmla="*/ 40 h 343"/>
                <a:gd name="T24" fmla="*/ 11 w 126"/>
                <a:gd name="T25" fmla="*/ 38 h 343"/>
                <a:gd name="T26" fmla="*/ 9 w 126"/>
                <a:gd name="T27" fmla="*/ 36 h 343"/>
                <a:gd name="T28" fmla="*/ 7 w 126"/>
                <a:gd name="T29" fmla="*/ 33 h 343"/>
                <a:gd name="T30" fmla="*/ 6 w 126"/>
                <a:gd name="T31" fmla="*/ 30 h 343"/>
                <a:gd name="T32" fmla="*/ 4 w 126"/>
                <a:gd name="T33" fmla="*/ 27 h 343"/>
                <a:gd name="T34" fmla="*/ 3 w 126"/>
                <a:gd name="T35" fmla="*/ 22 h 343"/>
                <a:gd name="T36" fmla="*/ 2 w 126"/>
                <a:gd name="T37" fmla="*/ 18 h 343"/>
                <a:gd name="T38" fmla="*/ 2 w 126"/>
                <a:gd name="T39" fmla="*/ 13 h 343"/>
                <a:gd name="T40" fmla="*/ 2 w 126"/>
                <a:gd name="T41" fmla="*/ 9 h 343"/>
                <a:gd name="T42" fmla="*/ 3 w 126"/>
                <a:gd name="T43" fmla="*/ 5 h 343"/>
                <a:gd name="T44" fmla="*/ 3 w 126"/>
                <a:gd name="T45" fmla="*/ 2 h 343"/>
                <a:gd name="T46" fmla="*/ 3 w 126"/>
                <a:gd name="T47" fmla="*/ 0 h 343"/>
                <a:gd name="T48" fmla="*/ 4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2" name="Freeform 56">
              <a:extLst>
                <a:ext uri="{FF2B5EF4-FFF2-40B4-BE49-F238E27FC236}">
                  <a16:creationId xmlns:a16="http://schemas.microsoft.com/office/drawing/2014/main" id="{7126DC82-D425-4E3D-8000-630F9D1D0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482"/>
              <a:ext cx="164" cy="77"/>
            </a:xfrm>
            <a:custGeom>
              <a:avLst/>
              <a:gdLst>
                <a:gd name="T0" fmla="*/ 41 w 332"/>
                <a:gd name="T1" fmla="*/ 20 h 160"/>
                <a:gd name="T2" fmla="*/ 40 w 332"/>
                <a:gd name="T3" fmla="*/ 19 h 160"/>
                <a:gd name="T4" fmla="*/ 39 w 332"/>
                <a:gd name="T5" fmla="*/ 17 h 160"/>
                <a:gd name="T6" fmla="*/ 38 w 332"/>
                <a:gd name="T7" fmla="*/ 15 h 160"/>
                <a:gd name="T8" fmla="*/ 36 w 332"/>
                <a:gd name="T9" fmla="*/ 12 h 160"/>
                <a:gd name="T10" fmla="*/ 34 w 332"/>
                <a:gd name="T11" fmla="*/ 10 h 160"/>
                <a:gd name="T12" fmla="*/ 31 w 332"/>
                <a:gd name="T13" fmla="*/ 8 h 160"/>
                <a:gd name="T14" fmla="*/ 28 w 332"/>
                <a:gd name="T15" fmla="*/ 6 h 160"/>
                <a:gd name="T16" fmla="*/ 25 w 332"/>
                <a:gd name="T17" fmla="*/ 5 h 160"/>
                <a:gd name="T18" fmla="*/ 22 w 332"/>
                <a:gd name="T19" fmla="*/ 3 h 160"/>
                <a:gd name="T20" fmla="*/ 19 w 332"/>
                <a:gd name="T21" fmla="*/ 2 h 160"/>
                <a:gd name="T22" fmla="*/ 16 w 332"/>
                <a:gd name="T23" fmla="*/ 1 h 160"/>
                <a:gd name="T24" fmla="*/ 13 w 332"/>
                <a:gd name="T25" fmla="*/ 0 h 160"/>
                <a:gd name="T26" fmla="*/ 9 w 332"/>
                <a:gd name="T27" fmla="*/ 0 h 160"/>
                <a:gd name="T28" fmla="*/ 6 w 332"/>
                <a:gd name="T29" fmla="*/ 1 h 160"/>
                <a:gd name="T30" fmla="*/ 3 w 332"/>
                <a:gd name="T31" fmla="*/ 2 h 160"/>
                <a:gd name="T32" fmla="*/ 0 w 332"/>
                <a:gd name="T33" fmla="*/ 3 h 160"/>
                <a:gd name="T34" fmla="*/ 0 w 332"/>
                <a:gd name="T35" fmla="*/ 3 h 160"/>
                <a:gd name="T36" fmla="*/ 1 w 332"/>
                <a:gd name="T37" fmla="*/ 3 h 160"/>
                <a:gd name="T38" fmla="*/ 4 w 332"/>
                <a:gd name="T39" fmla="*/ 3 h 160"/>
                <a:gd name="T40" fmla="*/ 6 w 332"/>
                <a:gd name="T41" fmla="*/ 2 h 160"/>
                <a:gd name="T42" fmla="*/ 9 w 332"/>
                <a:gd name="T43" fmla="*/ 2 h 160"/>
                <a:gd name="T44" fmla="*/ 13 w 332"/>
                <a:gd name="T45" fmla="*/ 2 h 160"/>
                <a:gd name="T46" fmla="*/ 16 w 332"/>
                <a:gd name="T47" fmla="*/ 3 h 160"/>
                <a:gd name="T48" fmla="*/ 19 w 332"/>
                <a:gd name="T49" fmla="*/ 3 h 160"/>
                <a:gd name="T50" fmla="*/ 24 w 332"/>
                <a:gd name="T51" fmla="*/ 5 h 160"/>
                <a:gd name="T52" fmla="*/ 28 w 332"/>
                <a:gd name="T53" fmla="*/ 8 h 160"/>
                <a:gd name="T54" fmla="*/ 31 w 332"/>
                <a:gd name="T55" fmla="*/ 11 h 160"/>
                <a:gd name="T56" fmla="*/ 35 w 332"/>
                <a:gd name="T57" fmla="*/ 13 h 160"/>
                <a:gd name="T58" fmla="*/ 37 w 332"/>
                <a:gd name="T59" fmla="*/ 16 h 160"/>
                <a:gd name="T60" fmla="*/ 39 w 332"/>
                <a:gd name="T61" fmla="*/ 18 h 160"/>
                <a:gd name="T62" fmla="*/ 41 w 332"/>
                <a:gd name="T63" fmla="*/ 20 h 160"/>
                <a:gd name="T64" fmla="*/ 41 w 332"/>
                <a:gd name="T65" fmla="*/ 2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3" name="Freeform 57">
              <a:extLst>
                <a:ext uri="{FF2B5EF4-FFF2-40B4-BE49-F238E27FC236}">
                  <a16:creationId xmlns:a16="http://schemas.microsoft.com/office/drawing/2014/main" id="{C68545E4-5B2B-4CB6-B157-86AFF77CF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86"/>
              <a:ext cx="188" cy="669"/>
            </a:xfrm>
            <a:custGeom>
              <a:avLst/>
              <a:gdLst>
                <a:gd name="T0" fmla="*/ 41 w 373"/>
                <a:gd name="T1" fmla="*/ 167 h 1340"/>
                <a:gd name="T2" fmla="*/ 30 w 373"/>
                <a:gd name="T3" fmla="*/ 166 h 1340"/>
                <a:gd name="T4" fmla="*/ 20 w 373"/>
                <a:gd name="T5" fmla="*/ 163 h 1340"/>
                <a:gd name="T6" fmla="*/ 12 w 373"/>
                <a:gd name="T7" fmla="*/ 159 h 1340"/>
                <a:gd name="T8" fmla="*/ 6 w 373"/>
                <a:gd name="T9" fmla="*/ 152 h 1340"/>
                <a:gd name="T10" fmla="*/ 5 w 373"/>
                <a:gd name="T11" fmla="*/ 142 h 1340"/>
                <a:gd name="T12" fmla="*/ 8 w 373"/>
                <a:gd name="T13" fmla="*/ 128 h 1340"/>
                <a:gd name="T14" fmla="*/ 17 w 373"/>
                <a:gd name="T15" fmla="*/ 109 h 1340"/>
                <a:gd name="T16" fmla="*/ 31 w 373"/>
                <a:gd name="T17" fmla="*/ 88 h 1340"/>
                <a:gd name="T18" fmla="*/ 39 w 373"/>
                <a:gd name="T19" fmla="*/ 70 h 1340"/>
                <a:gd name="T20" fmla="*/ 44 w 373"/>
                <a:gd name="T21" fmla="*/ 54 h 1340"/>
                <a:gd name="T22" fmla="*/ 46 w 373"/>
                <a:gd name="T23" fmla="*/ 39 h 1340"/>
                <a:gd name="T24" fmla="*/ 44 w 373"/>
                <a:gd name="T25" fmla="*/ 27 h 1340"/>
                <a:gd name="T26" fmla="*/ 40 w 373"/>
                <a:gd name="T27" fmla="*/ 17 h 1340"/>
                <a:gd name="T28" fmla="*/ 34 w 373"/>
                <a:gd name="T29" fmla="*/ 9 h 1340"/>
                <a:gd name="T30" fmla="*/ 27 w 373"/>
                <a:gd name="T31" fmla="*/ 3 h 1340"/>
                <a:gd name="T32" fmla="*/ 20 w 373"/>
                <a:gd name="T33" fmla="*/ 1 h 1340"/>
                <a:gd name="T34" fmla="*/ 14 w 373"/>
                <a:gd name="T35" fmla="*/ 1 h 1340"/>
                <a:gd name="T36" fmla="*/ 10 w 373"/>
                <a:gd name="T37" fmla="*/ 2 h 1340"/>
                <a:gd name="T38" fmla="*/ 7 w 373"/>
                <a:gd name="T39" fmla="*/ 5 h 1340"/>
                <a:gd name="T40" fmla="*/ 4 w 373"/>
                <a:gd name="T41" fmla="*/ 8 h 1340"/>
                <a:gd name="T42" fmla="*/ 2 w 373"/>
                <a:gd name="T43" fmla="*/ 11 h 1340"/>
                <a:gd name="T44" fmla="*/ 0 w 373"/>
                <a:gd name="T45" fmla="*/ 14 h 1340"/>
                <a:gd name="T46" fmla="*/ 0 w 373"/>
                <a:gd name="T47" fmla="*/ 16 h 1340"/>
                <a:gd name="T48" fmla="*/ 0 w 373"/>
                <a:gd name="T49" fmla="*/ 16 h 1340"/>
                <a:gd name="T50" fmla="*/ 1 w 373"/>
                <a:gd name="T51" fmla="*/ 14 h 1340"/>
                <a:gd name="T52" fmla="*/ 2 w 373"/>
                <a:gd name="T53" fmla="*/ 12 h 1340"/>
                <a:gd name="T54" fmla="*/ 5 w 373"/>
                <a:gd name="T55" fmla="*/ 10 h 1340"/>
                <a:gd name="T56" fmla="*/ 8 w 373"/>
                <a:gd name="T57" fmla="*/ 7 h 1340"/>
                <a:gd name="T58" fmla="*/ 12 w 373"/>
                <a:gd name="T59" fmla="*/ 5 h 1340"/>
                <a:gd name="T60" fmla="*/ 16 w 373"/>
                <a:gd name="T61" fmla="*/ 4 h 1340"/>
                <a:gd name="T62" fmla="*/ 21 w 373"/>
                <a:gd name="T63" fmla="*/ 4 h 1340"/>
                <a:gd name="T64" fmla="*/ 26 w 373"/>
                <a:gd name="T65" fmla="*/ 6 h 1340"/>
                <a:gd name="T66" fmla="*/ 31 w 373"/>
                <a:gd name="T67" fmla="*/ 9 h 1340"/>
                <a:gd name="T68" fmla="*/ 36 w 373"/>
                <a:gd name="T69" fmla="*/ 15 h 1340"/>
                <a:gd name="T70" fmla="*/ 40 w 373"/>
                <a:gd name="T71" fmla="*/ 22 h 1340"/>
                <a:gd name="T72" fmla="*/ 43 w 373"/>
                <a:gd name="T73" fmla="*/ 30 h 1340"/>
                <a:gd name="T74" fmla="*/ 45 w 373"/>
                <a:gd name="T75" fmla="*/ 40 h 1340"/>
                <a:gd name="T76" fmla="*/ 44 w 373"/>
                <a:gd name="T77" fmla="*/ 51 h 1340"/>
                <a:gd name="T78" fmla="*/ 40 w 373"/>
                <a:gd name="T79" fmla="*/ 63 h 1340"/>
                <a:gd name="T80" fmla="*/ 33 w 373"/>
                <a:gd name="T81" fmla="*/ 77 h 1340"/>
                <a:gd name="T82" fmla="*/ 25 w 373"/>
                <a:gd name="T83" fmla="*/ 90 h 1340"/>
                <a:gd name="T84" fmla="*/ 18 w 373"/>
                <a:gd name="T85" fmla="*/ 102 h 1340"/>
                <a:gd name="T86" fmla="*/ 11 w 373"/>
                <a:gd name="T87" fmla="*/ 113 h 1340"/>
                <a:gd name="T88" fmla="*/ 6 w 373"/>
                <a:gd name="T89" fmla="*/ 123 h 1340"/>
                <a:gd name="T90" fmla="*/ 2 w 373"/>
                <a:gd name="T91" fmla="*/ 133 h 1340"/>
                <a:gd name="T92" fmla="*/ 0 w 373"/>
                <a:gd name="T93" fmla="*/ 142 h 1340"/>
                <a:gd name="T94" fmla="*/ 2 w 373"/>
                <a:gd name="T95" fmla="*/ 150 h 1340"/>
                <a:gd name="T96" fmla="*/ 7 w 373"/>
                <a:gd name="T97" fmla="*/ 157 h 1340"/>
                <a:gd name="T98" fmla="*/ 13 w 373"/>
                <a:gd name="T99" fmla="*/ 162 h 1340"/>
                <a:gd name="T100" fmla="*/ 19 w 373"/>
                <a:gd name="T101" fmla="*/ 165 h 1340"/>
                <a:gd name="T102" fmla="*/ 26 w 373"/>
                <a:gd name="T103" fmla="*/ 167 h 1340"/>
                <a:gd name="T104" fmla="*/ 33 w 373"/>
                <a:gd name="T105" fmla="*/ 168 h 1340"/>
                <a:gd name="T106" fmla="*/ 39 w 373"/>
                <a:gd name="T107" fmla="*/ 168 h 1340"/>
                <a:gd name="T108" fmla="*/ 43 w 373"/>
                <a:gd name="T109" fmla="*/ 168 h 1340"/>
                <a:gd name="T110" fmla="*/ 46 w 373"/>
                <a:gd name="T111" fmla="*/ 167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4" name="Freeform 58">
              <a:extLst>
                <a:ext uri="{FF2B5EF4-FFF2-40B4-BE49-F238E27FC236}">
                  <a16:creationId xmlns:a16="http://schemas.microsoft.com/office/drawing/2014/main" id="{6257AFE7-3C0F-4FD3-871C-6F0345384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" y="2684"/>
              <a:ext cx="56" cy="62"/>
            </a:xfrm>
            <a:custGeom>
              <a:avLst/>
              <a:gdLst>
                <a:gd name="T0" fmla="*/ 13 w 110"/>
                <a:gd name="T1" fmla="*/ 8 h 123"/>
                <a:gd name="T2" fmla="*/ 14 w 110"/>
                <a:gd name="T3" fmla="*/ 7 h 123"/>
                <a:gd name="T4" fmla="*/ 14 w 110"/>
                <a:gd name="T5" fmla="*/ 6 h 123"/>
                <a:gd name="T6" fmla="*/ 14 w 110"/>
                <a:gd name="T7" fmla="*/ 5 h 123"/>
                <a:gd name="T8" fmla="*/ 14 w 110"/>
                <a:gd name="T9" fmla="*/ 4 h 123"/>
                <a:gd name="T10" fmla="*/ 13 w 110"/>
                <a:gd name="T11" fmla="*/ 4 h 123"/>
                <a:gd name="T12" fmla="*/ 12 w 110"/>
                <a:gd name="T13" fmla="*/ 3 h 123"/>
                <a:gd name="T14" fmla="*/ 11 w 110"/>
                <a:gd name="T15" fmla="*/ 3 h 123"/>
                <a:gd name="T16" fmla="*/ 10 w 110"/>
                <a:gd name="T17" fmla="*/ 3 h 123"/>
                <a:gd name="T18" fmla="*/ 10 w 110"/>
                <a:gd name="T19" fmla="*/ 2 h 123"/>
                <a:gd name="T20" fmla="*/ 9 w 110"/>
                <a:gd name="T21" fmla="*/ 1 h 123"/>
                <a:gd name="T22" fmla="*/ 8 w 110"/>
                <a:gd name="T23" fmla="*/ 1 h 123"/>
                <a:gd name="T24" fmla="*/ 7 w 110"/>
                <a:gd name="T25" fmla="*/ 0 h 123"/>
                <a:gd name="T26" fmla="*/ 6 w 110"/>
                <a:gd name="T27" fmla="*/ 1 h 123"/>
                <a:gd name="T28" fmla="*/ 6 w 110"/>
                <a:gd name="T29" fmla="*/ 1 h 123"/>
                <a:gd name="T30" fmla="*/ 5 w 110"/>
                <a:gd name="T31" fmla="*/ 2 h 123"/>
                <a:gd name="T32" fmla="*/ 5 w 110"/>
                <a:gd name="T33" fmla="*/ 3 h 123"/>
                <a:gd name="T34" fmla="*/ 4 w 110"/>
                <a:gd name="T35" fmla="*/ 3 h 123"/>
                <a:gd name="T36" fmla="*/ 3 w 110"/>
                <a:gd name="T37" fmla="*/ 3 h 123"/>
                <a:gd name="T38" fmla="*/ 2 w 110"/>
                <a:gd name="T39" fmla="*/ 3 h 123"/>
                <a:gd name="T40" fmla="*/ 1 w 110"/>
                <a:gd name="T41" fmla="*/ 4 h 123"/>
                <a:gd name="T42" fmla="*/ 1 w 110"/>
                <a:gd name="T43" fmla="*/ 5 h 123"/>
                <a:gd name="T44" fmla="*/ 1 w 110"/>
                <a:gd name="T45" fmla="*/ 6 h 123"/>
                <a:gd name="T46" fmla="*/ 1 w 110"/>
                <a:gd name="T47" fmla="*/ 7 h 123"/>
                <a:gd name="T48" fmla="*/ 2 w 110"/>
                <a:gd name="T49" fmla="*/ 8 h 123"/>
                <a:gd name="T50" fmla="*/ 1 w 110"/>
                <a:gd name="T51" fmla="*/ 9 h 123"/>
                <a:gd name="T52" fmla="*/ 0 w 110"/>
                <a:gd name="T53" fmla="*/ 10 h 123"/>
                <a:gd name="T54" fmla="*/ 0 w 110"/>
                <a:gd name="T55" fmla="*/ 11 h 123"/>
                <a:gd name="T56" fmla="*/ 1 w 110"/>
                <a:gd name="T57" fmla="*/ 12 h 123"/>
                <a:gd name="T58" fmla="*/ 1 w 110"/>
                <a:gd name="T59" fmla="*/ 13 h 123"/>
                <a:gd name="T60" fmla="*/ 2 w 110"/>
                <a:gd name="T61" fmla="*/ 13 h 123"/>
                <a:gd name="T62" fmla="*/ 3 w 110"/>
                <a:gd name="T63" fmla="*/ 13 h 123"/>
                <a:gd name="T64" fmla="*/ 5 w 110"/>
                <a:gd name="T65" fmla="*/ 13 h 123"/>
                <a:gd name="T66" fmla="*/ 5 w 110"/>
                <a:gd name="T67" fmla="*/ 14 h 123"/>
                <a:gd name="T68" fmla="*/ 5 w 110"/>
                <a:gd name="T69" fmla="*/ 15 h 123"/>
                <a:gd name="T70" fmla="*/ 6 w 110"/>
                <a:gd name="T71" fmla="*/ 16 h 123"/>
                <a:gd name="T72" fmla="*/ 7 w 110"/>
                <a:gd name="T73" fmla="*/ 16 h 123"/>
                <a:gd name="T74" fmla="*/ 8 w 110"/>
                <a:gd name="T75" fmla="*/ 16 h 123"/>
                <a:gd name="T76" fmla="*/ 9 w 110"/>
                <a:gd name="T77" fmla="*/ 15 h 123"/>
                <a:gd name="T78" fmla="*/ 10 w 110"/>
                <a:gd name="T79" fmla="*/ 14 h 123"/>
                <a:gd name="T80" fmla="*/ 10 w 110"/>
                <a:gd name="T81" fmla="*/ 13 h 123"/>
                <a:gd name="T82" fmla="*/ 11 w 110"/>
                <a:gd name="T83" fmla="*/ 13 h 123"/>
                <a:gd name="T84" fmla="*/ 12 w 110"/>
                <a:gd name="T85" fmla="*/ 13 h 123"/>
                <a:gd name="T86" fmla="*/ 13 w 110"/>
                <a:gd name="T87" fmla="*/ 13 h 123"/>
                <a:gd name="T88" fmla="*/ 14 w 110"/>
                <a:gd name="T89" fmla="*/ 12 h 123"/>
                <a:gd name="T90" fmla="*/ 14 w 110"/>
                <a:gd name="T91" fmla="*/ 11 h 123"/>
                <a:gd name="T92" fmla="*/ 14 w 110"/>
                <a:gd name="T93" fmla="*/ 10 h 123"/>
                <a:gd name="T94" fmla="*/ 14 w 110"/>
                <a:gd name="T95" fmla="*/ 9 h 123"/>
                <a:gd name="T96" fmla="*/ 13 w 110"/>
                <a:gd name="T97" fmla="*/ 8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5" name="Freeform 59">
              <a:extLst>
                <a:ext uri="{FF2B5EF4-FFF2-40B4-BE49-F238E27FC236}">
                  <a16:creationId xmlns:a16="http://schemas.microsoft.com/office/drawing/2014/main" id="{F1D900DE-88A6-485D-BA5E-08783E18C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" y="2705"/>
              <a:ext cx="17" cy="16"/>
            </a:xfrm>
            <a:custGeom>
              <a:avLst/>
              <a:gdLst>
                <a:gd name="T0" fmla="*/ 2 w 31"/>
                <a:gd name="T1" fmla="*/ 4 h 33"/>
                <a:gd name="T2" fmla="*/ 2 w 31"/>
                <a:gd name="T3" fmla="*/ 4 h 33"/>
                <a:gd name="T4" fmla="*/ 1 w 31"/>
                <a:gd name="T5" fmla="*/ 3 h 33"/>
                <a:gd name="T6" fmla="*/ 1 w 31"/>
                <a:gd name="T7" fmla="*/ 3 h 33"/>
                <a:gd name="T8" fmla="*/ 0 w 31"/>
                <a:gd name="T9" fmla="*/ 2 h 33"/>
                <a:gd name="T10" fmla="*/ 1 w 31"/>
                <a:gd name="T11" fmla="*/ 1 h 33"/>
                <a:gd name="T12" fmla="*/ 1 w 31"/>
                <a:gd name="T13" fmla="*/ 0 h 33"/>
                <a:gd name="T14" fmla="*/ 2 w 31"/>
                <a:gd name="T15" fmla="*/ 0 h 33"/>
                <a:gd name="T16" fmla="*/ 2 w 31"/>
                <a:gd name="T17" fmla="*/ 0 h 33"/>
                <a:gd name="T18" fmla="*/ 3 w 31"/>
                <a:gd name="T19" fmla="*/ 0 h 33"/>
                <a:gd name="T20" fmla="*/ 4 w 31"/>
                <a:gd name="T21" fmla="*/ 0 h 33"/>
                <a:gd name="T22" fmla="*/ 4 w 31"/>
                <a:gd name="T23" fmla="*/ 1 h 33"/>
                <a:gd name="T24" fmla="*/ 4 w 31"/>
                <a:gd name="T25" fmla="*/ 2 h 33"/>
                <a:gd name="T26" fmla="*/ 4 w 31"/>
                <a:gd name="T27" fmla="*/ 3 h 33"/>
                <a:gd name="T28" fmla="*/ 4 w 31"/>
                <a:gd name="T29" fmla="*/ 3 h 33"/>
                <a:gd name="T30" fmla="*/ 3 w 31"/>
                <a:gd name="T31" fmla="*/ 4 h 33"/>
                <a:gd name="T32" fmla="*/ 2 w 31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6" name="Freeform 60">
              <a:extLst>
                <a:ext uri="{FF2B5EF4-FFF2-40B4-BE49-F238E27FC236}">
                  <a16:creationId xmlns:a16="http://schemas.microsoft.com/office/drawing/2014/main" id="{34FF6403-FE65-4E14-83FA-0FAADFE64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2703"/>
              <a:ext cx="56" cy="60"/>
            </a:xfrm>
            <a:custGeom>
              <a:avLst/>
              <a:gdLst>
                <a:gd name="T0" fmla="*/ 13 w 111"/>
                <a:gd name="T1" fmla="*/ 8 h 122"/>
                <a:gd name="T2" fmla="*/ 14 w 111"/>
                <a:gd name="T3" fmla="*/ 7 h 122"/>
                <a:gd name="T4" fmla="*/ 14 w 111"/>
                <a:gd name="T5" fmla="*/ 6 h 122"/>
                <a:gd name="T6" fmla="*/ 14 w 111"/>
                <a:gd name="T7" fmla="*/ 5 h 122"/>
                <a:gd name="T8" fmla="*/ 14 w 111"/>
                <a:gd name="T9" fmla="*/ 4 h 122"/>
                <a:gd name="T10" fmla="*/ 13 w 111"/>
                <a:gd name="T11" fmla="*/ 3 h 122"/>
                <a:gd name="T12" fmla="*/ 12 w 111"/>
                <a:gd name="T13" fmla="*/ 3 h 122"/>
                <a:gd name="T14" fmla="*/ 11 w 111"/>
                <a:gd name="T15" fmla="*/ 3 h 122"/>
                <a:gd name="T16" fmla="*/ 10 w 111"/>
                <a:gd name="T17" fmla="*/ 3 h 122"/>
                <a:gd name="T18" fmla="*/ 10 w 111"/>
                <a:gd name="T19" fmla="*/ 2 h 122"/>
                <a:gd name="T20" fmla="*/ 9 w 111"/>
                <a:gd name="T21" fmla="*/ 1 h 122"/>
                <a:gd name="T22" fmla="*/ 8 w 111"/>
                <a:gd name="T23" fmla="*/ 1 h 122"/>
                <a:gd name="T24" fmla="*/ 7 w 111"/>
                <a:gd name="T25" fmla="*/ 0 h 122"/>
                <a:gd name="T26" fmla="*/ 6 w 111"/>
                <a:gd name="T27" fmla="*/ 1 h 122"/>
                <a:gd name="T28" fmla="*/ 6 w 111"/>
                <a:gd name="T29" fmla="*/ 1 h 122"/>
                <a:gd name="T30" fmla="*/ 5 w 111"/>
                <a:gd name="T31" fmla="*/ 2 h 122"/>
                <a:gd name="T32" fmla="*/ 5 w 111"/>
                <a:gd name="T33" fmla="*/ 3 h 122"/>
                <a:gd name="T34" fmla="*/ 4 w 111"/>
                <a:gd name="T35" fmla="*/ 3 h 122"/>
                <a:gd name="T36" fmla="*/ 3 w 111"/>
                <a:gd name="T37" fmla="*/ 3 h 122"/>
                <a:gd name="T38" fmla="*/ 2 w 111"/>
                <a:gd name="T39" fmla="*/ 3 h 122"/>
                <a:gd name="T40" fmla="*/ 1 w 111"/>
                <a:gd name="T41" fmla="*/ 4 h 122"/>
                <a:gd name="T42" fmla="*/ 1 w 111"/>
                <a:gd name="T43" fmla="*/ 5 h 122"/>
                <a:gd name="T44" fmla="*/ 1 w 111"/>
                <a:gd name="T45" fmla="*/ 6 h 122"/>
                <a:gd name="T46" fmla="*/ 1 w 111"/>
                <a:gd name="T47" fmla="*/ 7 h 122"/>
                <a:gd name="T48" fmla="*/ 2 w 111"/>
                <a:gd name="T49" fmla="*/ 8 h 122"/>
                <a:gd name="T50" fmla="*/ 1 w 111"/>
                <a:gd name="T51" fmla="*/ 9 h 122"/>
                <a:gd name="T52" fmla="*/ 1 w 111"/>
                <a:gd name="T53" fmla="*/ 10 h 122"/>
                <a:gd name="T54" fmla="*/ 0 w 111"/>
                <a:gd name="T55" fmla="*/ 11 h 122"/>
                <a:gd name="T56" fmla="*/ 1 w 111"/>
                <a:gd name="T57" fmla="*/ 12 h 122"/>
                <a:gd name="T58" fmla="*/ 1 w 111"/>
                <a:gd name="T59" fmla="*/ 13 h 122"/>
                <a:gd name="T60" fmla="*/ 2 w 111"/>
                <a:gd name="T61" fmla="*/ 13 h 122"/>
                <a:gd name="T62" fmla="*/ 3 w 111"/>
                <a:gd name="T63" fmla="*/ 13 h 122"/>
                <a:gd name="T64" fmla="*/ 5 w 111"/>
                <a:gd name="T65" fmla="*/ 13 h 122"/>
                <a:gd name="T66" fmla="*/ 5 w 111"/>
                <a:gd name="T67" fmla="*/ 14 h 122"/>
                <a:gd name="T68" fmla="*/ 5 w 111"/>
                <a:gd name="T69" fmla="*/ 15 h 122"/>
                <a:gd name="T70" fmla="*/ 6 w 111"/>
                <a:gd name="T71" fmla="*/ 15 h 122"/>
                <a:gd name="T72" fmla="*/ 7 w 111"/>
                <a:gd name="T73" fmla="*/ 16 h 122"/>
                <a:gd name="T74" fmla="*/ 8 w 111"/>
                <a:gd name="T75" fmla="*/ 15 h 122"/>
                <a:gd name="T76" fmla="*/ 9 w 111"/>
                <a:gd name="T77" fmla="*/ 15 h 122"/>
                <a:gd name="T78" fmla="*/ 10 w 111"/>
                <a:gd name="T79" fmla="*/ 14 h 122"/>
                <a:gd name="T80" fmla="*/ 10 w 111"/>
                <a:gd name="T81" fmla="*/ 13 h 122"/>
                <a:gd name="T82" fmla="*/ 11 w 111"/>
                <a:gd name="T83" fmla="*/ 13 h 122"/>
                <a:gd name="T84" fmla="*/ 12 w 111"/>
                <a:gd name="T85" fmla="*/ 13 h 122"/>
                <a:gd name="T86" fmla="*/ 13 w 111"/>
                <a:gd name="T87" fmla="*/ 13 h 122"/>
                <a:gd name="T88" fmla="*/ 14 w 111"/>
                <a:gd name="T89" fmla="*/ 12 h 122"/>
                <a:gd name="T90" fmla="*/ 14 w 111"/>
                <a:gd name="T91" fmla="*/ 11 h 122"/>
                <a:gd name="T92" fmla="*/ 14 w 111"/>
                <a:gd name="T93" fmla="*/ 10 h 122"/>
                <a:gd name="T94" fmla="*/ 14 w 111"/>
                <a:gd name="T95" fmla="*/ 9 h 122"/>
                <a:gd name="T96" fmla="*/ 13 w 111"/>
                <a:gd name="T97" fmla="*/ 8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7" name="Freeform 61">
              <a:extLst>
                <a:ext uri="{FF2B5EF4-FFF2-40B4-BE49-F238E27FC236}">
                  <a16:creationId xmlns:a16="http://schemas.microsoft.com/office/drawing/2014/main" id="{58CBD188-840D-4A3D-9C00-52F7801D4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2" y="2723"/>
              <a:ext cx="17" cy="15"/>
            </a:xfrm>
            <a:custGeom>
              <a:avLst/>
              <a:gdLst>
                <a:gd name="T0" fmla="*/ 2 w 32"/>
                <a:gd name="T1" fmla="*/ 4 h 32"/>
                <a:gd name="T2" fmla="*/ 2 w 32"/>
                <a:gd name="T3" fmla="*/ 4 h 32"/>
                <a:gd name="T4" fmla="*/ 1 w 32"/>
                <a:gd name="T5" fmla="*/ 4 h 32"/>
                <a:gd name="T6" fmla="*/ 1 w 32"/>
                <a:gd name="T7" fmla="*/ 3 h 32"/>
                <a:gd name="T8" fmla="*/ 0 w 32"/>
                <a:gd name="T9" fmla="*/ 2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2 w 32"/>
                <a:gd name="T17" fmla="*/ 0 h 32"/>
                <a:gd name="T18" fmla="*/ 3 w 32"/>
                <a:gd name="T19" fmla="*/ 1 h 32"/>
                <a:gd name="T20" fmla="*/ 4 w 32"/>
                <a:gd name="T21" fmla="*/ 1 h 32"/>
                <a:gd name="T22" fmla="*/ 4 w 32"/>
                <a:gd name="T23" fmla="*/ 2 h 32"/>
                <a:gd name="T24" fmla="*/ 4 w 32"/>
                <a:gd name="T25" fmla="*/ 2 h 32"/>
                <a:gd name="T26" fmla="*/ 4 w 32"/>
                <a:gd name="T27" fmla="*/ 3 h 32"/>
                <a:gd name="T28" fmla="*/ 4 w 32"/>
                <a:gd name="T29" fmla="*/ 4 h 32"/>
                <a:gd name="T30" fmla="*/ 3 w 32"/>
                <a:gd name="T31" fmla="*/ 4 h 32"/>
                <a:gd name="T32" fmla="*/ 2 w 32"/>
                <a:gd name="T33" fmla="*/ 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8" name="Freeform 62">
              <a:extLst>
                <a:ext uri="{FF2B5EF4-FFF2-40B4-BE49-F238E27FC236}">
                  <a16:creationId xmlns:a16="http://schemas.microsoft.com/office/drawing/2014/main" id="{FB93CE16-3EB1-46ED-8F0D-7A71C830C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686"/>
              <a:ext cx="67" cy="73"/>
            </a:xfrm>
            <a:custGeom>
              <a:avLst/>
              <a:gdLst>
                <a:gd name="T0" fmla="*/ 17 w 136"/>
                <a:gd name="T1" fmla="*/ 8 h 149"/>
                <a:gd name="T2" fmla="*/ 17 w 136"/>
                <a:gd name="T3" fmla="*/ 5 h 149"/>
                <a:gd name="T4" fmla="*/ 17 w 136"/>
                <a:gd name="T5" fmla="*/ 4 h 149"/>
                <a:gd name="T6" fmla="*/ 16 w 136"/>
                <a:gd name="T7" fmla="*/ 3 h 149"/>
                <a:gd name="T8" fmla="*/ 14 w 136"/>
                <a:gd name="T9" fmla="*/ 3 h 149"/>
                <a:gd name="T10" fmla="*/ 13 w 136"/>
                <a:gd name="T11" fmla="*/ 3 h 149"/>
                <a:gd name="T12" fmla="*/ 12 w 136"/>
                <a:gd name="T13" fmla="*/ 2 h 149"/>
                <a:gd name="T14" fmla="*/ 10 w 136"/>
                <a:gd name="T15" fmla="*/ 0 h 149"/>
                <a:gd name="T16" fmla="*/ 8 w 136"/>
                <a:gd name="T17" fmla="*/ 0 h 149"/>
                <a:gd name="T18" fmla="*/ 6 w 136"/>
                <a:gd name="T19" fmla="*/ 2 h 149"/>
                <a:gd name="T20" fmla="*/ 5 w 136"/>
                <a:gd name="T21" fmla="*/ 3 h 149"/>
                <a:gd name="T22" fmla="*/ 4 w 136"/>
                <a:gd name="T23" fmla="*/ 3 h 149"/>
                <a:gd name="T24" fmla="*/ 2 w 136"/>
                <a:gd name="T25" fmla="*/ 3 h 149"/>
                <a:gd name="T26" fmla="*/ 1 w 136"/>
                <a:gd name="T27" fmla="*/ 4 h 149"/>
                <a:gd name="T28" fmla="*/ 0 w 136"/>
                <a:gd name="T29" fmla="*/ 5 h 149"/>
                <a:gd name="T30" fmla="*/ 1 w 136"/>
                <a:gd name="T31" fmla="*/ 8 h 149"/>
                <a:gd name="T32" fmla="*/ 1 w 136"/>
                <a:gd name="T33" fmla="*/ 10 h 149"/>
                <a:gd name="T34" fmla="*/ 0 w 136"/>
                <a:gd name="T35" fmla="*/ 12 h 149"/>
                <a:gd name="T36" fmla="*/ 1 w 136"/>
                <a:gd name="T37" fmla="*/ 14 h 149"/>
                <a:gd name="T38" fmla="*/ 2 w 136"/>
                <a:gd name="T39" fmla="*/ 15 h 149"/>
                <a:gd name="T40" fmla="*/ 4 w 136"/>
                <a:gd name="T41" fmla="*/ 15 h 149"/>
                <a:gd name="T42" fmla="*/ 5 w 136"/>
                <a:gd name="T43" fmla="*/ 15 h 149"/>
                <a:gd name="T44" fmla="*/ 6 w 136"/>
                <a:gd name="T45" fmla="*/ 16 h 149"/>
                <a:gd name="T46" fmla="*/ 8 w 136"/>
                <a:gd name="T47" fmla="*/ 18 h 149"/>
                <a:gd name="T48" fmla="*/ 10 w 136"/>
                <a:gd name="T49" fmla="*/ 18 h 149"/>
                <a:gd name="T50" fmla="*/ 12 w 136"/>
                <a:gd name="T51" fmla="*/ 16 h 149"/>
                <a:gd name="T52" fmla="*/ 13 w 136"/>
                <a:gd name="T53" fmla="*/ 15 h 149"/>
                <a:gd name="T54" fmla="*/ 14 w 136"/>
                <a:gd name="T55" fmla="*/ 15 h 149"/>
                <a:gd name="T56" fmla="*/ 15 w 136"/>
                <a:gd name="T57" fmla="*/ 15 h 149"/>
                <a:gd name="T58" fmla="*/ 16 w 136"/>
                <a:gd name="T59" fmla="*/ 14 h 149"/>
                <a:gd name="T60" fmla="*/ 17 w 136"/>
                <a:gd name="T61" fmla="*/ 12 h 149"/>
                <a:gd name="T62" fmla="*/ 17 w 136"/>
                <a:gd name="T63" fmla="*/ 1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79" name="Freeform 63">
              <a:extLst>
                <a:ext uri="{FF2B5EF4-FFF2-40B4-BE49-F238E27FC236}">
                  <a16:creationId xmlns:a16="http://schemas.microsoft.com/office/drawing/2014/main" id="{465376C3-F6D2-45CE-AFD9-1E0D896C5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" y="1712"/>
              <a:ext cx="19" cy="21"/>
            </a:xfrm>
            <a:custGeom>
              <a:avLst/>
              <a:gdLst>
                <a:gd name="T0" fmla="*/ 3 w 39"/>
                <a:gd name="T1" fmla="*/ 5 h 40"/>
                <a:gd name="T2" fmla="*/ 2 w 39"/>
                <a:gd name="T3" fmla="*/ 5 h 40"/>
                <a:gd name="T4" fmla="*/ 1 w 39"/>
                <a:gd name="T5" fmla="*/ 5 h 40"/>
                <a:gd name="T6" fmla="*/ 1 w 39"/>
                <a:gd name="T7" fmla="*/ 4 h 40"/>
                <a:gd name="T8" fmla="*/ 0 w 39"/>
                <a:gd name="T9" fmla="*/ 3 h 40"/>
                <a:gd name="T10" fmla="*/ 1 w 39"/>
                <a:gd name="T11" fmla="*/ 2 h 40"/>
                <a:gd name="T12" fmla="*/ 1 w 39"/>
                <a:gd name="T13" fmla="*/ 1 h 40"/>
                <a:gd name="T14" fmla="*/ 2 w 39"/>
                <a:gd name="T15" fmla="*/ 1 h 40"/>
                <a:gd name="T16" fmla="*/ 3 w 39"/>
                <a:gd name="T17" fmla="*/ 0 h 40"/>
                <a:gd name="T18" fmla="*/ 4 w 39"/>
                <a:gd name="T19" fmla="*/ 1 h 40"/>
                <a:gd name="T20" fmla="*/ 5 w 39"/>
                <a:gd name="T21" fmla="*/ 1 h 40"/>
                <a:gd name="T22" fmla="*/ 5 w 39"/>
                <a:gd name="T23" fmla="*/ 2 h 40"/>
                <a:gd name="T24" fmla="*/ 5 w 39"/>
                <a:gd name="T25" fmla="*/ 3 h 40"/>
                <a:gd name="T26" fmla="*/ 5 w 39"/>
                <a:gd name="T27" fmla="*/ 4 h 40"/>
                <a:gd name="T28" fmla="*/ 5 w 39"/>
                <a:gd name="T29" fmla="*/ 5 h 40"/>
                <a:gd name="T30" fmla="*/ 4 w 39"/>
                <a:gd name="T31" fmla="*/ 5 h 40"/>
                <a:gd name="T32" fmla="*/ 3 w 39"/>
                <a:gd name="T33" fmla="*/ 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0" name="Freeform 64">
              <a:extLst>
                <a:ext uri="{FF2B5EF4-FFF2-40B4-BE49-F238E27FC236}">
                  <a16:creationId xmlns:a16="http://schemas.microsoft.com/office/drawing/2014/main" id="{DD12088D-3ABE-4FE8-92CC-B8252E7C9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7" y="2532"/>
              <a:ext cx="63" cy="89"/>
            </a:xfrm>
            <a:custGeom>
              <a:avLst/>
              <a:gdLst>
                <a:gd name="T0" fmla="*/ 0 w 129"/>
                <a:gd name="T1" fmla="*/ 22 h 181"/>
                <a:gd name="T2" fmla="*/ 3 w 129"/>
                <a:gd name="T3" fmla="*/ 21 h 181"/>
                <a:gd name="T4" fmla="*/ 6 w 129"/>
                <a:gd name="T5" fmla="*/ 19 h 181"/>
                <a:gd name="T6" fmla="*/ 9 w 129"/>
                <a:gd name="T7" fmla="*/ 17 h 181"/>
                <a:gd name="T8" fmla="*/ 12 w 129"/>
                <a:gd name="T9" fmla="*/ 15 h 181"/>
                <a:gd name="T10" fmla="*/ 14 w 129"/>
                <a:gd name="T11" fmla="*/ 12 h 181"/>
                <a:gd name="T12" fmla="*/ 15 w 129"/>
                <a:gd name="T13" fmla="*/ 9 h 181"/>
                <a:gd name="T14" fmla="*/ 16 w 129"/>
                <a:gd name="T15" fmla="*/ 6 h 181"/>
                <a:gd name="T16" fmla="*/ 15 w 129"/>
                <a:gd name="T17" fmla="*/ 3 h 181"/>
                <a:gd name="T18" fmla="*/ 14 w 129"/>
                <a:gd name="T19" fmla="*/ 1 h 181"/>
                <a:gd name="T20" fmla="*/ 12 w 129"/>
                <a:gd name="T21" fmla="*/ 0 h 181"/>
                <a:gd name="T22" fmla="*/ 10 w 129"/>
                <a:gd name="T23" fmla="*/ 0 h 181"/>
                <a:gd name="T24" fmla="*/ 9 w 129"/>
                <a:gd name="T25" fmla="*/ 1 h 181"/>
                <a:gd name="T26" fmla="*/ 7 w 129"/>
                <a:gd name="T27" fmla="*/ 2 h 181"/>
                <a:gd name="T28" fmla="*/ 6 w 129"/>
                <a:gd name="T29" fmla="*/ 4 h 181"/>
                <a:gd name="T30" fmla="*/ 6 w 129"/>
                <a:gd name="T31" fmla="*/ 7 h 181"/>
                <a:gd name="T32" fmla="*/ 6 w 129"/>
                <a:gd name="T33" fmla="*/ 9 h 181"/>
                <a:gd name="T34" fmla="*/ 6 w 129"/>
                <a:gd name="T35" fmla="*/ 11 h 181"/>
                <a:gd name="T36" fmla="*/ 6 w 129"/>
                <a:gd name="T37" fmla="*/ 14 h 181"/>
                <a:gd name="T38" fmla="*/ 5 w 129"/>
                <a:gd name="T39" fmla="*/ 16 h 181"/>
                <a:gd name="T40" fmla="*/ 3 w 129"/>
                <a:gd name="T41" fmla="*/ 18 h 181"/>
                <a:gd name="T42" fmla="*/ 2 w 129"/>
                <a:gd name="T43" fmla="*/ 20 h 181"/>
                <a:gd name="T44" fmla="*/ 1 w 129"/>
                <a:gd name="T45" fmla="*/ 21 h 181"/>
                <a:gd name="T46" fmla="*/ 0 w 129"/>
                <a:gd name="T47" fmla="*/ 22 h 181"/>
                <a:gd name="T48" fmla="*/ 0 w 129"/>
                <a:gd name="T49" fmla="*/ 22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1" name="Freeform 65">
              <a:extLst>
                <a:ext uri="{FF2B5EF4-FFF2-40B4-BE49-F238E27FC236}">
                  <a16:creationId xmlns:a16="http://schemas.microsoft.com/office/drawing/2014/main" id="{AF0C7B7A-3192-4347-B9CA-F1E22F1CE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512"/>
              <a:ext cx="47" cy="105"/>
            </a:xfrm>
            <a:custGeom>
              <a:avLst/>
              <a:gdLst>
                <a:gd name="T0" fmla="*/ 7 w 90"/>
                <a:gd name="T1" fmla="*/ 26 h 206"/>
                <a:gd name="T2" fmla="*/ 9 w 90"/>
                <a:gd name="T3" fmla="*/ 23 h 206"/>
                <a:gd name="T4" fmla="*/ 10 w 90"/>
                <a:gd name="T5" fmla="*/ 20 h 206"/>
                <a:gd name="T6" fmla="*/ 11 w 90"/>
                <a:gd name="T7" fmla="*/ 16 h 206"/>
                <a:gd name="T8" fmla="*/ 12 w 90"/>
                <a:gd name="T9" fmla="*/ 13 h 206"/>
                <a:gd name="T10" fmla="*/ 11 w 90"/>
                <a:gd name="T11" fmla="*/ 9 h 206"/>
                <a:gd name="T12" fmla="*/ 11 w 90"/>
                <a:gd name="T13" fmla="*/ 6 h 206"/>
                <a:gd name="T14" fmla="*/ 9 w 90"/>
                <a:gd name="T15" fmla="*/ 3 h 206"/>
                <a:gd name="T16" fmla="*/ 7 w 90"/>
                <a:gd name="T17" fmla="*/ 1 h 206"/>
                <a:gd name="T18" fmla="*/ 5 w 90"/>
                <a:gd name="T19" fmla="*/ 0 h 206"/>
                <a:gd name="T20" fmla="*/ 3 w 90"/>
                <a:gd name="T21" fmla="*/ 1 h 206"/>
                <a:gd name="T22" fmla="*/ 1 w 90"/>
                <a:gd name="T23" fmla="*/ 2 h 206"/>
                <a:gd name="T24" fmla="*/ 1 w 90"/>
                <a:gd name="T25" fmla="*/ 4 h 206"/>
                <a:gd name="T26" fmla="*/ 0 w 90"/>
                <a:gd name="T27" fmla="*/ 6 h 206"/>
                <a:gd name="T28" fmla="*/ 1 w 90"/>
                <a:gd name="T29" fmla="*/ 8 h 206"/>
                <a:gd name="T30" fmla="*/ 2 w 90"/>
                <a:gd name="T31" fmla="*/ 10 h 206"/>
                <a:gd name="T32" fmla="*/ 4 w 90"/>
                <a:gd name="T33" fmla="*/ 12 h 206"/>
                <a:gd name="T34" fmla="*/ 5 w 90"/>
                <a:gd name="T35" fmla="*/ 14 h 206"/>
                <a:gd name="T36" fmla="*/ 6 w 90"/>
                <a:gd name="T37" fmla="*/ 16 h 206"/>
                <a:gd name="T38" fmla="*/ 7 w 90"/>
                <a:gd name="T39" fmla="*/ 18 h 206"/>
                <a:gd name="T40" fmla="*/ 7 w 90"/>
                <a:gd name="T41" fmla="*/ 20 h 206"/>
                <a:gd name="T42" fmla="*/ 7 w 90"/>
                <a:gd name="T43" fmla="*/ 23 h 206"/>
                <a:gd name="T44" fmla="*/ 7 w 90"/>
                <a:gd name="T45" fmla="*/ 25 h 206"/>
                <a:gd name="T46" fmla="*/ 7 w 90"/>
                <a:gd name="T47" fmla="*/ 26 h 206"/>
                <a:gd name="T48" fmla="*/ 7 w 90"/>
                <a:gd name="T49" fmla="*/ 2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2" name="Freeform 66">
              <a:extLst>
                <a:ext uri="{FF2B5EF4-FFF2-40B4-BE49-F238E27FC236}">
                  <a16:creationId xmlns:a16="http://schemas.microsoft.com/office/drawing/2014/main" id="{6E54E61C-68BD-43F0-9D0D-1DBFD1121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8" y="2584"/>
              <a:ext cx="101" cy="49"/>
            </a:xfrm>
            <a:custGeom>
              <a:avLst/>
              <a:gdLst>
                <a:gd name="T0" fmla="*/ 0 w 201"/>
                <a:gd name="T1" fmla="*/ 10 h 99"/>
                <a:gd name="T2" fmla="*/ 1 w 201"/>
                <a:gd name="T3" fmla="*/ 11 h 99"/>
                <a:gd name="T4" fmla="*/ 3 w 201"/>
                <a:gd name="T5" fmla="*/ 11 h 99"/>
                <a:gd name="T6" fmla="*/ 4 w 201"/>
                <a:gd name="T7" fmla="*/ 12 h 99"/>
                <a:gd name="T8" fmla="*/ 6 w 201"/>
                <a:gd name="T9" fmla="*/ 12 h 99"/>
                <a:gd name="T10" fmla="*/ 8 w 201"/>
                <a:gd name="T11" fmla="*/ 13 h 99"/>
                <a:gd name="T12" fmla="*/ 10 w 201"/>
                <a:gd name="T13" fmla="*/ 13 h 99"/>
                <a:gd name="T14" fmla="*/ 12 w 201"/>
                <a:gd name="T15" fmla="*/ 13 h 99"/>
                <a:gd name="T16" fmla="*/ 14 w 201"/>
                <a:gd name="T17" fmla="*/ 13 h 99"/>
                <a:gd name="T18" fmla="*/ 15 w 201"/>
                <a:gd name="T19" fmla="*/ 12 h 99"/>
                <a:gd name="T20" fmla="*/ 17 w 201"/>
                <a:gd name="T21" fmla="*/ 12 h 99"/>
                <a:gd name="T22" fmla="*/ 19 w 201"/>
                <a:gd name="T23" fmla="*/ 12 h 99"/>
                <a:gd name="T24" fmla="*/ 20 w 201"/>
                <a:gd name="T25" fmla="*/ 11 h 99"/>
                <a:gd name="T26" fmla="*/ 21 w 201"/>
                <a:gd name="T27" fmla="*/ 10 h 99"/>
                <a:gd name="T28" fmla="*/ 23 w 201"/>
                <a:gd name="T29" fmla="*/ 9 h 99"/>
                <a:gd name="T30" fmla="*/ 23 w 201"/>
                <a:gd name="T31" fmla="*/ 8 h 99"/>
                <a:gd name="T32" fmla="*/ 24 w 201"/>
                <a:gd name="T33" fmla="*/ 6 h 99"/>
                <a:gd name="T34" fmla="*/ 25 w 201"/>
                <a:gd name="T35" fmla="*/ 4 h 99"/>
                <a:gd name="T36" fmla="*/ 24 w 201"/>
                <a:gd name="T37" fmla="*/ 2 h 99"/>
                <a:gd name="T38" fmla="*/ 23 w 201"/>
                <a:gd name="T39" fmla="*/ 1 h 99"/>
                <a:gd name="T40" fmla="*/ 21 w 201"/>
                <a:gd name="T41" fmla="*/ 0 h 99"/>
                <a:gd name="T42" fmla="*/ 19 w 201"/>
                <a:gd name="T43" fmla="*/ 1 h 99"/>
                <a:gd name="T44" fmla="*/ 17 w 201"/>
                <a:gd name="T45" fmla="*/ 2 h 99"/>
                <a:gd name="T46" fmla="*/ 15 w 201"/>
                <a:gd name="T47" fmla="*/ 3 h 99"/>
                <a:gd name="T48" fmla="*/ 13 w 201"/>
                <a:gd name="T49" fmla="*/ 5 h 99"/>
                <a:gd name="T50" fmla="*/ 12 w 201"/>
                <a:gd name="T51" fmla="*/ 7 h 99"/>
                <a:gd name="T52" fmla="*/ 10 w 201"/>
                <a:gd name="T53" fmla="*/ 8 h 99"/>
                <a:gd name="T54" fmla="*/ 8 w 201"/>
                <a:gd name="T55" fmla="*/ 9 h 99"/>
                <a:gd name="T56" fmla="*/ 5 w 201"/>
                <a:gd name="T57" fmla="*/ 10 h 99"/>
                <a:gd name="T58" fmla="*/ 3 w 201"/>
                <a:gd name="T59" fmla="*/ 10 h 99"/>
                <a:gd name="T60" fmla="*/ 1 w 201"/>
                <a:gd name="T61" fmla="*/ 10 h 99"/>
                <a:gd name="T62" fmla="*/ 0 w 201"/>
                <a:gd name="T63" fmla="*/ 10 h 99"/>
                <a:gd name="T64" fmla="*/ 0 w 201"/>
                <a:gd name="T65" fmla="*/ 1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3" name="Freeform 67">
              <a:extLst>
                <a:ext uri="{FF2B5EF4-FFF2-40B4-BE49-F238E27FC236}">
                  <a16:creationId xmlns:a16="http://schemas.microsoft.com/office/drawing/2014/main" id="{52DF8C36-E50E-4EFA-BB5A-E7C6A6104B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3" y="2627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2 w 198"/>
                <a:gd name="T3" fmla="*/ 3 h 100"/>
                <a:gd name="T4" fmla="*/ 5 w 198"/>
                <a:gd name="T5" fmla="*/ 6 h 100"/>
                <a:gd name="T6" fmla="*/ 7 w 198"/>
                <a:gd name="T7" fmla="*/ 9 h 100"/>
                <a:gd name="T8" fmla="*/ 10 w 198"/>
                <a:gd name="T9" fmla="*/ 11 h 100"/>
                <a:gd name="T10" fmla="*/ 14 w 198"/>
                <a:gd name="T11" fmla="*/ 12 h 100"/>
                <a:gd name="T12" fmla="*/ 17 w 198"/>
                <a:gd name="T13" fmla="*/ 13 h 100"/>
                <a:gd name="T14" fmla="*/ 20 w 198"/>
                <a:gd name="T15" fmla="*/ 13 h 100"/>
                <a:gd name="T16" fmla="*/ 23 w 198"/>
                <a:gd name="T17" fmla="*/ 12 h 100"/>
                <a:gd name="T18" fmla="*/ 24 w 198"/>
                <a:gd name="T19" fmla="*/ 10 h 100"/>
                <a:gd name="T20" fmla="*/ 25 w 198"/>
                <a:gd name="T21" fmla="*/ 8 h 100"/>
                <a:gd name="T22" fmla="*/ 25 w 198"/>
                <a:gd name="T23" fmla="*/ 6 h 100"/>
                <a:gd name="T24" fmla="*/ 23 w 198"/>
                <a:gd name="T25" fmla="*/ 5 h 100"/>
                <a:gd name="T26" fmla="*/ 22 w 198"/>
                <a:gd name="T27" fmla="*/ 4 h 100"/>
                <a:gd name="T28" fmla="*/ 19 w 198"/>
                <a:gd name="T29" fmla="*/ 3 h 100"/>
                <a:gd name="T30" fmla="*/ 17 w 198"/>
                <a:gd name="T31" fmla="*/ 3 h 100"/>
                <a:gd name="T32" fmla="*/ 14 w 198"/>
                <a:gd name="T33" fmla="*/ 4 h 100"/>
                <a:gd name="T34" fmla="*/ 12 w 198"/>
                <a:gd name="T35" fmla="*/ 5 h 100"/>
                <a:gd name="T36" fmla="*/ 10 w 198"/>
                <a:gd name="T37" fmla="*/ 5 h 100"/>
                <a:gd name="T38" fmla="*/ 8 w 198"/>
                <a:gd name="T39" fmla="*/ 4 h 100"/>
                <a:gd name="T40" fmla="*/ 6 w 198"/>
                <a:gd name="T41" fmla="*/ 3 h 100"/>
                <a:gd name="T42" fmla="*/ 4 w 198"/>
                <a:gd name="T43" fmla="*/ 2 h 100"/>
                <a:gd name="T44" fmla="*/ 2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4" name="Freeform 68">
              <a:extLst>
                <a:ext uri="{FF2B5EF4-FFF2-40B4-BE49-F238E27FC236}">
                  <a16:creationId xmlns:a16="http://schemas.microsoft.com/office/drawing/2014/main" id="{1DA858CF-5407-4351-B8F0-9C492942B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8" y="2636"/>
              <a:ext cx="67" cy="88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4 h 174"/>
                <a:gd name="T4" fmla="*/ 1 w 136"/>
                <a:gd name="T5" fmla="*/ 7 h 174"/>
                <a:gd name="T6" fmla="*/ 2 w 136"/>
                <a:gd name="T7" fmla="*/ 11 h 174"/>
                <a:gd name="T8" fmla="*/ 3 w 136"/>
                <a:gd name="T9" fmla="*/ 15 h 174"/>
                <a:gd name="T10" fmla="*/ 5 w 136"/>
                <a:gd name="T11" fmla="*/ 18 h 174"/>
                <a:gd name="T12" fmla="*/ 7 w 136"/>
                <a:gd name="T13" fmla="*/ 20 h 174"/>
                <a:gd name="T14" fmla="*/ 10 w 136"/>
                <a:gd name="T15" fmla="*/ 22 h 174"/>
                <a:gd name="T16" fmla="*/ 13 w 136"/>
                <a:gd name="T17" fmla="*/ 22 h 174"/>
                <a:gd name="T18" fmla="*/ 15 w 136"/>
                <a:gd name="T19" fmla="*/ 22 h 174"/>
                <a:gd name="T20" fmla="*/ 17 w 136"/>
                <a:gd name="T21" fmla="*/ 21 h 174"/>
                <a:gd name="T22" fmla="*/ 17 w 136"/>
                <a:gd name="T23" fmla="*/ 19 h 174"/>
                <a:gd name="T24" fmla="*/ 17 w 136"/>
                <a:gd name="T25" fmla="*/ 17 h 174"/>
                <a:gd name="T26" fmla="*/ 16 w 136"/>
                <a:gd name="T27" fmla="*/ 15 h 174"/>
                <a:gd name="T28" fmla="*/ 15 w 136"/>
                <a:gd name="T29" fmla="*/ 13 h 174"/>
                <a:gd name="T30" fmla="*/ 12 w 136"/>
                <a:gd name="T31" fmla="*/ 12 h 174"/>
                <a:gd name="T32" fmla="*/ 10 w 136"/>
                <a:gd name="T33" fmla="*/ 11 h 174"/>
                <a:gd name="T34" fmla="*/ 8 w 136"/>
                <a:gd name="T35" fmla="*/ 11 h 174"/>
                <a:gd name="T36" fmla="*/ 6 w 136"/>
                <a:gd name="T37" fmla="*/ 10 h 174"/>
                <a:gd name="T38" fmla="*/ 4 w 136"/>
                <a:gd name="T39" fmla="*/ 8 h 174"/>
                <a:gd name="T40" fmla="*/ 3 w 136"/>
                <a:gd name="T41" fmla="*/ 6 h 174"/>
                <a:gd name="T42" fmla="*/ 2 w 136"/>
                <a:gd name="T43" fmla="*/ 4 h 174"/>
                <a:gd name="T44" fmla="*/ 1 w 136"/>
                <a:gd name="T45" fmla="*/ 2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5" name="Freeform 69">
              <a:extLst>
                <a:ext uri="{FF2B5EF4-FFF2-40B4-BE49-F238E27FC236}">
                  <a16:creationId xmlns:a16="http://schemas.microsoft.com/office/drawing/2014/main" id="{90D0CEC6-E704-4535-8C06-0A0BAB3A4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593"/>
              <a:ext cx="233" cy="81"/>
            </a:xfrm>
            <a:custGeom>
              <a:avLst/>
              <a:gdLst>
                <a:gd name="T0" fmla="*/ 1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1 h 163"/>
                <a:gd name="T8" fmla="*/ 2 w 469"/>
                <a:gd name="T9" fmla="*/ 2 h 163"/>
                <a:gd name="T10" fmla="*/ 4 w 469"/>
                <a:gd name="T11" fmla="*/ 4 h 163"/>
                <a:gd name="T12" fmla="*/ 6 w 469"/>
                <a:gd name="T13" fmla="*/ 6 h 163"/>
                <a:gd name="T14" fmla="*/ 9 w 469"/>
                <a:gd name="T15" fmla="*/ 8 h 163"/>
                <a:gd name="T16" fmla="*/ 13 w 469"/>
                <a:gd name="T17" fmla="*/ 10 h 163"/>
                <a:gd name="T18" fmla="*/ 17 w 469"/>
                <a:gd name="T19" fmla="*/ 13 h 163"/>
                <a:gd name="T20" fmla="*/ 21 w 469"/>
                <a:gd name="T21" fmla="*/ 15 h 163"/>
                <a:gd name="T22" fmla="*/ 26 w 469"/>
                <a:gd name="T23" fmla="*/ 17 h 163"/>
                <a:gd name="T24" fmla="*/ 31 w 469"/>
                <a:gd name="T25" fmla="*/ 18 h 163"/>
                <a:gd name="T26" fmla="*/ 35 w 469"/>
                <a:gd name="T27" fmla="*/ 19 h 163"/>
                <a:gd name="T28" fmla="*/ 40 w 469"/>
                <a:gd name="T29" fmla="*/ 20 h 163"/>
                <a:gd name="T30" fmla="*/ 45 w 469"/>
                <a:gd name="T31" fmla="*/ 20 h 163"/>
                <a:gd name="T32" fmla="*/ 50 w 469"/>
                <a:gd name="T33" fmla="*/ 19 h 163"/>
                <a:gd name="T34" fmla="*/ 53 w 469"/>
                <a:gd name="T35" fmla="*/ 18 h 163"/>
                <a:gd name="T36" fmla="*/ 55 w 469"/>
                <a:gd name="T37" fmla="*/ 16 h 163"/>
                <a:gd name="T38" fmla="*/ 56 w 469"/>
                <a:gd name="T39" fmla="*/ 15 h 163"/>
                <a:gd name="T40" fmla="*/ 57 w 469"/>
                <a:gd name="T41" fmla="*/ 13 h 163"/>
                <a:gd name="T42" fmla="*/ 58 w 469"/>
                <a:gd name="T43" fmla="*/ 11 h 163"/>
                <a:gd name="T44" fmla="*/ 58 w 469"/>
                <a:gd name="T45" fmla="*/ 10 h 163"/>
                <a:gd name="T46" fmla="*/ 58 w 469"/>
                <a:gd name="T47" fmla="*/ 9 h 163"/>
                <a:gd name="T48" fmla="*/ 58 w 469"/>
                <a:gd name="T49" fmla="*/ 8 h 163"/>
                <a:gd name="T50" fmla="*/ 58 w 469"/>
                <a:gd name="T51" fmla="*/ 8 h 163"/>
                <a:gd name="T52" fmla="*/ 58 w 469"/>
                <a:gd name="T53" fmla="*/ 9 h 163"/>
                <a:gd name="T54" fmla="*/ 57 w 469"/>
                <a:gd name="T55" fmla="*/ 10 h 163"/>
                <a:gd name="T56" fmla="*/ 56 w 469"/>
                <a:gd name="T57" fmla="*/ 12 h 163"/>
                <a:gd name="T58" fmla="*/ 55 w 469"/>
                <a:gd name="T59" fmla="*/ 13 h 163"/>
                <a:gd name="T60" fmla="*/ 54 w 469"/>
                <a:gd name="T61" fmla="*/ 15 h 163"/>
                <a:gd name="T62" fmla="*/ 51 w 469"/>
                <a:gd name="T63" fmla="*/ 16 h 163"/>
                <a:gd name="T64" fmla="*/ 49 w 469"/>
                <a:gd name="T65" fmla="*/ 17 h 163"/>
                <a:gd name="T66" fmla="*/ 45 w 469"/>
                <a:gd name="T67" fmla="*/ 18 h 163"/>
                <a:gd name="T68" fmla="*/ 41 w 469"/>
                <a:gd name="T69" fmla="*/ 18 h 163"/>
                <a:gd name="T70" fmla="*/ 37 w 469"/>
                <a:gd name="T71" fmla="*/ 17 h 163"/>
                <a:gd name="T72" fmla="*/ 31 w 469"/>
                <a:gd name="T73" fmla="*/ 16 h 163"/>
                <a:gd name="T74" fmla="*/ 25 w 469"/>
                <a:gd name="T75" fmla="*/ 14 h 163"/>
                <a:gd name="T76" fmla="*/ 18 w 469"/>
                <a:gd name="T77" fmla="*/ 10 h 163"/>
                <a:gd name="T78" fmla="*/ 10 w 469"/>
                <a:gd name="T79" fmla="*/ 6 h 163"/>
                <a:gd name="T80" fmla="*/ 1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6" name="Freeform 70">
              <a:extLst>
                <a:ext uri="{FF2B5EF4-FFF2-40B4-BE49-F238E27FC236}">
                  <a16:creationId xmlns:a16="http://schemas.microsoft.com/office/drawing/2014/main" id="{3F5DBA18-D44C-4676-A37A-9D521625A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0" y="2513"/>
              <a:ext cx="69" cy="73"/>
            </a:xfrm>
            <a:custGeom>
              <a:avLst/>
              <a:gdLst>
                <a:gd name="T0" fmla="*/ 11 w 142"/>
                <a:gd name="T1" fmla="*/ 17 h 145"/>
                <a:gd name="T2" fmla="*/ 9 w 142"/>
                <a:gd name="T3" fmla="*/ 19 h 145"/>
                <a:gd name="T4" fmla="*/ 6 w 142"/>
                <a:gd name="T5" fmla="*/ 18 h 145"/>
                <a:gd name="T6" fmla="*/ 5 w 142"/>
                <a:gd name="T7" fmla="*/ 16 h 145"/>
                <a:gd name="T8" fmla="*/ 4 w 142"/>
                <a:gd name="T9" fmla="*/ 15 h 145"/>
                <a:gd name="T10" fmla="*/ 3 w 142"/>
                <a:gd name="T11" fmla="*/ 15 h 145"/>
                <a:gd name="T12" fmla="*/ 2 w 142"/>
                <a:gd name="T13" fmla="*/ 14 h 145"/>
                <a:gd name="T14" fmla="*/ 1 w 142"/>
                <a:gd name="T15" fmla="*/ 13 h 145"/>
                <a:gd name="T16" fmla="*/ 0 w 142"/>
                <a:gd name="T17" fmla="*/ 11 h 145"/>
                <a:gd name="T18" fmla="*/ 2 w 142"/>
                <a:gd name="T19" fmla="*/ 9 h 145"/>
                <a:gd name="T20" fmla="*/ 2 w 142"/>
                <a:gd name="T21" fmla="*/ 7 h 145"/>
                <a:gd name="T22" fmla="*/ 2 w 142"/>
                <a:gd name="T23" fmla="*/ 4 h 145"/>
                <a:gd name="T24" fmla="*/ 3 w 142"/>
                <a:gd name="T25" fmla="*/ 3 h 145"/>
                <a:gd name="T26" fmla="*/ 4 w 142"/>
                <a:gd name="T27" fmla="*/ 2 h 145"/>
                <a:gd name="T28" fmla="*/ 5 w 142"/>
                <a:gd name="T29" fmla="*/ 2 h 145"/>
                <a:gd name="T30" fmla="*/ 7 w 142"/>
                <a:gd name="T31" fmla="*/ 3 h 145"/>
                <a:gd name="T32" fmla="*/ 8 w 142"/>
                <a:gd name="T33" fmla="*/ 2 h 145"/>
                <a:gd name="T34" fmla="*/ 10 w 142"/>
                <a:gd name="T35" fmla="*/ 0 h 145"/>
                <a:gd name="T36" fmla="*/ 12 w 142"/>
                <a:gd name="T37" fmla="*/ 1 h 145"/>
                <a:gd name="T38" fmla="*/ 14 w 142"/>
                <a:gd name="T39" fmla="*/ 3 h 145"/>
                <a:gd name="T40" fmla="*/ 14 w 142"/>
                <a:gd name="T41" fmla="*/ 4 h 145"/>
                <a:gd name="T42" fmla="*/ 16 w 142"/>
                <a:gd name="T43" fmla="*/ 4 h 145"/>
                <a:gd name="T44" fmla="*/ 17 w 142"/>
                <a:gd name="T45" fmla="*/ 5 h 145"/>
                <a:gd name="T46" fmla="*/ 18 w 142"/>
                <a:gd name="T47" fmla="*/ 6 h 145"/>
                <a:gd name="T48" fmla="*/ 18 w 142"/>
                <a:gd name="T49" fmla="*/ 8 h 145"/>
                <a:gd name="T50" fmla="*/ 17 w 142"/>
                <a:gd name="T51" fmla="*/ 10 h 145"/>
                <a:gd name="T52" fmla="*/ 17 w 142"/>
                <a:gd name="T53" fmla="*/ 12 h 145"/>
                <a:gd name="T54" fmla="*/ 17 w 142"/>
                <a:gd name="T55" fmla="*/ 14 h 145"/>
                <a:gd name="T56" fmla="*/ 16 w 142"/>
                <a:gd name="T57" fmla="*/ 16 h 145"/>
                <a:gd name="T58" fmla="*/ 15 w 142"/>
                <a:gd name="T59" fmla="*/ 17 h 145"/>
                <a:gd name="T60" fmla="*/ 13 w 142"/>
                <a:gd name="T61" fmla="*/ 17 h 145"/>
                <a:gd name="T62" fmla="*/ 12 w 142"/>
                <a:gd name="T63" fmla="*/ 16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7" name="Freeform 71">
              <a:extLst>
                <a:ext uri="{FF2B5EF4-FFF2-40B4-BE49-F238E27FC236}">
                  <a16:creationId xmlns:a16="http://schemas.microsoft.com/office/drawing/2014/main" id="{BEE5BC76-AE2E-4698-92B6-27C5DD913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2537"/>
              <a:ext cx="22" cy="20"/>
            </a:xfrm>
            <a:custGeom>
              <a:avLst/>
              <a:gdLst>
                <a:gd name="T0" fmla="*/ 6 w 40"/>
                <a:gd name="T1" fmla="*/ 2 h 39"/>
                <a:gd name="T2" fmla="*/ 5 w 40"/>
                <a:gd name="T3" fmla="*/ 1 h 39"/>
                <a:gd name="T4" fmla="*/ 4 w 40"/>
                <a:gd name="T5" fmla="*/ 1 h 39"/>
                <a:gd name="T6" fmla="*/ 3 w 40"/>
                <a:gd name="T7" fmla="*/ 0 h 39"/>
                <a:gd name="T8" fmla="*/ 2 w 40"/>
                <a:gd name="T9" fmla="*/ 1 h 39"/>
                <a:gd name="T10" fmla="*/ 1 w 40"/>
                <a:gd name="T11" fmla="*/ 1 h 39"/>
                <a:gd name="T12" fmla="*/ 1 w 40"/>
                <a:gd name="T13" fmla="*/ 2 h 39"/>
                <a:gd name="T14" fmla="*/ 0 w 40"/>
                <a:gd name="T15" fmla="*/ 3 h 39"/>
                <a:gd name="T16" fmla="*/ 1 w 40"/>
                <a:gd name="T17" fmla="*/ 4 h 39"/>
                <a:gd name="T18" fmla="*/ 1 w 40"/>
                <a:gd name="T19" fmla="*/ 4 h 39"/>
                <a:gd name="T20" fmla="*/ 2 w 40"/>
                <a:gd name="T21" fmla="*/ 5 h 39"/>
                <a:gd name="T22" fmla="*/ 3 w 40"/>
                <a:gd name="T23" fmla="*/ 5 h 39"/>
                <a:gd name="T24" fmla="*/ 4 w 40"/>
                <a:gd name="T25" fmla="*/ 5 h 39"/>
                <a:gd name="T26" fmla="*/ 5 w 40"/>
                <a:gd name="T27" fmla="*/ 5 h 39"/>
                <a:gd name="T28" fmla="*/ 6 w 40"/>
                <a:gd name="T29" fmla="*/ 4 h 39"/>
                <a:gd name="T30" fmla="*/ 6 w 40"/>
                <a:gd name="T31" fmla="*/ 3 h 39"/>
                <a:gd name="T32" fmla="*/ 6 w 40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8" name="Freeform 72">
              <a:extLst>
                <a:ext uri="{FF2B5EF4-FFF2-40B4-BE49-F238E27FC236}">
                  <a16:creationId xmlns:a16="http://schemas.microsoft.com/office/drawing/2014/main" id="{CE770A34-278C-47F7-869B-2954C6AF7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" y="2497"/>
              <a:ext cx="26" cy="27"/>
            </a:xfrm>
            <a:custGeom>
              <a:avLst/>
              <a:gdLst>
                <a:gd name="T0" fmla="*/ 4 w 52"/>
                <a:gd name="T1" fmla="*/ 7 h 50"/>
                <a:gd name="T2" fmla="*/ 5 w 52"/>
                <a:gd name="T3" fmla="*/ 7 h 50"/>
                <a:gd name="T4" fmla="*/ 6 w 52"/>
                <a:gd name="T5" fmla="*/ 6 h 50"/>
                <a:gd name="T6" fmla="*/ 7 w 52"/>
                <a:gd name="T7" fmla="*/ 5 h 50"/>
                <a:gd name="T8" fmla="*/ 7 w 52"/>
                <a:gd name="T9" fmla="*/ 4 h 50"/>
                <a:gd name="T10" fmla="*/ 7 w 52"/>
                <a:gd name="T11" fmla="*/ 2 h 50"/>
                <a:gd name="T12" fmla="*/ 6 w 52"/>
                <a:gd name="T13" fmla="*/ 1 h 50"/>
                <a:gd name="T14" fmla="*/ 5 w 52"/>
                <a:gd name="T15" fmla="*/ 1 h 50"/>
                <a:gd name="T16" fmla="*/ 4 w 52"/>
                <a:gd name="T17" fmla="*/ 0 h 50"/>
                <a:gd name="T18" fmla="*/ 2 w 52"/>
                <a:gd name="T19" fmla="*/ 1 h 50"/>
                <a:gd name="T20" fmla="*/ 1 w 52"/>
                <a:gd name="T21" fmla="*/ 1 h 50"/>
                <a:gd name="T22" fmla="*/ 1 w 52"/>
                <a:gd name="T23" fmla="*/ 2 h 50"/>
                <a:gd name="T24" fmla="*/ 0 w 52"/>
                <a:gd name="T25" fmla="*/ 4 h 50"/>
                <a:gd name="T26" fmla="*/ 1 w 52"/>
                <a:gd name="T27" fmla="*/ 5 h 50"/>
                <a:gd name="T28" fmla="*/ 1 w 52"/>
                <a:gd name="T29" fmla="*/ 6 h 50"/>
                <a:gd name="T30" fmla="*/ 2 w 52"/>
                <a:gd name="T31" fmla="*/ 7 h 50"/>
                <a:gd name="T32" fmla="*/ 4 w 52"/>
                <a:gd name="T33" fmla="*/ 7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89" name="Freeform 73">
              <a:extLst>
                <a:ext uri="{FF2B5EF4-FFF2-40B4-BE49-F238E27FC236}">
                  <a16:creationId xmlns:a16="http://schemas.microsoft.com/office/drawing/2014/main" id="{A7013EEB-E511-46F3-819B-75A6DFCD3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410"/>
              <a:ext cx="56" cy="78"/>
            </a:xfrm>
            <a:custGeom>
              <a:avLst/>
              <a:gdLst>
                <a:gd name="T0" fmla="*/ 8 w 113"/>
                <a:gd name="T1" fmla="*/ 20 h 156"/>
                <a:gd name="T2" fmla="*/ 5 w 113"/>
                <a:gd name="T3" fmla="*/ 20 h 156"/>
                <a:gd name="T4" fmla="*/ 4 w 113"/>
                <a:gd name="T5" fmla="*/ 19 h 156"/>
                <a:gd name="T6" fmla="*/ 3 w 113"/>
                <a:gd name="T7" fmla="*/ 17 h 156"/>
                <a:gd name="T8" fmla="*/ 2 w 113"/>
                <a:gd name="T9" fmla="*/ 14 h 156"/>
                <a:gd name="T10" fmla="*/ 0 w 113"/>
                <a:gd name="T11" fmla="*/ 10 h 156"/>
                <a:gd name="T12" fmla="*/ 0 w 113"/>
                <a:gd name="T13" fmla="*/ 7 h 156"/>
                <a:gd name="T14" fmla="*/ 0 w 113"/>
                <a:gd name="T15" fmla="*/ 3 h 156"/>
                <a:gd name="T16" fmla="*/ 2 w 113"/>
                <a:gd name="T17" fmla="*/ 1 h 156"/>
                <a:gd name="T18" fmla="*/ 6 w 113"/>
                <a:gd name="T19" fmla="*/ 0 h 156"/>
                <a:gd name="T20" fmla="*/ 11 w 113"/>
                <a:gd name="T21" fmla="*/ 1 h 156"/>
                <a:gd name="T22" fmla="*/ 13 w 113"/>
                <a:gd name="T23" fmla="*/ 3 h 156"/>
                <a:gd name="T24" fmla="*/ 14 w 113"/>
                <a:gd name="T25" fmla="*/ 7 h 156"/>
                <a:gd name="T26" fmla="*/ 13 w 113"/>
                <a:gd name="T27" fmla="*/ 10 h 156"/>
                <a:gd name="T28" fmla="*/ 12 w 113"/>
                <a:gd name="T29" fmla="*/ 14 h 156"/>
                <a:gd name="T30" fmla="*/ 10 w 113"/>
                <a:gd name="T31" fmla="*/ 17 h 156"/>
                <a:gd name="T32" fmla="*/ 9 w 113"/>
                <a:gd name="T33" fmla="*/ 19 h 156"/>
                <a:gd name="T34" fmla="*/ 8 w 113"/>
                <a:gd name="T35" fmla="*/ 2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0" name="Freeform 74">
              <a:extLst>
                <a:ext uri="{FF2B5EF4-FFF2-40B4-BE49-F238E27FC236}">
                  <a16:creationId xmlns:a16="http://schemas.microsoft.com/office/drawing/2014/main" id="{8F06B468-79A8-4239-B1C6-DEA1EE22F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2410"/>
              <a:ext cx="56" cy="78"/>
            </a:xfrm>
            <a:custGeom>
              <a:avLst/>
              <a:gdLst>
                <a:gd name="T0" fmla="*/ 8 w 113"/>
                <a:gd name="T1" fmla="*/ 20 h 156"/>
                <a:gd name="T2" fmla="*/ 5 w 113"/>
                <a:gd name="T3" fmla="*/ 20 h 156"/>
                <a:gd name="T4" fmla="*/ 4 w 113"/>
                <a:gd name="T5" fmla="*/ 19 h 156"/>
                <a:gd name="T6" fmla="*/ 3 w 113"/>
                <a:gd name="T7" fmla="*/ 17 h 156"/>
                <a:gd name="T8" fmla="*/ 2 w 113"/>
                <a:gd name="T9" fmla="*/ 14 h 156"/>
                <a:gd name="T10" fmla="*/ 0 w 113"/>
                <a:gd name="T11" fmla="*/ 10 h 156"/>
                <a:gd name="T12" fmla="*/ 0 w 113"/>
                <a:gd name="T13" fmla="*/ 7 h 156"/>
                <a:gd name="T14" fmla="*/ 0 w 113"/>
                <a:gd name="T15" fmla="*/ 3 h 156"/>
                <a:gd name="T16" fmla="*/ 2 w 113"/>
                <a:gd name="T17" fmla="*/ 1 h 156"/>
                <a:gd name="T18" fmla="*/ 6 w 113"/>
                <a:gd name="T19" fmla="*/ 0 h 156"/>
                <a:gd name="T20" fmla="*/ 11 w 113"/>
                <a:gd name="T21" fmla="*/ 1 h 156"/>
                <a:gd name="T22" fmla="*/ 13 w 113"/>
                <a:gd name="T23" fmla="*/ 3 h 156"/>
                <a:gd name="T24" fmla="*/ 14 w 113"/>
                <a:gd name="T25" fmla="*/ 7 h 156"/>
                <a:gd name="T26" fmla="*/ 13 w 113"/>
                <a:gd name="T27" fmla="*/ 10 h 156"/>
                <a:gd name="T28" fmla="*/ 12 w 113"/>
                <a:gd name="T29" fmla="*/ 14 h 156"/>
                <a:gd name="T30" fmla="*/ 10 w 113"/>
                <a:gd name="T31" fmla="*/ 17 h 156"/>
                <a:gd name="T32" fmla="*/ 9 w 113"/>
                <a:gd name="T33" fmla="*/ 19 h 156"/>
                <a:gd name="T34" fmla="*/ 8 w 113"/>
                <a:gd name="T35" fmla="*/ 2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1" name="Freeform 75">
              <a:extLst>
                <a:ext uri="{FF2B5EF4-FFF2-40B4-BE49-F238E27FC236}">
                  <a16:creationId xmlns:a16="http://schemas.microsoft.com/office/drawing/2014/main" id="{E6B458DB-AACE-410B-91D5-EC548827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447"/>
              <a:ext cx="76" cy="60"/>
            </a:xfrm>
            <a:custGeom>
              <a:avLst/>
              <a:gdLst>
                <a:gd name="T0" fmla="*/ 2 w 152"/>
                <a:gd name="T1" fmla="*/ 15 h 123"/>
                <a:gd name="T2" fmla="*/ 0 w 152"/>
                <a:gd name="T3" fmla="*/ 12 h 123"/>
                <a:gd name="T4" fmla="*/ 1 w 152"/>
                <a:gd name="T5" fmla="*/ 11 h 123"/>
                <a:gd name="T6" fmla="*/ 2 w 152"/>
                <a:gd name="T7" fmla="*/ 9 h 123"/>
                <a:gd name="T8" fmla="*/ 4 w 152"/>
                <a:gd name="T9" fmla="*/ 6 h 123"/>
                <a:gd name="T10" fmla="*/ 6 w 152"/>
                <a:gd name="T11" fmla="*/ 3 h 123"/>
                <a:gd name="T12" fmla="*/ 9 w 152"/>
                <a:gd name="T13" fmla="*/ 1 h 123"/>
                <a:gd name="T14" fmla="*/ 12 w 152"/>
                <a:gd name="T15" fmla="*/ 0 h 123"/>
                <a:gd name="T16" fmla="*/ 15 w 152"/>
                <a:gd name="T17" fmla="*/ 0 h 123"/>
                <a:gd name="T18" fmla="*/ 18 w 152"/>
                <a:gd name="T19" fmla="*/ 4 h 123"/>
                <a:gd name="T20" fmla="*/ 19 w 152"/>
                <a:gd name="T21" fmla="*/ 6 h 123"/>
                <a:gd name="T22" fmla="*/ 19 w 152"/>
                <a:gd name="T23" fmla="*/ 8 h 123"/>
                <a:gd name="T24" fmla="*/ 19 w 152"/>
                <a:gd name="T25" fmla="*/ 9 h 123"/>
                <a:gd name="T26" fmla="*/ 19 w 152"/>
                <a:gd name="T27" fmla="*/ 11 h 123"/>
                <a:gd name="T28" fmla="*/ 18 w 152"/>
                <a:gd name="T29" fmla="*/ 12 h 123"/>
                <a:gd name="T30" fmla="*/ 16 w 152"/>
                <a:gd name="T31" fmla="*/ 13 h 123"/>
                <a:gd name="T32" fmla="*/ 15 w 152"/>
                <a:gd name="T33" fmla="*/ 14 h 123"/>
                <a:gd name="T34" fmla="*/ 13 w 152"/>
                <a:gd name="T35" fmla="*/ 14 h 123"/>
                <a:gd name="T36" fmla="*/ 11 w 152"/>
                <a:gd name="T37" fmla="*/ 15 h 123"/>
                <a:gd name="T38" fmla="*/ 9 w 152"/>
                <a:gd name="T39" fmla="*/ 15 h 123"/>
                <a:gd name="T40" fmla="*/ 7 w 152"/>
                <a:gd name="T41" fmla="*/ 15 h 123"/>
                <a:gd name="T42" fmla="*/ 6 w 152"/>
                <a:gd name="T43" fmla="*/ 15 h 123"/>
                <a:gd name="T44" fmla="*/ 4 w 152"/>
                <a:gd name="T45" fmla="*/ 15 h 123"/>
                <a:gd name="T46" fmla="*/ 3 w 152"/>
                <a:gd name="T47" fmla="*/ 15 h 123"/>
                <a:gd name="T48" fmla="*/ 2 w 152"/>
                <a:gd name="T49" fmla="*/ 15 h 123"/>
                <a:gd name="T50" fmla="*/ 2 w 152"/>
                <a:gd name="T51" fmla="*/ 1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2" name="Freeform 76">
              <a:extLst>
                <a:ext uri="{FF2B5EF4-FFF2-40B4-BE49-F238E27FC236}">
                  <a16:creationId xmlns:a16="http://schemas.microsoft.com/office/drawing/2014/main" id="{0EBF97BF-3598-4B5B-89A0-A947C1D12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2515"/>
              <a:ext cx="76" cy="64"/>
            </a:xfrm>
            <a:custGeom>
              <a:avLst/>
              <a:gdLst>
                <a:gd name="T0" fmla="*/ 0 w 153"/>
                <a:gd name="T1" fmla="*/ 3 h 122"/>
                <a:gd name="T2" fmla="*/ 1 w 153"/>
                <a:gd name="T3" fmla="*/ 1 h 122"/>
                <a:gd name="T4" fmla="*/ 1 w 153"/>
                <a:gd name="T5" fmla="*/ 1 h 122"/>
                <a:gd name="T6" fmla="*/ 2 w 153"/>
                <a:gd name="T7" fmla="*/ 1 h 122"/>
                <a:gd name="T8" fmla="*/ 3 w 153"/>
                <a:gd name="T9" fmla="*/ 0 h 122"/>
                <a:gd name="T10" fmla="*/ 5 w 153"/>
                <a:gd name="T11" fmla="*/ 0 h 122"/>
                <a:gd name="T12" fmla="*/ 6 w 153"/>
                <a:gd name="T13" fmla="*/ 1 h 122"/>
                <a:gd name="T14" fmla="*/ 8 w 153"/>
                <a:gd name="T15" fmla="*/ 1 h 122"/>
                <a:gd name="T16" fmla="*/ 10 w 153"/>
                <a:gd name="T17" fmla="*/ 1 h 122"/>
                <a:gd name="T18" fmla="*/ 12 w 153"/>
                <a:gd name="T19" fmla="*/ 1 h 122"/>
                <a:gd name="T20" fmla="*/ 14 w 153"/>
                <a:gd name="T21" fmla="*/ 2 h 122"/>
                <a:gd name="T22" fmla="*/ 15 w 153"/>
                <a:gd name="T23" fmla="*/ 2 h 122"/>
                <a:gd name="T24" fmla="*/ 17 w 153"/>
                <a:gd name="T25" fmla="*/ 3 h 122"/>
                <a:gd name="T26" fmla="*/ 18 w 153"/>
                <a:gd name="T27" fmla="*/ 4 h 122"/>
                <a:gd name="T28" fmla="*/ 19 w 153"/>
                <a:gd name="T29" fmla="*/ 6 h 122"/>
                <a:gd name="T30" fmla="*/ 19 w 153"/>
                <a:gd name="T31" fmla="*/ 7 h 122"/>
                <a:gd name="T32" fmla="*/ 18 w 153"/>
                <a:gd name="T33" fmla="*/ 9 h 122"/>
                <a:gd name="T34" fmla="*/ 17 w 153"/>
                <a:gd name="T35" fmla="*/ 12 h 122"/>
                <a:gd name="T36" fmla="*/ 14 w 153"/>
                <a:gd name="T37" fmla="*/ 15 h 122"/>
                <a:gd name="T38" fmla="*/ 11 w 153"/>
                <a:gd name="T39" fmla="*/ 16 h 122"/>
                <a:gd name="T40" fmla="*/ 8 w 153"/>
                <a:gd name="T41" fmla="*/ 15 h 122"/>
                <a:gd name="T42" fmla="*/ 6 w 153"/>
                <a:gd name="T43" fmla="*/ 12 h 122"/>
                <a:gd name="T44" fmla="*/ 3 w 153"/>
                <a:gd name="T45" fmla="*/ 9 h 122"/>
                <a:gd name="T46" fmla="*/ 1 w 153"/>
                <a:gd name="T47" fmla="*/ 6 h 122"/>
                <a:gd name="T48" fmla="*/ 0 w 153"/>
                <a:gd name="T49" fmla="*/ 4 h 122"/>
                <a:gd name="T50" fmla="*/ 0 w 153"/>
                <a:gd name="T51" fmla="*/ 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3" name="Freeform 77">
              <a:extLst>
                <a:ext uri="{FF2B5EF4-FFF2-40B4-BE49-F238E27FC236}">
                  <a16:creationId xmlns:a16="http://schemas.microsoft.com/office/drawing/2014/main" id="{9F92EDD0-526B-4D44-9D84-59894EB62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" y="2531"/>
              <a:ext cx="56" cy="77"/>
            </a:xfrm>
            <a:custGeom>
              <a:avLst/>
              <a:gdLst>
                <a:gd name="T0" fmla="*/ 5 w 112"/>
                <a:gd name="T1" fmla="*/ 0 h 156"/>
                <a:gd name="T2" fmla="*/ 8 w 112"/>
                <a:gd name="T3" fmla="*/ 0 h 156"/>
                <a:gd name="T4" fmla="*/ 9 w 112"/>
                <a:gd name="T5" fmla="*/ 1 h 156"/>
                <a:gd name="T6" fmla="*/ 10 w 112"/>
                <a:gd name="T7" fmla="*/ 3 h 156"/>
                <a:gd name="T8" fmla="*/ 11 w 112"/>
                <a:gd name="T9" fmla="*/ 7 h 156"/>
                <a:gd name="T10" fmla="*/ 13 w 112"/>
                <a:gd name="T11" fmla="*/ 10 h 156"/>
                <a:gd name="T12" fmla="*/ 13 w 112"/>
                <a:gd name="T13" fmla="*/ 14 h 156"/>
                <a:gd name="T14" fmla="*/ 13 w 112"/>
                <a:gd name="T15" fmla="*/ 17 h 156"/>
                <a:gd name="T16" fmla="*/ 11 w 112"/>
                <a:gd name="T17" fmla="*/ 19 h 156"/>
                <a:gd name="T18" fmla="*/ 7 w 112"/>
                <a:gd name="T19" fmla="*/ 20 h 156"/>
                <a:gd name="T20" fmla="*/ 2 w 112"/>
                <a:gd name="T21" fmla="*/ 19 h 156"/>
                <a:gd name="T22" fmla="*/ 0 w 112"/>
                <a:gd name="T23" fmla="*/ 17 h 156"/>
                <a:gd name="T24" fmla="*/ 0 w 112"/>
                <a:gd name="T25" fmla="*/ 14 h 156"/>
                <a:gd name="T26" fmla="*/ 0 w 112"/>
                <a:gd name="T27" fmla="*/ 10 h 156"/>
                <a:gd name="T28" fmla="*/ 1 w 112"/>
                <a:gd name="T29" fmla="*/ 7 h 156"/>
                <a:gd name="T30" fmla="*/ 3 w 112"/>
                <a:gd name="T31" fmla="*/ 3 h 156"/>
                <a:gd name="T32" fmla="*/ 4 w 112"/>
                <a:gd name="T33" fmla="*/ 1 h 156"/>
                <a:gd name="T34" fmla="*/ 5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4" name="Freeform 78">
              <a:extLst>
                <a:ext uri="{FF2B5EF4-FFF2-40B4-BE49-F238E27FC236}">
                  <a16:creationId xmlns:a16="http://schemas.microsoft.com/office/drawing/2014/main" id="{96FC5CA7-A1F6-4866-8B30-86AB38158E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" y="2513"/>
              <a:ext cx="76" cy="61"/>
            </a:xfrm>
            <a:custGeom>
              <a:avLst/>
              <a:gdLst>
                <a:gd name="T0" fmla="*/ 17 w 151"/>
                <a:gd name="T1" fmla="*/ 1 h 123"/>
                <a:gd name="T2" fmla="*/ 18 w 151"/>
                <a:gd name="T3" fmla="*/ 3 h 123"/>
                <a:gd name="T4" fmla="*/ 18 w 151"/>
                <a:gd name="T5" fmla="*/ 4 h 123"/>
                <a:gd name="T6" fmla="*/ 17 w 151"/>
                <a:gd name="T7" fmla="*/ 6 h 123"/>
                <a:gd name="T8" fmla="*/ 15 w 151"/>
                <a:gd name="T9" fmla="*/ 9 h 123"/>
                <a:gd name="T10" fmla="*/ 12 w 151"/>
                <a:gd name="T11" fmla="*/ 12 h 123"/>
                <a:gd name="T12" fmla="*/ 10 w 151"/>
                <a:gd name="T13" fmla="*/ 15 h 123"/>
                <a:gd name="T14" fmla="*/ 7 w 151"/>
                <a:gd name="T15" fmla="*/ 16 h 123"/>
                <a:gd name="T16" fmla="*/ 4 w 151"/>
                <a:gd name="T17" fmla="*/ 15 h 123"/>
                <a:gd name="T18" fmla="*/ 1 w 151"/>
                <a:gd name="T19" fmla="*/ 12 h 123"/>
                <a:gd name="T20" fmla="*/ 0 w 151"/>
                <a:gd name="T21" fmla="*/ 9 h 123"/>
                <a:gd name="T22" fmla="*/ 0 w 151"/>
                <a:gd name="T23" fmla="*/ 8 h 123"/>
                <a:gd name="T24" fmla="*/ 0 w 151"/>
                <a:gd name="T25" fmla="*/ 6 h 123"/>
                <a:gd name="T26" fmla="*/ 0 w 151"/>
                <a:gd name="T27" fmla="*/ 4 h 123"/>
                <a:gd name="T28" fmla="*/ 1 w 151"/>
                <a:gd name="T29" fmla="*/ 3 h 123"/>
                <a:gd name="T30" fmla="*/ 3 w 151"/>
                <a:gd name="T31" fmla="*/ 2 h 123"/>
                <a:gd name="T32" fmla="*/ 4 w 151"/>
                <a:gd name="T33" fmla="*/ 2 h 123"/>
                <a:gd name="T34" fmla="*/ 6 w 151"/>
                <a:gd name="T35" fmla="*/ 1 h 123"/>
                <a:gd name="T36" fmla="*/ 8 w 151"/>
                <a:gd name="T37" fmla="*/ 1 h 123"/>
                <a:gd name="T38" fmla="*/ 10 w 151"/>
                <a:gd name="T39" fmla="*/ 1 h 123"/>
                <a:gd name="T40" fmla="*/ 12 w 151"/>
                <a:gd name="T41" fmla="*/ 1 h 123"/>
                <a:gd name="T42" fmla="*/ 13 w 151"/>
                <a:gd name="T43" fmla="*/ 0 h 123"/>
                <a:gd name="T44" fmla="*/ 15 w 151"/>
                <a:gd name="T45" fmla="*/ 0 h 123"/>
                <a:gd name="T46" fmla="*/ 16 w 151"/>
                <a:gd name="T47" fmla="*/ 1 h 123"/>
                <a:gd name="T48" fmla="*/ 17 w 151"/>
                <a:gd name="T49" fmla="*/ 1 h 123"/>
                <a:gd name="T50" fmla="*/ 17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5" name="Freeform 79">
              <a:extLst>
                <a:ext uri="{FF2B5EF4-FFF2-40B4-BE49-F238E27FC236}">
                  <a16:creationId xmlns:a16="http://schemas.microsoft.com/office/drawing/2014/main" id="{CC70F291-8C1E-43EE-A68C-3D65C6F0C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" y="2444"/>
              <a:ext cx="78" cy="61"/>
            </a:xfrm>
            <a:custGeom>
              <a:avLst/>
              <a:gdLst>
                <a:gd name="T0" fmla="*/ 19 w 152"/>
                <a:gd name="T1" fmla="*/ 13 h 123"/>
                <a:gd name="T2" fmla="*/ 18 w 152"/>
                <a:gd name="T3" fmla="*/ 16 h 123"/>
                <a:gd name="T4" fmla="*/ 18 w 152"/>
                <a:gd name="T5" fmla="*/ 16 h 123"/>
                <a:gd name="T6" fmla="*/ 17 w 152"/>
                <a:gd name="T7" fmla="*/ 16 h 123"/>
                <a:gd name="T8" fmla="*/ 16 w 152"/>
                <a:gd name="T9" fmla="*/ 16 h 123"/>
                <a:gd name="T10" fmla="*/ 14 w 152"/>
                <a:gd name="T11" fmla="*/ 16 h 123"/>
                <a:gd name="T12" fmla="*/ 13 w 152"/>
                <a:gd name="T13" fmla="*/ 16 h 123"/>
                <a:gd name="T14" fmla="*/ 11 w 152"/>
                <a:gd name="T15" fmla="*/ 16 h 123"/>
                <a:gd name="T16" fmla="*/ 9 w 152"/>
                <a:gd name="T17" fmla="*/ 15 h 123"/>
                <a:gd name="T18" fmla="*/ 7 w 152"/>
                <a:gd name="T19" fmla="*/ 15 h 123"/>
                <a:gd name="T20" fmla="*/ 5 w 152"/>
                <a:gd name="T21" fmla="*/ 14 h 123"/>
                <a:gd name="T22" fmla="*/ 4 w 152"/>
                <a:gd name="T23" fmla="*/ 14 h 123"/>
                <a:gd name="T24" fmla="*/ 2 w 152"/>
                <a:gd name="T25" fmla="*/ 13 h 123"/>
                <a:gd name="T26" fmla="*/ 1 w 152"/>
                <a:gd name="T27" fmla="*/ 12 h 123"/>
                <a:gd name="T28" fmla="*/ 1 w 152"/>
                <a:gd name="T29" fmla="*/ 10 h 123"/>
                <a:gd name="T30" fmla="*/ 0 w 152"/>
                <a:gd name="T31" fmla="*/ 9 h 123"/>
                <a:gd name="T32" fmla="*/ 1 w 152"/>
                <a:gd name="T33" fmla="*/ 7 h 123"/>
                <a:gd name="T34" fmla="*/ 2 w 152"/>
                <a:gd name="T35" fmla="*/ 5 h 123"/>
                <a:gd name="T36" fmla="*/ 5 w 152"/>
                <a:gd name="T37" fmla="*/ 1 h 123"/>
                <a:gd name="T38" fmla="*/ 8 w 152"/>
                <a:gd name="T39" fmla="*/ 0 h 123"/>
                <a:gd name="T40" fmla="*/ 11 w 152"/>
                <a:gd name="T41" fmla="*/ 1 h 123"/>
                <a:gd name="T42" fmla="*/ 13 w 152"/>
                <a:gd name="T43" fmla="*/ 4 h 123"/>
                <a:gd name="T44" fmla="*/ 16 w 152"/>
                <a:gd name="T45" fmla="*/ 7 h 123"/>
                <a:gd name="T46" fmla="*/ 18 w 152"/>
                <a:gd name="T47" fmla="*/ 10 h 123"/>
                <a:gd name="T48" fmla="*/ 19 w 152"/>
                <a:gd name="T49" fmla="*/ 12 h 123"/>
                <a:gd name="T50" fmla="*/ 19 w 152"/>
                <a:gd name="T51" fmla="*/ 1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6" name="Freeform 80">
              <a:extLst>
                <a:ext uri="{FF2B5EF4-FFF2-40B4-BE49-F238E27FC236}">
                  <a16:creationId xmlns:a16="http://schemas.microsoft.com/office/drawing/2014/main" id="{DACE1D56-9DDD-48C7-A79F-4660B05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4" y="2448"/>
              <a:ext cx="67" cy="76"/>
            </a:xfrm>
            <a:custGeom>
              <a:avLst/>
              <a:gdLst>
                <a:gd name="T0" fmla="*/ 1 w 136"/>
                <a:gd name="T1" fmla="*/ 9 h 148"/>
                <a:gd name="T2" fmla="*/ 0 w 136"/>
                <a:gd name="T3" fmla="*/ 6 h 148"/>
                <a:gd name="T4" fmla="*/ 1 w 136"/>
                <a:gd name="T5" fmla="*/ 5 h 148"/>
                <a:gd name="T6" fmla="*/ 2 w 136"/>
                <a:gd name="T7" fmla="*/ 4 h 148"/>
                <a:gd name="T8" fmla="*/ 3 w 136"/>
                <a:gd name="T9" fmla="*/ 4 h 148"/>
                <a:gd name="T10" fmla="*/ 5 w 136"/>
                <a:gd name="T11" fmla="*/ 4 h 148"/>
                <a:gd name="T12" fmla="*/ 6 w 136"/>
                <a:gd name="T13" fmla="*/ 2 h 148"/>
                <a:gd name="T14" fmla="*/ 8 w 136"/>
                <a:gd name="T15" fmla="*/ 1 h 148"/>
                <a:gd name="T16" fmla="*/ 10 w 136"/>
                <a:gd name="T17" fmla="*/ 1 h 148"/>
                <a:gd name="T18" fmla="*/ 12 w 136"/>
                <a:gd name="T19" fmla="*/ 2 h 148"/>
                <a:gd name="T20" fmla="*/ 13 w 136"/>
                <a:gd name="T21" fmla="*/ 3 h 148"/>
                <a:gd name="T22" fmla="*/ 14 w 136"/>
                <a:gd name="T23" fmla="*/ 3 h 148"/>
                <a:gd name="T24" fmla="*/ 16 w 136"/>
                <a:gd name="T25" fmla="*/ 4 h 148"/>
                <a:gd name="T26" fmla="*/ 17 w 136"/>
                <a:gd name="T27" fmla="*/ 4 h 148"/>
                <a:gd name="T28" fmla="*/ 17 w 136"/>
                <a:gd name="T29" fmla="*/ 6 h 148"/>
                <a:gd name="T30" fmla="*/ 17 w 136"/>
                <a:gd name="T31" fmla="*/ 9 h 148"/>
                <a:gd name="T32" fmla="*/ 17 w 136"/>
                <a:gd name="T33" fmla="*/ 10 h 148"/>
                <a:gd name="T34" fmla="*/ 17 w 136"/>
                <a:gd name="T35" fmla="*/ 13 h 148"/>
                <a:gd name="T36" fmla="*/ 17 w 136"/>
                <a:gd name="T37" fmla="*/ 15 h 148"/>
                <a:gd name="T38" fmla="*/ 16 w 136"/>
                <a:gd name="T39" fmla="*/ 16 h 148"/>
                <a:gd name="T40" fmla="*/ 14 w 136"/>
                <a:gd name="T41" fmla="*/ 16 h 148"/>
                <a:gd name="T42" fmla="*/ 13 w 136"/>
                <a:gd name="T43" fmla="*/ 16 h 148"/>
                <a:gd name="T44" fmla="*/ 12 w 136"/>
                <a:gd name="T45" fmla="*/ 17 h 148"/>
                <a:gd name="T46" fmla="*/ 10 w 136"/>
                <a:gd name="T47" fmla="*/ 19 h 148"/>
                <a:gd name="T48" fmla="*/ 8 w 136"/>
                <a:gd name="T49" fmla="*/ 19 h 148"/>
                <a:gd name="T50" fmla="*/ 6 w 136"/>
                <a:gd name="T51" fmla="*/ 17 h 148"/>
                <a:gd name="T52" fmla="*/ 5 w 136"/>
                <a:gd name="T53" fmla="*/ 16 h 148"/>
                <a:gd name="T54" fmla="*/ 4 w 136"/>
                <a:gd name="T55" fmla="*/ 16 h 148"/>
                <a:gd name="T56" fmla="*/ 2 w 136"/>
                <a:gd name="T57" fmla="*/ 16 h 148"/>
                <a:gd name="T58" fmla="*/ 1 w 136"/>
                <a:gd name="T59" fmla="*/ 15 h 148"/>
                <a:gd name="T60" fmla="*/ 1 w 136"/>
                <a:gd name="T61" fmla="*/ 13 h 148"/>
                <a:gd name="T62" fmla="*/ 1 w 136"/>
                <a:gd name="T63" fmla="*/ 1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7" name="Freeform 81">
              <a:extLst>
                <a:ext uri="{FF2B5EF4-FFF2-40B4-BE49-F238E27FC236}">
                  <a16:creationId xmlns:a16="http://schemas.microsoft.com/office/drawing/2014/main" id="{F446697A-A4F2-4673-9363-7C167A91B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2475"/>
              <a:ext cx="22" cy="20"/>
            </a:xfrm>
            <a:custGeom>
              <a:avLst/>
              <a:gdLst>
                <a:gd name="T0" fmla="*/ 3 w 39"/>
                <a:gd name="T1" fmla="*/ 6 h 40"/>
                <a:gd name="T2" fmla="*/ 4 w 39"/>
                <a:gd name="T3" fmla="*/ 6 h 40"/>
                <a:gd name="T4" fmla="*/ 5 w 39"/>
                <a:gd name="T5" fmla="*/ 5 h 40"/>
                <a:gd name="T6" fmla="*/ 5 w 39"/>
                <a:gd name="T7" fmla="*/ 4 h 40"/>
                <a:gd name="T8" fmla="*/ 5 w 39"/>
                <a:gd name="T9" fmla="*/ 3 h 40"/>
                <a:gd name="T10" fmla="*/ 5 w 39"/>
                <a:gd name="T11" fmla="*/ 2 h 40"/>
                <a:gd name="T12" fmla="*/ 5 w 39"/>
                <a:gd name="T13" fmla="*/ 1 h 40"/>
                <a:gd name="T14" fmla="*/ 4 w 39"/>
                <a:gd name="T15" fmla="*/ 1 h 40"/>
                <a:gd name="T16" fmla="*/ 3 w 39"/>
                <a:gd name="T17" fmla="*/ 0 h 40"/>
                <a:gd name="T18" fmla="*/ 2 w 39"/>
                <a:gd name="T19" fmla="*/ 1 h 40"/>
                <a:gd name="T20" fmla="*/ 1 w 39"/>
                <a:gd name="T21" fmla="*/ 1 h 40"/>
                <a:gd name="T22" fmla="*/ 1 w 39"/>
                <a:gd name="T23" fmla="*/ 2 h 40"/>
                <a:gd name="T24" fmla="*/ 0 w 39"/>
                <a:gd name="T25" fmla="*/ 3 h 40"/>
                <a:gd name="T26" fmla="*/ 1 w 39"/>
                <a:gd name="T27" fmla="*/ 4 h 40"/>
                <a:gd name="T28" fmla="*/ 1 w 39"/>
                <a:gd name="T29" fmla="*/ 5 h 40"/>
                <a:gd name="T30" fmla="*/ 2 w 39"/>
                <a:gd name="T31" fmla="*/ 6 h 40"/>
                <a:gd name="T32" fmla="*/ 3 w 39"/>
                <a:gd name="T33" fmla="*/ 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8" name="Freeform 82">
              <a:extLst>
                <a:ext uri="{FF2B5EF4-FFF2-40B4-BE49-F238E27FC236}">
                  <a16:creationId xmlns:a16="http://schemas.microsoft.com/office/drawing/2014/main" id="{1D92D0DD-7E75-410B-B333-461FAC101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0" y="1925"/>
              <a:ext cx="69" cy="74"/>
            </a:xfrm>
            <a:custGeom>
              <a:avLst/>
              <a:gdLst>
                <a:gd name="T0" fmla="*/ 1 w 136"/>
                <a:gd name="T1" fmla="*/ 9 h 147"/>
                <a:gd name="T2" fmla="*/ 0 w 136"/>
                <a:gd name="T3" fmla="*/ 6 h 147"/>
                <a:gd name="T4" fmla="*/ 1 w 136"/>
                <a:gd name="T5" fmla="*/ 5 h 147"/>
                <a:gd name="T6" fmla="*/ 2 w 136"/>
                <a:gd name="T7" fmla="*/ 4 h 147"/>
                <a:gd name="T8" fmla="*/ 4 w 136"/>
                <a:gd name="T9" fmla="*/ 3 h 147"/>
                <a:gd name="T10" fmla="*/ 5 w 136"/>
                <a:gd name="T11" fmla="*/ 4 h 147"/>
                <a:gd name="T12" fmla="*/ 6 w 136"/>
                <a:gd name="T13" fmla="*/ 2 h 147"/>
                <a:gd name="T14" fmla="*/ 8 w 136"/>
                <a:gd name="T15" fmla="*/ 1 h 147"/>
                <a:gd name="T16" fmla="*/ 10 w 136"/>
                <a:gd name="T17" fmla="*/ 1 h 147"/>
                <a:gd name="T18" fmla="*/ 12 w 136"/>
                <a:gd name="T19" fmla="*/ 2 h 147"/>
                <a:gd name="T20" fmla="*/ 13 w 136"/>
                <a:gd name="T21" fmla="*/ 3 h 147"/>
                <a:gd name="T22" fmla="*/ 14 w 136"/>
                <a:gd name="T23" fmla="*/ 3 h 147"/>
                <a:gd name="T24" fmla="*/ 16 w 136"/>
                <a:gd name="T25" fmla="*/ 4 h 147"/>
                <a:gd name="T26" fmla="*/ 17 w 136"/>
                <a:gd name="T27" fmla="*/ 4 h 147"/>
                <a:gd name="T28" fmla="*/ 17 w 136"/>
                <a:gd name="T29" fmla="*/ 6 h 147"/>
                <a:gd name="T30" fmla="*/ 17 w 136"/>
                <a:gd name="T31" fmla="*/ 9 h 147"/>
                <a:gd name="T32" fmla="*/ 17 w 136"/>
                <a:gd name="T33" fmla="*/ 10 h 147"/>
                <a:gd name="T34" fmla="*/ 17 w 136"/>
                <a:gd name="T35" fmla="*/ 13 h 147"/>
                <a:gd name="T36" fmla="*/ 17 w 136"/>
                <a:gd name="T37" fmla="*/ 15 h 147"/>
                <a:gd name="T38" fmla="*/ 16 w 136"/>
                <a:gd name="T39" fmla="*/ 16 h 147"/>
                <a:gd name="T40" fmla="*/ 14 w 136"/>
                <a:gd name="T41" fmla="*/ 16 h 147"/>
                <a:gd name="T42" fmla="*/ 13 w 136"/>
                <a:gd name="T43" fmla="*/ 16 h 147"/>
                <a:gd name="T44" fmla="*/ 12 w 136"/>
                <a:gd name="T45" fmla="*/ 17 h 147"/>
                <a:gd name="T46" fmla="*/ 10 w 136"/>
                <a:gd name="T47" fmla="*/ 19 h 147"/>
                <a:gd name="T48" fmla="*/ 8 w 136"/>
                <a:gd name="T49" fmla="*/ 19 h 147"/>
                <a:gd name="T50" fmla="*/ 6 w 136"/>
                <a:gd name="T51" fmla="*/ 17 h 147"/>
                <a:gd name="T52" fmla="*/ 5 w 136"/>
                <a:gd name="T53" fmla="*/ 16 h 147"/>
                <a:gd name="T54" fmla="*/ 4 w 136"/>
                <a:gd name="T55" fmla="*/ 16 h 147"/>
                <a:gd name="T56" fmla="*/ 2 w 136"/>
                <a:gd name="T57" fmla="*/ 16 h 147"/>
                <a:gd name="T58" fmla="*/ 1 w 136"/>
                <a:gd name="T59" fmla="*/ 15 h 147"/>
                <a:gd name="T60" fmla="*/ 1 w 136"/>
                <a:gd name="T61" fmla="*/ 13 h 147"/>
                <a:gd name="T62" fmla="*/ 1 w 136"/>
                <a:gd name="T63" fmla="*/ 1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99" name="Freeform 83">
              <a:extLst>
                <a:ext uri="{FF2B5EF4-FFF2-40B4-BE49-F238E27FC236}">
                  <a16:creationId xmlns:a16="http://schemas.microsoft.com/office/drawing/2014/main" id="{5959496F-8007-4946-A9F8-E8FCBA89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53"/>
              <a:ext cx="19" cy="20"/>
            </a:xfrm>
            <a:custGeom>
              <a:avLst/>
              <a:gdLst>
                <a:gd name="T0" fmla="*/ 3 w 39"/>
                <a:gd name="T1" fmla="*/ 5 h 39"/>
                <a:gd name="T2" fmla="*/ 4 w 39"/>
                <a:gd name="T3" fmla="*/ 5 h 39"/>
                <a:gd name="T4" fmla="*/ 5 w 39"/>
                <a:gd name="T5" fmla="*/ 5 h 39"/>
                <a:gd name="T6" fmla="*/ 5 w 39"/>
                <a:gd name="T7" fmla="*/ 4 h 39"/>
                <a:gd name="T8" fmla="*/ 5 w 39"/>
                <a:gd name="T9" fmla="*/ 3 h 39"/>
                <a:gd name="T10" fmla="*/ 5 w 39"/>
                <a:gd name="T11" fmla="*/ 2 h 39"/>
                <a:gd name="T12" fmla="*/ 5 w 39"/>
                <a:gd name="T13" fmla="*/ 1 h 39"/>
                <a:gd name="T14" fmla="*/ 4 w 39"/>
                <a:gd name="T15" fmla="*/ 1 h 39"/>
                <a:gd name="T16" fmla="*/ 3 w 39"/>
                <a:gd name="T17" fmla="*/ 0 h 39"/>
                <a:gd name="T18" fmla="*/ 2 w 39"/>
                <a:gd name="T19" fmla="*/ 1 h 39"/>
                <a:gd name="T20" fmla="*/ 1 w 39"/>
                <a:gd name="T21" fmla="*/ 1 h 39"/>
                <a:gd name="T22" fmla="*/ 1 w 39"/>
                <a:gd name="T23" fmla="*/ 2 h 39"/>
                <a:gd name="T24" fmla="*/ 0 w 39"/>
                <a:gd name="T25" fmla="*/ 3 h 39"/>
                <a:gd name="T26" fmla="*/ 1 w 39"/>
                <a:gd name="T27" fmla="*/ 4 h 39"/>
                <a:gd name="T28" fmla="*/ 1 w 39"/>
                <a:gd name="T29" fmla="*/ 5 h 39"/>
                <a:gd name="T30" fmla="*/ 2 w 39"/>
                <a:gd name="T31" fmla="*/ 5 h 39"/>
                <a:gd name="T32" fmla="*/ 3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0" name="Freeform 84">
              <a:extLst>
                <a:ext uri="{FF2B5EF4-FFF2-40B4-BE49-F238E27FC236}">
                  <a16:creationId xmlns:a16="http://schemas.microsoft.com/office/drawing/2014/main" id="{CEB7842F-1226-4096-95D3-72749271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1699"/>
              <a:ext cx="30" cy="31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4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1" name="Freeform 85">
              <a:extLst>
                <a:ext uri="{FF2B5EF4-FFF2-40B4-BE49-F238E27FC236}">
                  <a16:creationId xmlns:a16="http://schemas.microsoft.com/office/drawing/2014/main" id="{50056C5B-615D-4508-925B-C22FE2120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06"/>
              <a:ext cx="13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2" name="Freeform 86">
              <a:extLst>
                <a:ext uri="{FF2B5EF4-FFF2-40B4-BE49-F238E27FC236}">
                  <a16:creationId xmlns:a16="http://schemas.microsoft.com/office/drawing/2014/main" id="{5B7E26E8-B561-4306-B700-6E2E21220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1810"/>
              <a:ext cx="30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1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3" name="Freeform 87">
              <a:extLst>
                <a:ext uri="{FF2B5EF4-FFF2-40B4-BE49-F238E27FC236}">
                  <a16:creationId xmlns:a16="http://schemas.microsoft.com/office/drawing/2014/main" id="{3D3A0B9E-484B-466F-AF0E-9FD29A0DC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7" y="1814"/>
              <a:ext cx="15" cy="16"/>
            </a:xfrm>
            <a:custGeom>
              <a:avLst/>
              <a:gdLst>
                <a:gd name="T0" fmla="*/ 2 w 29"/>
                <a:gd name="T1" fmla="*/ 4 h 30"/>
                <a:gd name="T2" fmla="*/ 2 w 29"/>
                <a:gd name="T3" fmla="*/ 4 h 30"/>
                <a:gd name="T4" fmla="*/ 2 w 29"/>
                <a:gd name="T5" fmla="*/ 4 h 30"/>
                <a:gd name="T6" fmla="*/ 1 w 29"/>
                <a:gd name="T7" fmla="*/ 4 h 30"/>
                <a:gd name="T8" fmla="*/ 1 w 29"/>
                <a:gd name="T9" fmla="*/ 4 h 30"/>
                <a:gd name="T10" fmla="*/ 1 w 29"/>
                <a:gd name="T11" fmla="*/ 3 h 30"/>
                <a:gd name="T12" fmla="*/ 1 w 29"/>
                <a:gd name="T13" fmla="*/ 3 h 30"/>
                <a:gd name="T14" fmla="*/ 0 w 29"/>
                <a:gd name="T15" fmla="*/ 3 h 30"/>
                <a:gd name="T16" fmla="*/ 0 w 29"/>
                <a:gd name="T17" fmla="*/ 2 h 30"/>
                <a:gd name="T18" fmla="*/ 0 w 29"/>
                <a:gd name="T19" fmla="*/ 2 h 30"/>
                <a:gd name="T20" fmla="*/ 1 w 29"/>
                <a:gd name="T21" fmla="*/ 2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2 w 29"/>
                <a:gd name="T29" fmla="*/ 1 h 30"/>
                <a:gd name="T30" fmla="*/ 2 w 29"/>
                <a:gd name="T31" fmla="*/ 0 h 30"/>
                <a:gd name="T32" fmla="*/ 2 w 29"/>
                <a:gd name="T33" fmla="*/ 0 h 30"/>
                <a:gd name="T34" fmla="*/ 3 w 29"/>
                <a:gd name="T35" fmla="*/ 0 h 30"/>
                <a:gd name="T36" fmla="*/ 3 w 29"/>
                <a:gd name="T37" fmla="*/ 1 h 30"/>
                <a:gd name="T38" fmla="*/ 3 w 29"/>
                <a:gd name="T39" fmla="*/ 1 h 30"/>
                <a:gd name="T40" fmla="*/ 4 w 29"/>
                <a:gd name="T41" fmla="*/ 1 h 30"/>
                <a:gd name="T42" fmla="*/ 4 w 29"/>
                <a:gd name="T43" fmla="*/ 1 h 30"/>
                <a:gd name="T44" fmla="*/ 4 w 29"/>
                <a:gd name="T45" fmla="*/ 2 h 30"/>
                <a:gd name="T46" fmla="*/ 4 w 29"/>
                <a:gd name="T47" fmla="*/ 2 h 30"/>
                <a:gd name="T48" fmla="*/ 4 w 29"/>
                <a:gd name="T49" fmla="*/ 2 h 30"/>
                <a:gd name="T50" fmla="*/ 4 w 29"/>
                <a:gd name="T51" fmla="*/ 3 h 30"/>
                <a:gd name="T52" fmla="*/ 4 w 29"/>
                <a:gd name="T53" fmla="*/ 4 h 30"/>
                <a:gd name="T54" fmla="*/ 3 w 29"/>
                <a:gd name="T55" fmla="*/ 4 h 30"/>
                <a:gd name="T56" fmla="*/ 2 w 29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4" name="Freeform 88">
              <a:extLst>
                <a:ext uri="{FF2B5EF4-FFF2-40B4-BE49-F238E27FC236}">
                  <a16:creationId xmlns:a16="http://schemas.microsoft.com/office/drawing/2014/main" id="{7C72E7E0-1666-482C-B4CB-098FEF794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" y="1609"/>
              <a:ext cx="30" cy="31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3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5" name="Freeform 89">
              <a:extLst>
                <a:ext uri="{FF2B5EF4-FFF2-40B4-BE49-F238E27FC236}">
                  <a16:creationId xmlns:a16="http://schemas.microsoft.com/office/drawing/2014/main" id="{A568935B-C353-4A19-B7B0-5AE6EF64A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1613"/>
              <a:ext cx="17" cy="16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6" name="Freeform 90">
              <a:extLst>
                <a:ext uri="{FF2B5EF4-FFF2-40B4-BE49-F238E27FC236}">
                  <a16:creationId xmlns:a16="http://schemas.microsoft.com/office/drawing/2014/main" id="{FDCB7197-A52B-40DC-A669-DB5DF6DDE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7" y="1928"/>
              <a:ext cx="32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7" name="Freeform 91">
              <a:extLst>
                <a:ext uri="{FF2B5EF4-FFF2-40B4-BE49-F238E27FC236}">
                  <a16:creationId xmlns:a16="http://schemas.microsoft.com/office/drawing/2014/main" id="{94624F39-BD6C-4773-9A50-E39175C0E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4" y="1936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8" name="Freeform 92">
              <a:extLst>
                <a:ext uri="{FF2B5EF4-FFF2-40B4-BE49-F238E27FC236}">
                  <a16:creationId xmlns:a16="http://schemas.microsoft.com/office/drawing/2014/main" id="{E076735A-94B3-4293-A132-4A6C5B545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986"/>
              <a:ext cx="30" cy="32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3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09" name="Freeform 93">
              <a:extLst>
                <a:ext uri="{FF2B5EF4-FFF2-40B4-BE49-F238E27FC236}">
                  <a16:creationId xmlns:a16="http://schemas.microsoft.com/office/drawing/2014/main" id="{DD4A0C31-CD6D-4847-9FFC-139DEAD6E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993"/>
              <a:ext cx="13" cy="16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0" name="Freeform 94">
              <a:extLst>
                <a:ext uri="{FF2B5EF4-FFF2-40B4-BE49-F238E27FC236}">
                  <a16:creationId xmlns:a16="http://schemas.microsoft.com/office/drawing/2014/main" id="{6A329BBF-2A28-4CB6-B3D2-B2EF30727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2042"/>
              <a:ext cx="28" cy="29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4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2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1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2 h 60"/>
                <a:gd name="T22" fmla="*/ 1 w 59"/>
                <a:gd name="T23" fmla="*/ 3 h 60"/>
                <a:gd name="T24" fmla="*/ 0 w 59"/>
                <a:gd name="T25" fmla="*/ 4 h 60"/>
                <a:gd name="T26" fmla="*/ 1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3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1" name="Freeform 95">
              <a:extLst>
                <a:ext uri="{FF2B5EF4-FFF2-40B4-BE49-F238E27FC236}">
                  <a16:creationId xmlns:a16="http://schemas.microsoft.com/office/drawing/2014/main" id="{F1318FBC-DEAB-4834-BA16-7E5635851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55"/>
              <a:ext cx="13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2" name="Freeform 96">
              <a:extLst>
                <a:ext uri="{FF2B5EF4-FFF2-40B4-BE49-F238E27FC236}">
                  <a16:creationId xmlns:a16="http://schemas.microsoft.com/office/drawing/2014/main" id="{47C891A9-8522-4A53-B198-8A47F66B4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783"/>
              <a:ext cx="30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3" name="Freeform 97">
              <a:extLst>
                <a:ext uri="{FF2B5EF4-FFF2-40B4-BE49-F238E27FC236}">
                  <a16:creationId xmlns:a16="http://schemas.microsoft.com/office/drawing/2014/main" id="{2AA12CE9-8C54-4646-845F-B9B7F7233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1790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4" name="Freeform 98">
              <a:extLst>
                <a:ext uri="{FF2B5EF4-FFF2-40B4-BE49-F238E27FC236}">
                  <a16:creationId xmlns:a16="http://schemas.microsoft.com/office/drawing/2014/main" id="{39AE8DD7-3ED9-4BB8-B478-D86E05BC9A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9" y="2162"/>
              <a:ext cx="28" cy="29"/>
            </a:xfrm>
            <a:custGeom>
              <a:avLst/>
              <a:gdLst>
                <a:gd name="T0" fmla="*/ 8 w 58"/>
                <a:gd name="T1" fmla="*/ 3 h 60"/>
                <a:gd name="T2" fmla="*/ 8 w 58"/>
                <a:gd name="T3" fmla="*/ 3 h 60"/>
                <a:gd name="T4" fmla="*/ 8 w 58"/>
                <a:gd name="T5" fmla="*/ 2 h 60"/>
                <a:gd name="T6" fmla="*/ 7 w 58"/>
                <a:gd name="T7" fmla="*/ 1 h 60"/>
                <a:gd name="T8" fmla="*/ 7 w 58"/>
                <a:gd name="T9" fmla="*/ 1 h 60"/>
                <a:gd name="T10" fmla="*/ 6 w 58"/>
                <a:gd name="T11" fmla="*/ 0 h 60"/>
                <a:gd name="T12" fmla="*/ 6 w 58"/>
                <a:gd name="T13" fmla="*/ 0 h 60"/>
                <a:gd name="T14" fmla="*/ 5 w 58"/>
                <a:gd name="T15" fmla="*/ 0 h 60"/>
                <a:gd name="T16" fmla="*/ 4 w 58"/>
                <a:gd name="T17" fmla="*/ 0 h 60"/>
                <a:gd name="T18" fmla="*/ 3 w 58"/>
                <a:gd name="T19" fmla="*/ 0 h 60"/>
                <a:gd name="T20" fmla="*/ 1 w 58"/>
                <a:gd name="T21" fmla="*/ 1 h 60"/>
                <a:gd name="T22" fmla="*/ 1 w 58"/>
                <a:gd name="T23" fmla="*/ 2 h 60"/>
                <a:gd name="T24" fmla="*/ 0 w 58"/>
                <a:gd name="T25" fmla="*/ 3 h 60"/>
                <a:gd name="T26" fmla="*/ 0 w 58"/>
                <a:gd name="T27" fmla="*/ 4 h 60"/>
                <a:gd name="T28" fmla="*/ 1 w 58"/>
                <a:gd name="T29" fmla="*/ 5 h 60"/>
                <a:gd name="T30" fmla="*/ 1 w 58"/>
                <a:gd name="T31" fmla="*/ 5 h 60"/>
                <a:gd name="T32" fmla="*/ 1 w 58"/>
                <a:gd name="T33" fmla="*/ 6 h 60"/>
                <a:gd name="T34" fmla="*/ 2 w 58"/>
                <a:gd name="T35" fmla="*/ 6 h 60"/>
                <a:gd name="T36" fmla="*/ 3 w 58"/>
                <a:gd name="T37" fmla="*/ 7 h 60"/>
                <a:gd name="T38" fmla="*/ 3 w 58"/>
                <a:gd name="T39" fmla="*/ 7 h 60"/>
                <a:gd name="T40" fmla="*/ 4 w 58"/>
                <a:gd name="T41" fmla="*/ 7 h 60"/>
                <a:gd name="T42" fmla="*/ 5 w 58"/>
                <a:gd name="T43" fmla="*/ 7 h 60"/>
                <a:gd name="T44" fmla="*/ 6 w 58"/>
                <a:gd name="T45" fmla="*/ 7 h 60"/>
                <a:gd name="T46" fmla="*/ 6 w 58"/>
                <a:gd name="T47" fmla="*/ 6 h 60"/>
                <a:gd name="T48" fmla="*/ 7 w 58"/>
                <a:gd name="T49" fmla="*/ 6 h 60"/>
                <a:gd name="T50" fmla="*/ 7 w 58"/>
                <a:gd name="T51" fmla="*/ 5 h 60"/>
                <a:gd name="T52" fmla="*/ 8 w 58"/>
                <a:gd name="T53" fmla="*/ 5 h 60"/>
                <a:gd name="T54" fmla="*/ 8 w 58"/>
                <a:gd name="T55" fmla="*/ 4 h 60"/>
                <a:gd name="T56" fmla="*/ 8 w 58"/>
                <a:gd name="T57" fmla="*/ 3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5" name="Freeform 99">
              <a:extLst>
                <a:ext uri="{FF2B5EF4-FFF2-40B4-BE49-F238E27FC236}">
                  <a16:creationId xmlns:a16="http://schemas.microsoft.com/office/drawing/2014/main" id="{2DDA28D5-C1A0-4540-8107-3DC87CCCC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169"/>
              <a:ext cx="15" cy="16"/>
            </a:xfrm>
            <a:custGeom>
              <a:avLst/>
              <a:gdLst>
                <a:gd name="T0" fmla="*/ 2 w 28"/>
                <a:gd name="T1" fmla="*/ 4 h 30"/>
                <a:gd name="T2" fmla="*/ 2 w 28"/>
                <a:gd name="T3" fmla="*/ 4 h 30"/>
                <a:gd name="T4" fmla="*/ 2 w 28"/>
                <a:gd name="T5" fmla="*/ 4 h 30"/>
                <a:gd name="T6" fmla="*/ 1 w 28"/>
                <a:gd name="T7" fmla="*/ 4 h 30"/>
                <a:gd name="T8" fmla="*/ 1 w 28"/>
                <a:gd name="T9" fmla="*/ 4 h 30"/>
                <a:gd name="T10" fmla="*/ 1 w 28"/>
                <a:gd name="T11" fmla="*/ 3 h 30"/>
                <a:gd name="T12" fmla="*/ 1 w 28"/>
                <a:gd name="T13" fmla="*/ 3 h 30"/>
                <a:gd name="T14" fmla="*/ 0 w 28"/>
                <a:gd name="T15" fmla="*/ 3 h 30"/>
                <a:gd name="T16" fmla="*/ 0 w 28"/>
                <a:gd name="T17" fmla="*/ 2 h 30"/>
                <a:gd name="T18" fmla="*/ 0 w 28"/>
                <a:gd name="T19" fmla="*/ 2 h 30"/>
                <a:gd name="T20" fmla="*/ 1 w 28"/>
                <a:gd name="T21" fmla="*/ 2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2 w 28"/>
                <a:gd name="T29" fmla="*/ 1 h 30"/>
                <a:gd name="T30" fmla="*/ 2 w 28"/>
                <a:gd name="T31" fmla="*/ 0 h 30"/>
                <a:gd name="T32" fmla="*/ 2 w 28"/>
                <a:gd name="T33" fmla="*/ 0 h 30"/>
                <a:gd name="T34" fmla="*/ 3 w 28"/>
                <a:gd name="T35" fmla="*/ 0 h 30"/>
                <a:gd name="T36" fmla="*/ 3 w 28"/>
                <a:gd name="T37" fmla="*/ 1 h 30"/>
                <a:gd name="T38" fmla="*/ 3 w 28"/>
                <a:gd name="T39" fmla="*/ 1 h 30"/>
                <a:gd name="T40" fmla="*/ 4 w 28"/>
                <a:gd name="T41" fmla="*/ 1 h 30"/>
                <a:gd name="T42" fmla="*/ 4 w 28"/>
                <a:gd name="T43" fmla="*/ 1 h 30"/>
                <a:gd name="T44" fmla="*/ 4 w 28"/>
                <a:gd name="T45" fmla="*/ 2 h 30"/>
                <a:gd name="T46" fmla="*/ 4 w 28"/>
                <a:gd name="T47" fmla="*/ 2 h 30"/>
                <a:gd name="T48" fmla="*/ 4 w 28"/>
                <a:gd name="T49" fmla="*/ 2 h 30"/>
                <a:gd name="T50" fmla="*/ 4 w 28"/>
                <a:gd name="T51" fmla="*/ 3 h 30"/>
                <a:gd name="T52" fmla="*/ 4 w 28"/>
                <a:gd name="T53" fmla="*/ 4 h 30"/>
                <a:gd name="T54" fmla="*/ 3 w 28"/>
                <a:gd name="T55" fmla="*/ 4 h 30"/>
                <a:gd name="T56" fmla="*/ 2 w 28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6" name="Freeform 100">
              <a:extLst>
                <a:ext uri="{FF2B5EF4-FFF2-40B4-BE49-F238E27FC236}">
                  <a16:creationId xmlns:a16="http://schemas.microsoft.com/office/drawing/2014/main" id="{81FA2694-E0E4-48D0-BF85-4091FB52E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1" y="2260"/>
              <a:ext cx="28" cy="31"/>
            </a:xfrm>
            <a:custGeom>
              <a:avLst/>
              <a:gdLst>
                <a:gd name="T0" fmla="*/ 7 w 60"/>
                <a:gd name="T1" fmla="*/ 4 h 60"/>
                <a:gd name="T2" fmla="*/ 7 w 60"/>
                <a:gd name="T3" fmla="*/ 3 h 60"/>
                <a:gd name="T4" fmla="*/ 7 w 60"/>
                <a:gd name="T5" fmla="*/ 3 h 60"/>
                <a:gd name="T6" fmla="*/ 6 w 60"/>
                <a:gd name="T7" fmla="*/ 2 h 60"/>
                <a:gd name="T8" fmla="*/ 6 w 60"/>
                <a:gd name="T9" fmla="*/ 1 h 60"/>
                <a:gd name="T10" fmla="*/ 5 w 60"/>
                <a:gd name="T11" fmla="*/ 1 h 60"/>
                <a:gd name="T12" fmla="*/ 5 w 60"/>
                <a:gd name="T13" fmla="*/ 1 h 60"/>
                <a:gd name="T14" fmla="*/ 4 w 60"/>
                <a:gd name="T15" fmla="*/ 1 h 60"/>
                <a:gd name="T16" fmla="*/ 3 w 60"/>
                <a:gd name="T17" fmla="*/ 0 h 60"/>
                <a:gd name="T18" fmla="*/ 2 w 60"/>
                <a:gd name="T19" fmla="*/ 1 h 60"/>
                <a:gd name="T20" fmla="*/ 1 w 60"/>
                <a:gd name="T21" fmla="*/ 1 h 60"/>
                <a:gd name="T22" fmla="*/ 0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0 w 60"/>
                <a:gd name="T29" fmla="*/ 6 h 60"/>
                <a:gd name="T30" fmla="*/ 0 w 60"/>
                <a:gd name="T31" fmla="*/ 6 h 60"/>
                <a:gd name="T32" fmla="*/ 1 w 60"/>
                <a:gd name="T33" fmla="*/ 7 h 60"/>
                <a:gd name="T34" fmla="*/ 1 w 60"/>
                <a:gd name="T35" fmla="*/ 7 h 60"/>
                <a:gd name="T36" fmla="*/ 2 w 60"/>
                <a:gd name="T37" fmla="*/ 8 h 60"/>
                <a:gd name="T38" fmla="*/ 3 w 60"/>
                <a:gd name="T39" fmla="*/ 8 h 60"/>
                <a:gd name="T40" fmla="*/ 3 w 60"/>
                <a:gd name="T41" fmla="*/ 8 h 60"/>
                <a:gd name="T42" fmla="*/ 4 w 60"/>
                <a:gd name="T43" fmla="*/ 8 h 60"/>
                <a:gd name="T44" fmla="*/ 5 w 60"/>
                <a:gd name="T45" fmla="*/ 8 h 60"/>
                <a:gd name="T46" fmla="*/ 5 w 60"/>
                <a:gd name="T47" fmla="*/ 7 h 60"/>
                <a:gd name="T48" fmla="*/ 6 w 60"/>
                <a:gd name="T49" fmla="*/ 7 h 60"/>
                <a:gd name="T50" fmla="*/ 6 w 60"/>
                <a:gd name="T51" fmla="*/ 6 h 60"/>
                <a:gd name="T52" fmla="*/ 7 w 60"/>
                <a:gd name="T53" fmla="*/ 6 h 60"/>
                <a:gd name="T54" fmla="*/ 7 w 60"/>
                <a:gd name="T55" fmla="*/ 5 h 60"/>
                <a:gd name="T56" fmla="*/ 7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7" name="Freeform 101">
              <a:extLst>
                <a:ext uri="{FF2B5EF4-FFF2-40B4-BE49-F238E27FC236}">
                  <a16:creationId xmlns:a16="http://schemas.microsoft.com/office/drawing/2014/main" id="{51C4BA80-CEAA-4BC7-BEA2-8956A3FBE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" y="2268"/>
              <a:ext cx="13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8" name="Freeform 102">
              <a:extLst>
                <a:ext uri="{FF2B5EF4-FFF2-40B4-BE49-F238E27FC236}">
                  <a16:creationId xmlns:a16="http://schemas.microsoft.com/office/drawing/2014/main" id="{FA582CC4-5EF9-4D1A-9F22-CBC715639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3" y="2288"/>
              <a:ext cx="30" cy="32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1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19" name="Freeform 103">
              <a:extLst>
                <a:ext uri="{FF2B5EF4-FFF2-40B4-BE49-F238E27FC236}">
                  <a16:creationId xmlns:a16="http://schemas.microsoft.com/office/drawing/2014/main" id="{E1FCEF4E-8393-4840-8B69-A9F21D222B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298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0" name="Freeform 104">
              <a:extLst>
                <a:ext uri="{FF2B5EF4-FFF2-40B4-BE49-F238E27FC236}">
                  <a16:creationId xmlns:a16="http://schemas.microsoft.com/office/drawing/2014/main" id="{D87EE2A3-7183-4788-A573-AD4CF6137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5" y="2214"/>
              <a:ext cx="30" cy="31"/>
            </a:xfrm>
            <a:custGeom>
              <a:avLst/>
              <a:gdLst>
                <a:gd name="T0" fmla="*/ 8 w 60"/>
                <a:gd name="T1" fmla="*/ 4 h 57"/>
                <a:gd name="T2" fmla="*/ 8 w 60"/>
                <a:gd name="T3" fmla="*/ 3 h 57"/>
                <a:gd name="T4" fmla="*/ 8 w 60"/>
                <a:gd name="T5" fmla="*/ 3 h 57"/>
                <a:gd name="T6" fmla="*/ 7 w 60"/>
                <a:gd name="T7" fmla="*/ 2 h 57"/>
                <a:gd name="T8" fmla="*/ 7 w 60"/>
                <a:gd name="T9" fmla="*/ 1 h 57"/>
                <a:gd name="T10" fmla="*/ 6 w 60"/>
                <a:gd name="T11" fmla="*/ 1 h 57"/>
                <a:gd name="T12" fmla="*/ 6 w 60"/>
                <a:gd name="T13" fmla="*/ 1 h 57"/>
                <a:gd name="T14" fmla="*/ 5 w 60"/>
                <a:gd name="T15" fmla="*/ 0 h 57"/>
                <a:gd name="T16" fmla="*/ 4 w 60"/>
                <a:gd name="T17" fmla="*/ 0 h 57"/>
                <a:gd name="T18" fmla="*/ 3 w 60"/>
                <a:gd name="T19" fmla="*/ 1 h 57"/>
                <a:gd name="T20" fmla="*/ 2 w 60"/>
                <a:gd name="T21" fmla="*/ 1 h 57"/>
                <a:gd name="T22" fmla="*/ 1 w 60"/>
                <a:gd name="T23" fmla="*/ 3 h 57"/>
                <a:gd name="T24" fmla="*/ 0 w 60"/>
                <a:gd name="T25" fmla="*/ 4 h 57"/>
                <a:gd name="T26" fmla="*/ 1 w 60"/>
                <a:gd name="T27" fmla="*/ 5 h 57"/>
                <a:gd name="T28" fmla="*/ 1 w 60"/>
                <a:gd name="T29" fmla="*/ 5 h 57"/>
                <a:gd name="T30" fmla="*/ 1 w 60"/>
                <a:gd name="T31" fmla="*/ 6 h 57"/>
                <a:gd name="T32" fmla="*/ 1 w 60"/>
                <a:gd name="T33" fmla="*/ 7 h 57"/>
                <a:gd name="T34" fmla="*/ 2 w 60"/>
                <a:gd name="T35" fmla="*/ 7 h 57"/>
                <a:gd name="T36" fmla="*/ 3 w 60"/>
                <a:gd name="T37" fmla="*/ 7 h 57"/>
                <a:gd name="T38" fmla="*/ 3 w 60"/>
                <a:gd name="T39" fmla="*/ 8 h 57"/>
                <a:gd name="T40" fmla="*/ 4 w 60"/>
                <a:gd name="T41" fmla="*/ 8 h 57"/>
                <a:gd name="T42" fmla="*/ 5 w 60"/>
                <a:gd name="T43" fmla="*/ 8 h 57"/>
                <a:gd name="T44" fmla="*/ 6 w 60"/>
                <a:gd name="T45" fmla="*/ 7 h 57"/>
                <a:gd name="T46" fmla="*/ 6 w 60"/>
                <a:gd name="T47" fmla="*/ 7 h 57"/>
                <a:gd name="T48" fmla="*/ 7 w 60"/>
                <a:gd name="T49" fmla="*/ 7 h 57"/>
                <a:gd name="T50" fmla="*/ 7 w 60"/>
                <a:gd name="T51" fmla="*/ 6 h 57"/>
                <a:gd name="T52" fmla="*/ 8 w 60"/>
                <a:gd name="T53" fmla="*/ 5 h 57"/>
                <a:gd name="T54" fmla="*/ 8 w 60"/>
                <a:gd name="T55" fmla="*/ 5 h 57"/>
                <a:gd name="T56" fmla="*/ 8 w 60"/>
                <a:gd name="T57" fmla="*/ 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1" name="Freeform 105">
              <a:extLst>
                <a:ext uri="{FF2B5EF4-FFF2-40B4-BE49-F238E27FC236}">
                  <a16:creationId xmlns:a16="http://schemas.microsoft.com/office/drawing/2014/main" id="{A3D72097-E20A-4DA4-ADAA-C31712D0F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1" y="2222"/>
              <a:ext cx="15" cy="15"/>
            </a:xfrm>
            <a:custGeom>
              <a:avLst/>
              <a:gdLst>
                <a:gd name="T0" fmla="*/ 2 w 30"/>
                <a:gd name="T1" fmla="*/ 4 h 27"/>
                <a:gd name="T2" fmla="*/ 2 w 30"/>
                <a:gd name="T3" fmla="*/ 4 h 27"/>
                <a:gd name="T4" fmla="*/ 2 w 30"/>
                <a:gd name="T5" fmla="*/ 4 h 27"/>
                <a:gd name="T6" fmla="*/ 1 w 30"/>
                <a:gd name="T7" fmla="*/ 4 h 27"/>
                <a:gd name="T8" fmla="*/ 1 w 30"/>
                <a:gd name="T9" fmla="*/ 3 h 27"/>
                <a:gd name="T10" fmla="*/ 1 w 30"/>
                <a:gd name="T11" fmla="*/ 3 h 27"/>
                <a:gd name="T12" fmla="*/ 1 w 30"/>
                <a:gd name="T13" fmla="*/ 3 h 27"/>
                <a:gd name="T14" fmla="*/ 0 w 30"/>
                <a:gd name="T15" fmla="*/ 2 h 27"/>
                <a:gd name="T16" fmla="*/ 0 w 30"/>
                <a:gd name="T17" fmla="*/ 2 h 27"/>
                <a:gd name="T18" fmla="*/ 0 w 30"/>
                <a:gd name="T19" fmla="*/ 2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2 w 30"/>
                <a:gd name="T29" fmla="*/ 0 h 27"/>
                <a:gd name="T30" fmla="*/ 2 w 30"/>
                <a:gd name="T31" fmla="*/ 0 h 27"/>
                <a:gd name="T32" fmla="*/ 2 w 30"/>
                <a:gd name="T33" fmla="*/ 0 h 27"/>
                <a:gd name="T34" fmla="*/ 3 w 30"/>
                <a:gd name="T35" fmla="*/ 0 h 27"/>
                <a:gd name="T36" fmla="*/ 3 w 30"/>
                <a:gd name="T37" fmla="*/ 0 h 27"/>
                <a:gd name="T38" fmla="*/ 3 w 30"/>
                <a:gd name="T39" fmla="*/ 1 h 27"/>
                <a:gd name="T40" fmla="*/ 4 w 30"/>
                <a:gd name="T41" fmla="*/ 1 h 27"/>
                <a:gd name="T42" fmla="*/ 4 w 30"/>
                <a:gd name="T43" fmla="*/ 1 h 27"/>
                <a:gd name="T44" fmla="*/ 4 w 30"/>
                <a:gd name="T45" fmla="*/ 1 h 27"/>
                <a:gd name="T46" fmla="*/ 4 w 30"/>
                <a:gd name="T47" fmla="*/ 2 h 27"/>
                <a:gd name="T48" fmla="*/ 4 w 30"/>
                <a:gd name="T49" fmla="*/ 2 h 27"/>
                <a:gd name="T50" fmla="*/ 4 w 30"/>
                <a:gd name="T51" fmla="*/ 3 h 27"/>
                <a:gd name="T52" fmla="*/ 4 w 30"/>
                <a:gd name="T53" fmla="*/ 3 h 27"/>
                <a:gd name="T54" fmla="*/ 3 w 30"/>
                <a:gd name="T55" fmla="*/ 4 h 27"/>
                <a:gd name="T56" fmla="*/ 2 w 30"/>
                <a:gd name="T57" fmla="*/ 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2" name="Freeform 106">
              <a:extLst>
                <a:ext uri="{FF2B5EF4-FFF2-40B4-BE49-F238E27FC236}">
                  <a16:creationId xmlns:a16="http://schemas.microsoft.com/office/drawing/2014/main" id="{BC08B2BB-5A64-44BA-B1DD-0470F48C8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403"/>
              <a:ext cx="30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3" name="Freeform 107">
              <a:extLst>
                <a:ext uri="{FF2B5EF4-FFF2-40B4-BE49-F238E27FC236}">
                  <a16:creationId xmlns:a16="http://schemas.microsoft.com/office/drawing/2014/main" id="{9F476B48-446B-4F40-8EC7-0B01A19649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11"/>
              <a:ext cx="17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4" name="Freeform 108">
              <a:extLst>
                <a:ext uri="{FF2B5EF4-FFF2-40B4-BE49-F238E27FC236}">
                  <a16:creationId xmlns:a16="http://schemas.microsoft.com/office/drawing/2014/main" id="{C6D423A2-014F-44CB-83C7-B81A91B4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5" y="2538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1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5" name="Freeform 109">
              <a:extLst>
                <a:ext uri="{FF2B5EF4-FFF2-40B4-BE49-F238E27FC236}">
                  <a16:creationId xmlns:a16="http://schemas.microsoft.com/office/drawing/2014/main" id="{62BE7A8A-5437-4BE0-8311-B9CEE7296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1" y="2546"/>
              <a:ext cx="15" cy="15"/>
            </a:xfrm>
            <a:custGeom>
              <a:avLst/>
              <a:gdLst>
                <a:gd name="T0" fmla="*/ 2 w 29"/>
                <a:gd name="T1" fmla="*/ 4 h 30"/>
                <a:gd name="T2" fmla="*/ 2 w 29"/>
                <a:gd name="T3" fmla="*/ 4 h 30"/>
                <a:gd name="T4" fmla="*/ 2 w 29"/>
                <a:gd name="T5" fmla="*/ 4 h 30"/>
                <a:gd name="T6" fmla="*/ 1 w 29"/>
                <a:gd name="T7" fmla="*/ 4 h 30"/>
                <a:gd name="T8" fmla="*/ 1 w 29"/>
                <a:gd name="T9" fmla="*/ 4 h 30"/>
                <a:gd name="T10" fmla="*/ 1 w 29"/>
                <a:gd name="T11" fmla="*/ 3 h 30"/>
                <a:gd name="T12" fmla="*/ 1 w 29"/>
                <a:gd name="T13" fmla="*/ 3 h 30"/>
                <a:gd name="T14" fmla="*/ 0 w 29"/>
                <a:gd name="T15" fmla="*/ 3 h 30"/>
                <a:gd name="T16" fmla="*/ 0 w 29"/>
                <a:gd name="T17" fmla="*/ 2 h 30"/>
                <a:gd name="T18" fmla="*/ 0 w 29"/>
                <a:gd name="T19" fmla="*/ 2 h 30"/>
                <a:gd name="T20" fmla="*/ 1 w 29"/>
                <a:gd name="T21" fmla="*/ 2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2 w 29"/>
                <a:gd name="T29" fmla="*/ 1 h 30"/>
                <a:gd name="T30" fmla="*/ 2 w 29"/>
                <a:gd name="T31" fmla="*/ 0 h 30"/>
                <a:gd name="T32" fmla="*/ 2 w 29"/>
                <a:gd name="T33" fmla="*/ 0 h 30"/>
                <a:gd name="T34" fmla="*/ 3 w 29"/>
                <a:gd name="T35" fmla="*/ 0 h 30"/>
                <a:gd name="T36" fmla="*/ 3 w 29"/>
                <a:gd name="T37" fmla="*/ 1 h 30"/>
                <a:gd name="T38" fmla="*/ 3 w 29"/>
                <a:gd name="T39" fmla="*/ 1 h 30"/>
                <a:gd name="T40" fmla="*/ 4 w 29"/>
                <a:gd name="T41" fmla="*/ 1 h 30"/>
                <a:gd name="T42" fmla="*/ 4 w 29"/>
                <a:gd name="T43" fmla="*/ 1 h 30"/>
                <a:gd name="T44" fmla="*/ 4 w 29"/>
                <a:gd name="T45" fmla="*/ 2 h 30"/>
                <a:gd name="T46" fmla="*/ 4 w 29"/>
                <a:gd name="T47" fmla="*/ 2 h 30"/>
                <a:gd name="T48" fmla="*/ 4 w 29"/>
                <a:gd name="T49" fmla="*/ 2 h 30"/>
                <a:gd name="T50" fmla="*/ 4 w 29"/>
                <a:gd name="T51" fmla="*/ 3 h 30"/>
                <a:gd name="T52" fmla="*/ 4 w 29"/>
                <a:gd name="T53" fmla="*/ 4 h 30"/>
                <a:gd name="T54" fmla="*/ 3 w 29"/>
                <a:gd name="T55" fmla="*/ 4 h 30"/>
                <a:gd name="T56" fmla="*/ 2 w 29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6" name="Freeform 110">
              <a:extLst>
                <a:ext uri="{FF2B5EF4-FFF2-40B4-BE49-F238E27FC236}">
                  <a16:creationId xmlns:a16="http://schemas.microsoft.com/office/drawing/2014/main" id="{9C0FB6C9-E878-4BE1-B3F1-43DD5519D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2660"/>
              <a:ext cx="30" cy="32"/>
            </a:xfrm>
            <a:custGeom>
              <a:avLst/>
              <a:gdLst>
                <a:gd name="T0" fmla="*/ 8 w 59"/>
                <a:gd name="T1" fmla="*/ 3 h 59"/>
                <a:gd name="T2" fmla="*/ 8 w 59"/>
                <a:gd name="T3" fmla="*/ 2 h 59"/>
                <a:gd name="T4" fmla="*/ 8 w 59"/>
                <a:gd name="T5" fmla="*/ 2 h 59"/>
                <a:gd name="T6" fmla="*/ 7 w 59"/>
                <a:gd name="T7" fmla="*/ 1 h 59"/>
                <a:gd name="T8" fmla="*/ 7 w 59"/>
                <a:gd name="T9" fmla="*/ 1 h 59"/>
                <a:gd name="T10" fmla="*/ 6 w 59"/>
                <a:gd name="T11" fmla="*/ 0 h 59"/>
                <a:gd name="T12" fmla="*/ 6 w 59"/>
                <a:gd name="T13" fmla="*/ 0 h 59"/>
                <a:gd name="T14" fmla="*/ 5 w 59"/>
                <a:gd name="T15" fmla="*/ 0 h 59"/>
                <a:gd name="T16" fmla="*/ 4 w 59"/>
                <a:gd name="T17" fmla="*/ 0 h 59"/>
                <a:gd name="T18" fmla="*/ 3 w 59"/>
                <a:gd name="T19" fmla="*/ 0 h 59"/>
                <a:gd name="T20" fmla="*/ 2 w 59"/>
                <a:gd name="T21" fmla="*/ 1 h 59"/>
                <a:gd name="T22" fmla="*/ 1 w 59"/>
                <a:gd name="T23" fmla="*/ 2 h 59"/>
                <a:gd name="T24" fmla="*/ 0 w 59"/>
                <a:gd name="T25" fmla="*/ 3 h 59"/>
                <a:gd name="T26" fmla="*/ 1 w 59"/>
                <a:gd name="T27" fmla="*/ 4 h 59"/>
                <a:gd name="T28" fmla="*/ 1 w 59"/>
                <a:gd name="T29" fmla="*/ 5 h 59"/>
                <a:gd name="T30" fmla="*/ 1 w 59"/>
                <a:gd name="T31" fmla="*/ 5 h 59"/>
                <a:gd name="T32" fmla="*/ 2 w 59"/>
                <a:gd name="T33" fmla="*/ 6 h 59"/>
                <a:gd name="T34" fmla="*/ 2 w 59"/>
                <a:gd name="T35" fmla="*/ 6 h 59"/>
                <a:gd name="T36" fmla="*/ 3 w 59"/>
                <a:gd name="T37" fmla="*/ 7 h 59"/>
                <a:gd name="T38" fmla="*/ 3 w 59"/>
                <a:gd name="T39" fmla="*/ 7 h 59"/>
                <a:gd name="T40" fmla="*/ 4 w 59"/>
                <a:gd name="T41" fmla="*/ 7 h 59"/>
                <a:gd name="T42" fmla="*/ 5 w 59"/>
                <a:gd name="T43" fmla="*/ 7 h 59"/>
                <a:gd name="T44" fmla="*/ 6 w 59"/>
                <a:gd name="T45" fmla="*/ 7 h 59"/>
                <a:gd name="T46" fmla="*/ 6 w 59"/>
                <a:gd name="T47" fmla="*/ 6 h 59"/>
                <a:gd name="T48" fmla="*/ 7 w 59"/>
                <a:gd name="T49" fmla="*/ 6 h 59"/>
                <a:gd name="T50" fmla="*/ 7 w 59"/>
                <a:gd name="T51" fmla="*/ 5 h 59"/>
                <a:gd name="T52" fmla="*/ 8 w 59"/>
                <a:gd name="T53" fmla="*/ 5 h 59"/>
                <a:gd name="T54" fmla="*/ 8 w 59"/>
                <a:gd name="T55" fmla="*/ 4 h 59"/>
                <a:gd name="T56" fmla="*/ 8 w 59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7" name="Freeform 111">
              <a:extLst>
                <a:ext uri="{FF2B5EF4-FFF2-40B4-BE49-F238E27FC236}">
                  <a16:creationId xmlns:a16="http://schemas.microsoft.com/office/drawing/2014/main" id="{B3633E6B-15A3-4A92-B86E-F31D0E862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672"/>
              <a:ext cx="15" cy="13"/>
            </a:xfrm>
            <a:custGeom>
              <a:avLst/>
              <a:gdLst>
                <a:gd name="T0" fmla="*/ 2 w 29"/>
                <a:gd name="T1" fmla="*/ 3 h 29"/>
                <a:gd name="T2" fmla="*/ 2 w 29"/>
                <a:gd name="T3" fmla="*/ 3 h 29"/>
                <a:gd name="T4" fmla="*/ 2 w 29"/>
                <a:gd name="T5" fmla="*/ 3 h 29"/>
                <a:gd name="T6" fmla="*/ 1 w 29"/>
                <a:gd name="T7" fmla="*/ 3 h 29"/>
                <a:gd name="T8" fmla="*/ 1 w 29"/>
                <a:gd name="T9" fmla="*/ 3 h 29"/>
                <a:gd name="T10" fmla="*/ 1 w 29"/>
                <a:gd name="T11" fmla="*/ 2 h 29"/>
                <a:gd name="T12" fmla="*/ 1 w 29"/>
                <a:gd name="T13" fmla="*/ 2 h 29"/>
                <a:gd name="T14" fmla="*/ 0 w 29"/>
                <a:gd name="T15" fmla="*/ 2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2 w 29"/>
                <a:gd name="T29" fmla="*/ 0 h 29"/>
                <a:gd name="T30" fmla="*/ 2 w 29"/>
                <a:gd name="T31" fmla="*/ 0 h 29"/>
                <a:gd name="T32" fmla="*/ 2 w 29"/>
                <a:gd name="T33" fmla="*/ 0 h 29"/>
                <a:gd name="T34" fmla="*/ 3 w 29"/>
                <a:gd name="T35" fmla="*/ 0 h 29"/>
                <a:gd name="T36" fmla="*/ 3 w 29"/>
                <a:gd name="T37" fmla="*/ 0 h 29"/>
                <a:gd name="T38" fmla="*/ 3 w 29"/>
                <a:gd name="T39" fmla="*/ 0 h 29"/>
                <a:gd name="T40" fmla="*/ 4 w 29"/>
                <a:gd name="T41" fmla="*/ 0 h 29"/>
                <a:gd name="T42" fmla="*/ 4 w 29"/>
                <a:gd name="T43" fmla="*/ 0 h 29"/>
                <a:gd name="T44" fmla="*/ 4 w 29"/>
                <a:gd name="T45" fmla="*/ 1 h 29"/>
                <a:gd name="T46" fmla="*/ 4 w 29"/>
                <a:gd name="T47" fmla="*/ 1 h 29"/>
                <a:gd name="T48" fmla="*/ 4 w 29"/>
                <a:gd name="T49" fmla="*/ 1 h 29"/>
                <a:gd name="T50" fmla="*/ 4 w 29"/>
                <a:gd name="T51" fmla="*/ 2 h 29"/>
                <a:gd name="T52" fmla="*/ 4 w 29"/>
                <a:gd name="T53" fmla="*/ 3 h 29"/>
                <a:gd name="T54" fmla="*/ 3 w 29"/>
                <a:gd name="T55" fmla="*/ 3 h 29"/>
                <a:gd name="T56" fmla="*/ 2 w 29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8" name="Freeform 112">
              <a:extLst>
                <a:ext uri="{FF2B5EF4-FFF2-40B4-BE49-F238E27FC236}">
                  <a16:creationId xmlns:a16="http://schemas.microsoft.com/office/drawing/2014/main" id="{03EE63DA-212F-4680-8D77-BD0C6B46F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2586"/>
              <a:ext cx="30" cy="28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4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29" name="Freeform 113">
              <a:extLst>
                <a:ext uri="{FF2B5EF4-FFF2-40B4-BE49-F238E27FC236}">
                  <a16:creationId xmlns:a16="http://schemas.microsoft.com/office/drawing/2014/main" id="{D8A63472-0319-461F-B8F8-0758ED7A7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586"/>
              <a:ext cx="13" cy="13"/>
            </a:xfrm>
            <a:custGeom>
              <a:avLst/>
              <a:gdLst>
                <a:gd name="T0" fmla="*/ 2 w 30"/>
                <a:gd name="T1" fmla="*/ 3 h 29"/>
                <a:gd name="T2" fmla="*/ 2 w 30"/>
                <a:gd name="T3" fmla="*/ 3 h 29"/>
                <a:gd name="T4" fmla="*/ 2 w 30"/>
                <a:gd name="T5" fmla="*/ 3 h 29"/>
                <a:gd name="T6" fmla="*/ 1 w 30"/>
                <a:gd name="T7" fmla="*/ 3 h 29"/>
                <a:gd name="T8" fmla="*/ 1 w 30"/>
                <a:gd name="T9" fmla="*/ 3 h 29"/>
                <a:gd name="T10" fmla="*/ 1 w 30"/>
                <a:gd name="T11" fmla="*/ 2 h 29"/>
                <a:gd name="T12" fmla="*/ 1 w 30"/>
                <a:gd name="T13" fmla="*/ 2 h 29"/>
                <a:gd name="T14" fmla="*/ 0 w 30"/>
                <a:gd name="T15" fmla="*/ 2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2 w 30"/>
                <a:gd name="T29" fmla="*/ 0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0 h 29"/>
                <a:gd name="T38" fmla="*/ 3 w 30"/>
                <a:gd name="T39" fmla="*/ 0 h 29"/>
                <a:gd name="T40" fmla="*/ 4 w 30"/>
                <a:gd name="T41" fmla="*/ 0 h 29"/>
                <a:gd name="T42" fmla="*/ 4 w 30"/>
                <a:gd name="T43" fmla="*/ 0 h 29"/>
                <a:gd name="T44" fmla="*/ 4 w 30"/>
                <a:gd name="T45" fmla="*/ 1 h 29"/>
                <a:gd name="T46" fmla="*/ 4 w 30"/>
                <a:gd name="T47" fmla="*/ 1 h 29"/>
                <a:gd name="T48" fmla="*/ 4 w 30"/>
                <a:gd name="T49" fmla="*/ 1 h 29"/>
                <a:gd name="T50" fmla="*/ 4 w 30"/>
                <a:gd name="T51" fmla="*/ 2 h 29"/>
                <a:gd name="T52" fmla="*/ 4 w 30"/>
                <a:gd name="T53" fmla="*/ 3 h 29"/>
                <a:gd name="T54" fmla="*/ 3 w 30"/>
                <a:gd name="T55" fmla="*/ 3 h 29"/>
                <a:gd name="T56" fmla="*/ 2 w 30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0" name="Freeform 114">
              <a:extLst>
                <a:ext uri="{FF2B5EF4-FFF2-40B4-BE49-F238E27FC236}">
                  <a16:creationId xmlns:a16="http://schemas.microsoft.com/office/drawing/2014/main" id="{A3897C75-7C88-402A-9DCF-C738714B4A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2333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1" name="Freeform 115">
              <a:extLst>
                <a:ext uri="{FF2B5EF4-FFF2-40B4-BE49-F238E27FC236}">
                  <a16:creationId xmlns:a16="http://schemas.microsoft.com/office/drawing/2014/main" id="{D714C37C-664C-459E-91D3-613F806A4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2344"/>
              <a:ext cx="15" cy="15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3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1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3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2" name="Freeform 116">
              <a:extLst>
                <a:ext uri="{FF2B5EF4-FFF2-40B4-BE49-F238E27FC236}">
                  <a16:creationId xmlns:a16="http://schemas.microsoft.com/office/drawing/2014/main" id="{5F2362F7-374C-41B4-8B72-8EB2FE7BC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2526"/>
              <a:ext cx="30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1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1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3" name="Freeform 117">
              <a:extLst>
                <a:ext uri="{FF2B5EF4-FFF2-40B4-BE49-F238E27FC236}">
                  <a16:creationId xmlns:a16="http://schemas.microsoft.com/office/drawing/2014/main" id="{9AF6873A-B75E-4959-8175-EE332D761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0" y="2535"/>
              <a:ext cx="17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4" name="Freeform 118">
              <a:extLst>
                <a:ext uri="{FF2B5EF4-FFF2-40B4-BE49-F238E27FC236}">
                  <a16:creationId xmlns:a16="http://schemas.microsoft.com/office/drawing/2014/main" id="{6592D4EB-48F0-4D86-AA85-A37DCABC3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429"/>
              <a:ext cx="30" cy="31"/>
            </a:xfrm>
            <a:custGeom>
              <a:avLst/>
              <a:gdLst>
                <a:gd name="T0" fmla="*/ 8 w 58"/>
                <a:gd name="T1" fmla="*/ 4 h 58"/>
                <a:gd name="T2" fmla="*/ 8 w 58"/>
                <a:gd name="T3" fmla="*/ 3 h 58"/>
                <a:gd name="T4" fmla="*/ 8 w 58"/>
                <a:gd name="T5" fmla="*/ 3 h 58"/>
                <a:gd name="T6" fmla="*/ 7 w 58"/>
                <a:gd name="T7" fmla="*/ 2 h 58"/>
                <a:gd name="T8" fmla="*/ 7 w 58"/>
                <a:gd name="T9" fmla="*/ 1 h 58"/>
                <a:gd name="T10" fmla="*/ 6 w 58"/>
                <a:gd name="T11" fmla="*/ 1 h 58"/>
                <a:gd name="T12" fmla="*/ 6 w 58"/>
                <a:gd name="T13" fmla="*/ 1 h 58"/>
                <a:gd name="T14" fmla="*/ 5 w 58"/>
                <a:gd name="T15" fmla="*/ 0 h 58"/>
                <a:gd name="T16" fmla="*/ 4 w 58"/>
                <a:gd name="T17" fmla="*/ 0 h 58"/>
                <a:gd name="T18" fmla="*/ 3 w 58"/>
                <a:gd name="T19" fmla="*/ 1 h 58"/>
                <a:gd name="T20" fmla="*/ 1 w 58"/>
                <a:gd name="T21" fmla="*/ 1 h 58"/>
                <a:gd name="T22" fmla="*/ 1 w 58"/>
                <a:gd name="T23" fmla="*/ 3 h 58"/>
                <a:gd name="T24" fmla="*/ 0 w 58"/>
                <a:gd name="T25" fmla="*/ 4 h 58"/>
                <a:gd name="T26" fmla="*/ 0 w 58"/>
                <a:gd name="T27" fmla="*/ 5 h 58"/>
                <a:gd name="T28" fmla="*/ 1 w 58"/>
                <a:gd name="T29" fmla="*/ 6 h 58"/>
                <a:gd name="T30" fmla="*/ 1 w 58"/>
                <a:gd name="T31" fmla="*/ 6 h 58"/>
                <a:gd name="T32" fmla="*/ 1 w 58"/>
                <a:gd name="T33" fmla="*/ 7 h 58"/>
                <a:gd name="T34" fmla="*/ 2 w 58"/>
                <a:gd name="T35" fmla="*/ 7 h 58"/>
                <a:gd name="T36" fmla="*/ 3 w 58"/>
                <a:gd name="T37" fmla="*/ 8 h 58"/>
                <a:gd name="T38" fmla="*/ 3 w 58"/>
                <a:gd name="T39" fmla="*/ 8 h 58"/>
                <a:gd name="T40" fmla="*/ 4 w 58"/>
                <a:gd name="T41" fmla="*/ 8 h 58"/>
                <a:gd name="T42" fmla="*/ 5 w 58"/>
                <a:gd name="T43" fmla="*/ 8 h 58"/>
                <a:gd name="T44" fmla="*/ 6 w 58"/>
                <a:gd name="T45" fmla="*/ 8 h 58"/>
                <a:gd name="T46" fmla="*/ 6 w 58"/>
                <a:gd name="T47" fmla="*/ 7 h 58"/>
                <a:gd name="T48" fmla="*/ 7 w 58"/>
                <a:gd name="T49" fmla="*/ 7 h 58"/>
                <a:gd name="T50" fmla="*/ 7 w 58"/>
                <a:gd name="T51" fmla="*/ 6 h 58"/>
                <a:gd name="T52" fmla="*/ 8 w 58"/>
                <a:gd name="T53" fmla="*/ 6 h 58"/>
                <a:gd name="T54" fmla="*/ 8 w 58"/>
                <a:gd name="T55" fmla="*/ 5 h 58"/>
                <a:gd name="T56" fmla="*/ 8 w 58"/>
                <a:gd name="T57" fmla="*/ 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5" name="Freeform 119">
              <a:extLst>
                <a:ext uri="{FF2B5EF4-FFF2-40B4-BE49-F238E27FC236}">
                  <a16:creationId xmlns:a16="http://schemas.microsoft.com/office/drawing/2014/main" id="{68011CB2-1564-42AA-A961-D7F8C4D03C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437"/>
              <a:ext cx="13" cy="12"/>
            </a:xfrm>
            <a:custGeom>
              <a:avLst/>
              <a:gdLst>
                <a:gd name="T0" fmla="*/ 1 w 29"/>
                <a:gd name="T1" fmla="*/ 4 h 28"/>
                <a:gd name="T2" fmla="*/ 1 w 29"/>
                <a:gd name="T3" fmla="*/ 4 h 28"/>
                <a:gd name="T4" fmla="*/ 1 w 29"/>
                <a:gd name="T5" fmla="*/ 4 h 28"/>
                <a:gd name="T6" fmla="*/ 0 w 29"/>
                <a:gd name="T7" fmla="*/ 4 h 28"/>
                <a:gd name="T8" fmla="*/ 0 w 29"/>
                <a:gd name="T9" fmla="*/ 3 h 28"/>
                <a:gd name="T10" fmla="*/ 0 w 29"/>
                <a:gd name="T11" fmla="*/ 3 h 28"/>
                <a:gd name="T12" fmla="*/ 0 w 29"/>
                <a:gd name="T13" fmla="*/ 3 h 28"/>
                <a:gd name="T14" fmla="*/ 0 w 29"/>
                <a:gd name="T15" fmla="*/ 3 h 28"/>
                <a:gd name="T16" fmla="*/ 0 w 29"/>
                <a:gd name="T17" fmla="*/ 2 h 28"/>
                <a:gd name="T18" fmla="*/ 0 w 29"/>
                <a:gd name="T19" fmla="*/ 2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1 w 29"/>
                <a:gd name="T29" fmla="*/ 1 h 28"/>
                <a:gd name="T30" fmla="*/ 1 w 29"/>
                <a:gd name="T31" fmla="*/ 0 h 28"/>
                <a:gd name="T32" fmla="*/ 1 w 29"/>
                <a:gd name="T33" fmla="*/ 0 h 28"/>
                <a:gd name="T34" fmla="*/ 2 w 29"/>
                <a:gd name="T35" fmla="*/ 0 h 28"/>
                <a:gd name="T36" fmla="*/ 2 w 29"/>
                <a:gd name="T37" fmla="*/ 1 h 28"/>
                <a:gd name="T38" fmla="*/ 3 w 29"/>
                <a:gd name="T39" fmla="*/ 1 h 28"/>
                <a:gd name="T40" fmla="*/ 3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2 h 28"/>
                <a:gd name="T48" fmla="*/ 3 w 29"/>
                <a:gd name="T49" fmla="*/ 2 h 28"/>
                <a:gd name="T50" fmla="*/ 3 w 29"/>
                <a:gd name="T51" fmla="*/ 3 h 28"/>
                <a:gd name="T52" fmla="*/ 3 w 29"/>
                <a:gd name="T53" fmla="*/ 3 h 28"/>
                <a:gd name="T54" fmla="*/ 2 w 29"/>
                <a:gd name="T55" fmla="*/ 4 h 28"/>
                <a:gd name="T56" fmla="*/ 1 w 29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6" name="Freeform 120">
              <a:extLst>
                <a:ext uri="{FF2B5EF4-FFF2-40B4-BE49-F238E27FC236}">
                  <a16:creationId xmlns:a16="http://schemas.microsoft.com/office/drawing/2014/main" id="{7DE1BFEB-8EA7-4B3E-A5B6-1373A738B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606"/>
              <a:ext cx="30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7" name="Freeform 121">
              <a:extLst>
                <a:ext uri="{FF2B5EF4-FFF2-40B4-BE49-F238E27FC236}">
                  <a16:creationId xmlns:a16="http://schemas.microsoft.com/office/drawing/2014/main" id="{CB90146C-5EB0-438F-A3CA-8054F420E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0" y="2614"/>
              <a:ext cx="13" cy="16"/>
            </a:xfrm>
            <a:custGeom>
              <a:avLst/>
              <a:gdLst>
                <a:gd name="T0" fmla="*/ 2 w 30"/>
                <a:gd name="T1" fmla="*/ 4 h 28"/>
                <a:gd name="T2" fmla="*/ 2 w 30"/>
                <a:gd name="T3" fmla="*/ 4 h 28"/>
                <a:gd name="T4" fmla="*/ 2 w 30"/>
                <a:gd name="T5" fmla="*/ 4 h 28"/>
                <a:gd name="T6" fmla="*/ 1 w 30"/>
                <a:gd name="T7" fmla="*/ 4 h 28"/>
                <a:gd name="T8" fmla="*/ 1 w 30"/>
                <a:gd name="T9" fmla="*/ 4 h 28"/>
                <a:gd name="T10" fmla="*/ 1 w 30"/>
                <a:gd name="T11" fmla="*/ 3 h 28"/>
                <a:gd name="T12" fmla="*/ 1 w 30"/>
                <a:gd name="T13" fmla="*/ 3 h 28"/>
                <a:gd name="T14" fmla="*/ 0 w 30"/>
                <a:gd name="T15" fmla="*/ 3 h 28"/>
                <a:gd name="T16" fmla="*/ 0 w 30"/>
                <a:gd name="T17" fmla="*/ 2 h 28"/>
                <a:gd name="T18" fmla="*/ 0 w 30"/>
                <a:gd name="T19" fmla="*/ 2 h 28"/>
                <a:gd name="T20" fmla="*/ 1 w 30"/>
                <a:gd name="T21" fmla="*/ 2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2 w 30"/>
                <a:gd name="T29" fmla="*/ 1 h 28"/>
                <a:gd name="T30" fmla="*/ 2 w 30"/>
                <a:gd name="T31" fmla="*/ 0 h 28"/>
                <a:gd name="T32" fmla="*/ 2 w 30"/>
                <a:gd name="T33" fmla="*/ 0 h 28"/>
                <a:gd name="T34" fmla="*/ 3 w 30"/>
                <a:gd name="T35" fmla="*/ 0 h 28"/>
                <a:gd name="T36" fmla="*/ 3 w 30"/>
                <a:gd name="T37" fmla="*/ 1 h 28"/>
                <a:gd name="T38" fmla="*/ 3 w 30"/>
                <a:gd name="T39" fmla="*/ 1 h 28"/>
                <a:gd name="T40" fmla="*/ 4 w 30"/>
                <a:gd name="T41" fmla="*/ 1 h 28"/>
                <a:gd name="T42" fmla="*/ 4 w 30"/>
                <a:gd name="T43" fmla="*/ 1 h 28"/>
                <a:gd name="T44" fmla="*/ 4 w 30"/>
                <a:gd name="T45" fmla="*/ 2 h 28"/>
                <a:gd name="T46" fmla="*/ 4 w 30"/>
                <a:gd name="T47" fmla="*/ 2 h 28"/>
                <a:gd name="T48" fmla="*/ 4 w 30"/>
                <a:gd name="T49" fmla="*/ 2 h 28"/>
                <a:gd name="T50" fmla="*/ 4 w 30"/>
                <a:gd name="T51" fmla="*/ 3 h 28"/>
                <a:gd name="T52" fmla="*/ 4 w 30"/>
                <a:gd name="T53" fmla="*/ 4 h 28"/>
                <a:gd name="T54" fmla="*/ 3 w 30"/>
                <a:gd name="T55" fmla="*/ 4 h 28"/>
                <a:gd name="T56" fmla="*/ 2 w 30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8" name="Freeform 122">
              <a:extLst>
                <a:ext uri="{FF2B5EF4-FFF2-40B4-BE49-F238E27FC236}">
                  <a16:creationId xmlns:a16="http://schemas.microsoft.com/office/drawing/2014/main" id="{9ACF77BA-5160-4E6D-B2DC-E210799EAB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725"/>
              <a:ext cx="30" cy="31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4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2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1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2 h 60"/>
                <a:gd name="T22" fmla="*/ 1 w 59"/>
                <a:gd name="T23" fmla="*/ 3 h 60"/>
                <a:gd name="T24" fmla="*/ 0 w 59"/>
                <a:gd name="T25" fmla="*/ 4 h 60"/>
                <a:gd name="T26" fmla="*/ 1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3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39" name="Freeform 123">
              <a:extLst>
                <a:ext uri="{FF2B5EF4-FFF2-40B4-BE49-F238E27FC236}">
                  <a16:creationId xmlns:a16="http://schemas.microsoft.com/office/drawing/2014/main" id="{BBF51D39-602E-4928-AB31-607157039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2729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0" name="Freeform 124">
              <a:extLst>
                <a:ext uri="{FF2B5EF4-FFF2-40B4-BE49-F238E27FC236}">
                  <a16:creationId xmlns:a16="http://schemas.microsoft.com/office/drawing/2014/main" id="{9055CA44-4F3D-4C58-A1B9-E5B3DAF7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2650"/>
              <a:ext cx="30" cy="29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1" name="Freeform 125">
              <a:extLst>
                <a:ext uri="{FF2B5EF4-FFF2-40B4-BE49-F238E27FC236}">
                  <a16:creationId xmlns:a16="http://schemas.microsoft.com/office/drawing/2014/main" id="{251D2049-8821-47A3-876C-60ACD9AA69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2657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2" name="Freeform 126">
              <a:extLst>
                <a:ext uri="{FF2B5EF4-FFF2-40B4-BE49-F238E27FC236}">
                  <a16:creationId xmlns:a16="http://schemas.microsoft.com/office/drawing/2014/main" id="{468496BE-D01F-471A-82CD-0180460A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729"/>
              <a:ext cx="26" cy="32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4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3" name="Freeform 127">
              <a:extLst>
                <a:ext uri="{FF2B5EF4-FFF2-40B4-BE49-F238E27FC236}">
                  <a16:creationId xmlns:a16="http://schemas.microsoft.com/office/drawing/2014/main" id="{54F4DEAC-866D-456C-A515-6A1BD9D65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737"/>
              <a:ext cx="13" cy="16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4" name="Freeform 128">
              <a:extLst>
                <a:ext uri="{FF2B5EF4-FFF2-40B4-BE49-F238E27FC236}">
                  <a16:creationId xmlns:a16="http://schemas.microsoft.com/office/drawing/2014/main" id="{9E897840-41F7-4355-B39C-A3E83C37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464"/>
              <a:ext cx="28" cy="31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3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1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0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1 h 60"/>
                <a:gd name="T22" fmla="*/ 1 w 59"/>
                <a:gd name="T23" fmla="*/ 3 h 60"/>
                <a:gd name="T24" fmla="*/ 0 w 59"/>
                <a:gd name="T25" fmla="*/ 4 h 60"/>
                <a:gd name="T26" fmla="*/ 0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4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5" name="Freeform 129">
              <a:extLst>
                <a:ext uri="{FF2B5EF4-FFF2-40B4-BE49-F238E27FC236}">
                  <a16:creationId xmlns:a16="http://schemas.microsoft.com/office/drawing/2014/main" id="{079B6879-DD16-4A3B-8A2F-CB16B3D5F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" y="2468"/>
              <a:ext cx="13" cy="16"/>
            </a:xfrm>
            <a:custGeom>
              <a:avLst/>
              <a:gdLst>
                <a:gd name="T0" fmla="*/ 1 w 29"/>
                <a:gd name="T1" fmla="*/ 4 h 28"/>
                <a:gd name="T2" fmla="*/ 1 w 29"/>
                <a:gd name="T3" fmla="*/ 4 h 28"/>
                <a:gd name="T4" fmla="*/ 1 w 29"/>
                <a:gd name="T5" fmla="*/ 4 h 28"/>
                <a:gd name="T6" fmla="*/ 0 w 29"/>
                <a:gd name="T7" fmla="*/ 4 h 28"/>
                <a:gd name="T8" fmla="*/ 0 w 29"/>
                <a:gd name="T9" fmla="*/ 4 h 28"/>
                <a:gd name="T10" fmla="*/ 0 w 29"/>
                <a:gd name="T11" fmla="*/ 3 h 28"/>
                <a:gd name="T12" fmla="*/ 0 w 29"/>
                <a:gd name="T13" fmla="*/ 3 h 28"/>
                <a:gd name="T14" fmla="*/ 0 w 29"/>
                <a:gd name="T15" fmla="*/ 3 h 28"/>
                <a:gd name="T16" fmla="*/ 0 w 29"/>
                <a:gd name="T17" fmla="*/ 2 h 28"/>
                <a:gd name="T18" fmla="*/ 0 w 29"/>
                <a:gd name="T19" fmla="*/ 2 h 28"/>
                <a:gd name="T20" fmla="*/ 0 w 29"/>
                <a:gd name="T21" fmla="*/ 2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1 w 29"/>
                <a:gd name="T29" fmla="*/ 1 h 28"/>
                <a:gd name="T30" fmla="*/ 1 w 29"/>
                <a:gd name="T31" fmla="*/ 0 h 28"/>
                <a:gd name="T32" fmla="*/ 1 w 29"/>
                <a:gd name="T33" fmla="*/ 0 h 28"/>
                <a:gd name="T34" fmla="*/ 2 w 29"/>
                <a:gd name="T35" fmla="*/ 0 h 28"/>
                <a:gd name="T36" fmla="*/ 2 w 29"/>
                <a:gd name="T37" fmla="*/ 1 h 28"/>
                <a:gd name="T38" fmla="*/ 2 w 29"/>
                <a:gd name="T39" fmla="*/ 1 h 28"/>
                <a:gd name="T40" fmla="*/ 3 w 29"/>
                <a:gd name="T41" fmla="*/ 1 h 28"/>
                <a:gd name="T42" fmla="*/ 3 w 29"/>
                <a:gd name="T43" fmla="*/ 1 h 28"/>
                <a:gd name="T44" fmla="*/ 3 w 29"/>
                <a:gd name="T45" fmla="*/ 2 h 28"/>
                <a:gd name="T46" fmla="*/ 3 w 29"/>
                <a:gd name="T47" fmla="*/ 2 h 28"/>
                <a:gd name="T48" fmla="*/ 3 w 29"/>
                <a:gd name="T49" fmla="*/ 2 h 28"/>
                <a:gd name="T50" fmla="*/ 3 w 29"/>
                <a:gd name="T51" fmla="*/ 3 h 28"/>
                <a:gd name="T52" fmla="*/ 3 w 29"/>
                <a:gd name="T53" fmla="*/ 4 h 28"/>
                <a:gd name="T54" fmla="*/ 2 w 29"/>
                <a:gd name="T55" fmla="*/ 4 h 28"/>
                <a:gd name="T56" fmla="*/ 1 w 29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6" name="Freeform 130">
              <a:extLst>
                <a:ext uri="{FF2B5EF4-FFF2-40B4-BE49-F238E27FC236}">
                  <a16:creationId xmlns:a16="http://schemas.microsoft.com/office/drawing/2014/main" id="{5E5B632E-3740-403D-9FA2-B3B29F0920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9" y="2442"/>
              <a:ext cx="30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7" name="Freeform 131">
              <a:extLst>
                <a:ext uri="{FF2B5EF4-FFF2-40B4-BE49-F238E27FC236}">
                  <a16:creationId xmlns:a16="http://schemas.microsoft.com/office/drawing/2014/main" id="{BC27ADA5-C7BA-4C5A-AD5C-597D2F79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6" y="2450"/>
              <a:ext cx="13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8" name="Freeform 132">
              <a:extLst>
                <a:ext uri="{FF2B5EF4-FFF2-40B4-BE49-F238E27FC236}">
                  <a16:creationId xmlns:a16="http://schemas.microsoft.com/office/drawing/2014/main" id="{EDCB0D58-D555-40EC-AD29-5986D2908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585"/>
              <a:ext cx="28" cy="32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49" name="Freeform 133">
              <a:extLst>
                <a:ext uri="{FF2B5EF4-FFF2-40B4-BE49-F238E27FC236}">
                  <a16:creationId xmlns:a16="http://schemas.microsoft.com/office/drawing/2014/main" id="{4A5968E8-E8DA-4290-B2F3-EEA1CCD01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4" y="2594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0" name="Freeform 134">
              <a:extLst>
                <a:ext uri="{FF2B5EF4-FFF2-40B4-BE49-F238E27FC236}">
                  <a16:creationId xmlns:a16="http://schemas.microsoft.com/office/drawing/2014/main" id="{4FAC4C41-81BE-4E54-84EA-D76091FF1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717"/>
              <a:ext cx="30" cy="31"/>
            </a:xfrm>
            <a:custGeom>
              <a:avLst/>
              <a:gdLst>
                <a:gd name="T0" fmla="*/ 8 w 58"/>
                <a:gd name="T1" fmla="*/ 4 h 59"/>
                <a:gd name="T2" fmla="*/ 8 w 58"/>
                <a:gd name="T3" fmla="*/ 3 h 59"/>
                <a:gd name="T4" fmla="*/ 8 w 58"/>
                <a:gd name="T5" fmla="*/ 3 h 59"/>
                <a:gd name="T6" fmla="*/ 7 w 58"/>
                <a:gd name="T7" fmla="*/ 2 h 59"/>
                <a:gd name="T8" fmla="*/ 7 w 58"/>
                <a:gd name="T9" fmla="*/ 2 h 59"/>
                <a:gd name="T10" fmla="*/ 6 w 58"/>
                <a:gd name="T11" fmla="*/ 1 h 59"/>
                <a:gd name="T12" fmla="*/ 6 w 58"/>
                <a:gd name="T13" fmla="*/ 1 h 59"/>
                <a:gd name="T14" fmla="*/ 5 w 58"/>
                <a:gd name="T15" fmla="*/ 0 h 59"/>
                <a:gd name="T16" fmla="*/ 4 w 58"/>
                <a:gd name="T17" fmla="*/ 0 h 59"/>
                <a:gd name="T18" fmla="*/ 3 w 58"/>
                <a:gd name="T19" fmla="*/ 1 h 59"/>
                <a:gd name="T20" fmla="*/ 1 w 58"/>
                <a:gd name="T21" fmla="*/ 2 h 59"/>
                <a:gd name="T22" fmla="*/ 1 w 58"/>
                <a:gd name="T23" fmla="*/ 3 h 59"/>
                <a:gd name="T24" fmla="*/ 0 w 58"/>
                <a:gd name="T25" fmla="*/ 4 h 59"/>
                <a:gd name="T26" fmla="*/ 0 w 58"/>
                <a:gd name="T27" fmla="*/ 5 h 59"/>
                <a:gd name="T28" fmla="*/ 1 w 58"/>
                <a:gd name="T29" fmla="*/ 6 h 59"/>
                <a:gd name="T30" fmla="*/ 1 w 58"/>
                <a:gd name="T31" fmla="*/ 6 h 59"/>
                <a:gd name="T32" fmla="*/ 1 w 58"/>
                <a:gd name="T33" fmla="*/ 7 h 59"/>
                <a:gd name="T34" fmla="*/ 2 w 58"/>
                <a:gd name="T35" fmla="*/ 7 h 59"/>
                <a:gd name="T36" fmla="*/ 3 w 58"/>
                <a:gd name="T37" fmla="*/ 8 h 59"/>
                <a:gd name="T38" fmla="*/ 3 w 58"/>
                <a:gd name="T39" fmla="*/ 8 h 59"/>
                <a:gd name="T40" fmla="*/ 4 w 58"/>
                <a:gd name="T41" fmla="*/ 8 h 59"/>
                <a:gd name="T42" fmla="*/ 5 w 58"/>
                <a:gd name="T43" fmla="*/ 8 h 59"/>
                <a:gd name="T44" fmla="*/ 6 w 58"/>
                <a:gd name="T45" fmla="*/ 8 h 59"/>
                <a:gd name="T46" fmla="*/ 6 w 58"/>
                <a:gd name="T47" fmla="*/ 7 h 59"/>
                <a:gd name="T48" fmla="*/ 7 w 58"/>
                <a:gd name="T49" fmla="*/ 7 h 59"/>
                <a:gd name="T50" fmla="*/ 7 w 58"/>
                <a:gd name="T51" fmla="*/ 6 h 59"/>
                <a:gd name="T52" fmla="*/ 8 w 58"/>
                <a:gd name="T53" fmla="*/ 6 h 59"/>
                <a:gd name="T54" fmla="*/ 8 w 58"/>
                <a:gd name="T55" fmla="*/ 5 h 59"/>
                <a:gd name="T56" fmla="*/ 8 w 58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1" name="Freeform 135">
              <a:extLst>
                <a:ext uri="{FF2B5EF4-FFF2-40B4-BE49-F238E27FC236}">
                  <a16:creationId xmlns:a16="http://schemas.microsoft.com/office/drawing/2014/main" id="{4CE0B7DD-9EDC-4231-8362-2A9BC46FB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2" y="2727"/>
              <a:ext cx="13" cy="12"/>
            </a:xfrm>
            <a:custGeom>
              <a:avLst/>
              <a:gdLst>
                <a:gd name="T0" fmla="*/ 2 w 28"/>
                <a:gd name="T1" fmla="*/ 3 h 29"/>
                <a:gd name="T2" fmla="*/ 2 w 28"/>
                <a:gd name="T3" fmla="*/ 3 h 29"/>
                <a:gd name="T4" fmla="*/ 2 w 28"/>
                <a:gd name="T5" fmla="*/ 3 h 29"/>
                <a:gd name="T6" fmla="*/ 1 w 28"/>
                <a:gd name="T7" fmla="*/ 3 h 29"/>
                <a:gd name="T8" fmla="*/ 1 w 28"/>
                <a:gd name="T9" fmla="*/ 3 h 29"/>
                <a:gd name="T10" fmla="*/ 1 w 28"/>
                <a:gd name="T11" fmla="*/ 2 h 29"/>
                <a:gd name="T12" fmla="*/ 1 w 28"/>
                <a:gd name="T13" fmla="*/ 2 h 29"/>
                <a:gd name="T14" fmla="*/ 0 w 28"/>
                <a:gd name="T15" fmla="*/ 2 h 29"/>
                <a:gd name="T16" fmla="*/ 0 w 28"/>
                <a:gd name="T17" fmla="*/ 1 h 29"/>
                <a:gd name="T18" fmla="*/ 0 w 28"/>
                <a:gd name="T19" fmla="*/ 1 h 29"/>
                <a:gd name="T20" fmla="*/ 1 w 28"/>
                <a:gd name="T21" fmla="*/ 1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2 w 28"/>
                <a:gd name="T29" fmla="*/ 0 h 29"/>
                <a:gd name="T30" fmla="*/ 2 w 28"/>
                <a:gd name="T31" fmla="*/ 0 h 29"/>
                <a:gd name="T32" fmla="*/ 2 w 28"/>
                <a:gd name="T33" fmla="*/ 0 h 29"/>
                <a:gd name="T34" fmla="*/ 3 w 28"/>
                <a:gd name="T35" fmla="*/ 0 h 29"/>
                <a:gd name="T36" fmla="*/ 3 w 28"/>
                <a:gd name="T37" fmla="*/ 0 h 29"/>
                <a:gd name="T38" fmla="*/ 3 w 28"/>
                <a:gd name="T39" fmla="*/ 0 h 29"/>
                <a:gd name="T40" fmla="*/ 4 w 28"/>
                <a:gd name="T41" fmla="*/ 0 h 29"/>
                <a:gd name="T42" fmla="*/ 4 w 28"/>
                <a:gd name="T43" fmla="*/ 0 h 29"/>
                <a:gd name="T44" fmla="*/ 4 w 28"/>
                <a:gd name="T45" fmla="*/ 1 h 29"/>
                <a:gd name="T46" fmla="*/ 4 w 28"/>
                <a:gd name="T47" fmla="*/ 1 h 29"/>
                <a:gd name="T48" fmla="*/ 4 w 28"/>
                <a:gd name="T49" fmla="*/ 1 h 29"/>
                <a:gd name="T50" fmla="*/ 4 w 28"/>
                <a:gd name="T51" fmla="*/ 2 h 29"/>
                <a:gd name="T52" fmla="*/ 4 w 28"/>
                <a:gd name="T53" fmla="*/ 3 h 29"/>
                <a:gd name="T54" fmla="*/ 3 w 28"/>
                <a:gd name="T55" fmla="*/ 3 h 29"/>
                <a:gd name="T56" fmla="*/ 2 w 28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2" name="Freeform 136">
              <a:extLst>
                <a:ext uri="{FF2B5EF4-FFF2-40B4-BE49-F238E27FC236}">
                  <a16:creationId xmlns:a16="http://schemas.microsoft.com/office/drawing/2014/main" id="{04085F94-C14F-422B-A132-8A80DC1FA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7" y="2742"/>
              <a:ext cx="28" cy="31"/>
            </a:xfrm>
            <a:custGeom>
              <a:avLst/>
              <a:gdLst>
                <a:gd name="T0" fmla="*/ 8 w 60"/>
                <a:gd name="T1" fmla="*/ 4 h 58"/>
                <a:gd name="T2" fmla="*/ 8 w 60"/>
                <a:gd name="T3" fmla="*/ 3 h 58"/>
                <a:gd name="T4" fmla="*/ 8 w 60"/>
                <a:gd name="T5" fmla="*/ 3 h 58"/>
                <a:gd name="T6" fmla="*/ 7 w 60"/>
                <a:gd name="T7" fmla="*/ 2 h 58"/>
                <a:gd name="T8" fmla="*/ 7 w 60"/>
                <a:gd name="T9" fmla="*/ 1 h 58"/>
                <a:gd name="T10" fmla="*/ 6 w 60"/>
                <a:gd name="T11" fmla="*/ 1 h 58"/>
                <a:gd name="T12" fmla="*/ 6 w 60"/>
                <a:gd name="T13" fmla="*/ 1 h 58"/>
                <a:gd name="T14" fmla="*/ 5 w 60"/>
                <a:gd name="T15" fmla="*/ 0 h 58"/>
                <a:gd name="T16" fmla="*/ 4 w 60"/>
                <a:gd name="T17" fmla="*/ 0 h 58"/>
                <a:gd name="T18" fmla="*/ 3 w 60"/>
                <a:gd name="T19" fmla="*/ 1 h 58"/>
                <a:gd name="T20" fmla="*/ 1 w 60"/>
                <a:gd name="T21" fmla="*/ 1 h 58"/>
                <a:gd name="T22" fmla="*/ 1 w 60"/>
                <a:gd name="T23" fmla="*/ 3 h 58"/>
                <a:gd name="T24" fmla="*/ 0 w 60"/>
                <a:gd name="T25" fmla="*/ 4 h 58"/>
                <a:gd name="T26" fmla="*/ 1 w 60"/>
                <a:gd name="T27" fmla="*/ 5 h 58"/>
                <a:gd name="T28" fmla="*/ 1 w 60"/>
                <a:gd name="T29" fmla="*/ 6 h 58"/>
                <a:gd name="T30" fmla="*/ 1 w 60"/>
                <a:gd name="T31" fmla="*/ 6 h 58"/>
                <a:gd name="T32" fmla="*/ 1 w 60"/>
                <a:gd name="T33" fmla="*/ 7 h 58"/>
                <a:gd name="T34" fmla="*/ 2 w 60"/>
                <a:gd name="T35" fmla="*/ 7 h 58"/>
                <a:gd name="T36" fmla="*/ 3 w 60"/>
                <a:gd name="T37" fmla="*/ 8 h 58"/>
                <a:gd name="T38" fmla="*/ 3 w 60"/>
                <a:gd name="T39" fmla="*/ 8 h 58"/>
                <a:gd name="T40" fmla="*/ 4 w 60"/>
                <a:gd name="T41" fmla="*/ 8 h 58"/>
                <a:gd name="T42" fmla="*/ 5 w 60"/>
                <a:gd name="T43" fmla="*/ 8 h 58"/>
                <a:gd name="T44" fmla="*/ 6 w 60"/>
                <a:gd name="T45" fmla="*/ 8 h 58"/>
                <a:gd name="T46" fmla="*/ 6 w 60"/>
                <a:gd name="T47" fmla="*/ 7 h 58"/>
                <a:gd name="T48" fmla="*/ 7 w 60"/>
                <a:gd name="T49" fmla="*/ 7 h 58"/>
                <a:gd name="T50" fmla="*/ 7 w 60"/>
                <a:gd name="T51" fmla="*/ 6 h 58"/>
                <a:gd name="T52" fmla="*/ 8 w 60"/>
                <a:gd name="T53" fmla="*/ 6 h 58"/>
                <a:gd name="T54" fmla="*/ 8 w 60"/>
                <a:gd name="T55" fmla="*/ 5 h 58"/>
                <a:gd name="T56" fmla="*/ 8 w 60"/>
                <a:gd name="T57" fmla="*/ 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3" name="Freeform 137">
              <a:extLst>
                <a:ext uri="{FF2B5EF4-FFF2-40B4-BE49-F238E27FC236}">
                  <a16:creationId xmlns:a16="http://schemas.microsoft.com/office/drawing/2014/main" id="{3EB7DB92-F869-439E-AD9B-9D71379F8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4" y="2745"/>
              <a:ext cx="15" cy="13"/>
            </a:xfrm>
            <a:custGeom>
              <a:avLst/>
              <a:gdLst>
                <a:gd name="T0" fmla="*/ 2 w 30"/>
                <a:gd name="T1" fmla="*/ 4 h 28"/>
                <a:gd name="T2" fmla="*/ 2 w 30"/>
                <a:gd name="T3" fmla="*/ 4 h 28"/>
                <a:gd name="T4" fmla="*/ 2 w 30"/>
                <a:gd name="T5" fmla="*/ 4 h 28"/>
                <a:gd name="T6" fmla="*/ 1 w 30"/>
                <a:gd name="T7" fmla="*/ 4 h 28"/>
                <a:gd name="T8" fmla="*/ 1 w 30"/>
                <a:gd name="T9" fmla="*/ 4 h 28"/>
                <a:gd name="T10" fmla="*/ 1 w 30"/>
                <a:gd name="T11" fmla="*/ 3 h 28"/>
                <a:gd name="T12" fmla="*/ 1 w 30"/>
                <a:gd name="T13" fmla="*/ 3 h 28"/>
                <a:gd name="T14" fmla="*/ 0 w 30"/>
                <a:gd name="T15" fmla="*/ 3 h 28"/>
                <a:gd name="T16" fmla="*/ 0 w 30"/>
                <a:gd name="T17" fmla="*/ 2 h 28"/>
                <a:gd name="T18" fmla="*/ 0 w 30"/>
                <a:gd name="T19" fmla="*/ 2 h 28"/>
                <a:gd name="T20" fmla="*/ 1 w 30"/>
                <a:gd name="T21" fmla="*/ 2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2 w 30"/>
                <a:gd name="T29" fmla="*/ 1 h 28"/>
                <a:gd name="T30" fmla="*/ 2 w 30"/>
                <a:gd name="T31" fmla="*/ 0 h 28"/>
                <a:gd name="T32" fmla="*/ 2 w 30"/>
                <a:gd name="T33" fmla="*/ 0 h 28"/>
                <a:gd name="T34" fmla="*/ 3 w 30"/>
                <a:gd name="T35" fmla="*/ 0 h 28"/>
                <a:gd name="T36" fmla="*/ 3 w 30"/>
                <a:gd name="T37" fmla="*/ 1 h 28"/>
                <a:gd name="T38" fmla="*/ 3 w 30"/>
                <a:gd name="T39" fmla="*/ 1 h 28"/>
                <a:gd name="T40" fmla="*/ 4 w 30"/>
                <a:gd name="T41" fmla="*/ 1 h 28"/>
                <a:gd name="T42" fmla="*/ 4 w 30"/>
                <a:gd name="T43" fmla="*/ 1 h 28"/>
                <a:gd name="T44" fmla="*/ 4 w 30"/>
                <a:gd name="T45" fmla="*/ 2 h 28"/>
                <a:gd name="T46" fmla="*/ 4 w 30"/>
                <a:gd name="T47" fmla="*/ 2 h 28"/>
                <a:gd name="T48" fmla="*/ 4 w 30"/>
                <a:gd name="T49" fmla="*/ 2 h 28"/>
                <a:gd name="T50" fmla="*/ 4 w 30"/>
                <a:gd name="T51" fmla="*/ 3 h 28"/>
                <a:gd name="T52" fmla="*/ 4 w 30"/>
                <a:gd name="T53" fmla="*/ 4 h 28"/>
                <a:gd name="T54" fmla="*/ 3 w 30"/>
                <a:gd name="T55" fmla="*/ 4 h 28"/>
                <a:gd name="T56" fmla="*/ 2 w 30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4" name="Freeform 138">
              <a:extLst>
                <a:ext uri="{FF2B5EF4-FFF2-40B4-BE49-F238E27FC236}">
                  <a16:creationId xmlns:a16="http://schemas.microsoft.com/office/drawing/2014/main" id="{F0165645-60BC-410A-84DA-4A9F71C7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640"/>
              <a:ext cx="30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5" name="Freeform 139">
              <a:extLst>
                <a:ext uri="{FF2B5EF4-FFF2-40B4-BE49-F238E27FC236}">
                  <a16:creationId xmlns:a16="http://schemas.microsoft.com/office/drawing/2014/main" id="{E6004915-4B33-45B9-8F63-4939AFCE8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" y="2648"/>
              <a:ext cx="15" cy="13"/>
            </a:xfrm>
            <a:custGeom>
              <a:avLst/>
              <a:gdLst>
                <a:gd name="T0" fmla="*/ 2 w 30"/>
                <a:gd name="T1" fmla="*/ 3 h 29"/>
                <a:gd name="T2" fmla="*/ 2 w 30"/>
                <a:gd name="T3" fmla="*/ 3 h 29"/>
                <a:gd name="T4" fmla="*/ 2 w 30"/>
                <a:gd name="T5" fmla="*/ 3 h 29"/>
                <a:gd name="T6" fmla="*/ 1 w 30"/>
                <a:gd name="T7" fmla="*/ 3 h 29"/>
                <a:gd name="T8" fmla="*/ 1 w 30"/>
                <a:gd name="T9" fmla="*/ 3 h 29"/>
                <a:gd name="T10" fmla="*/ 1 w 30"/>
                <a:gd name="T11" fmla="*/ 2 h 29"/>
                <a:gd name="T12" fmla="*/ 1 w 30"/>
                <a:gd name="T13" fmla="*/ 2 h 29"/>
                <a:gd name="T14" fmla="*/ 0 w 30"/>
                <a:gd name="T15" fmla="*/ 2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2 w 30"/>
                <a:gd name="T29" fmla="*/ 0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0 h 29"/>
                <a:gd name="T38" fmla="*/ 3 w 30"/>
                <a:gd name="T39" fmla="*/ 0 h 29"/>
                <a:gd name="T40" fmla="*/ 4 w 30"/>
                <a:gd name="T41" fmla="*/ 0 h 29"/>
                <a:gd name="T42" fmla="*/ 4 w 30"/>
                <a:gd name="T43" fmla="*/ 0 h 29"/>
                <a:gd name="T44" fmla="*/ 4 w 30"/>
                <a:gd name="T45" fmla="*/ 1 h 29"/>
                <a:gd name="T46" fmla="*/ 4 w 30"/>
                <a:gd name="T47" fmla="*/ 1 h 29"/>
                <a:gd name="T48" fmla="*/ 4 w 30"/>
                <a:gd name="T49" fmla="*/ 1 h 29"/>
                <a:gd name="T50" fmla="*/ 4 w 30"/>
                <a:gd name="T51" fmla="*/ 2 h 29"/>
                <a:gd name="T52" fmla="*/ 4 w 30"/>
                <a:gd name="T53" fmla="*/ 3 h 29"/>
                <a:gd name="T54" fmla="*/ 3 w 30"/>
                <a:gd name="T55" fmla="*/ 3 h 29"/>
                <a:gd name="T56" fmla="*/ 2 w 30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6" name="Freeform 140">
              <a:extLst>
                <a:ext uri="{FF2B5EF4-FFF2-40B4-BE49-F238E27FC236}">
                  <a16:creationId xmlns:a16="http://schemas.microsoft.com/office/drawing/2014/main" id="{3114F09F-3642-441D-BCFA-EAA476CB8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515"/>
              <a:ext cx="30" cy="29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7" name="Freeform 141">
              <a:extLst>
                <a:ext uri="{FF2B5EF4-FFF2-40B4-BE49-F238E27FC236}">
                  <a16:creationId xmlns:a16="http://schemas.microsoft.com/office/drawing/2014/main" id="{C6A02A74-250B-4148-82B9-236AA9CA4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523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8" name="Freeform 142">
              <a:extLst>
                <a:ext uri="{FF2B5EF4-FFF2-40B4-BE49-F238E27FC236}">
                  <a16:creationId xmlns:a16="http://schemas.microsoft.com/office/drawing/2014/main" id="{1DB8275C-5AE3-4F6B-87C2-EFBA0A445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2" y="2644"/>
              <a:ext cx="28" cy="31"/>
            </a:xfrm>
            <a:custGeom>
              <a:avLst/>
              <a:gdLst>
                <a:gd name="T0" fmla="*/ 8 w 58"/>
                <a:gd name="T1" fmla="*/ 4 h 59"/>
                <a:gd name="T2" fmla="*/ 8 w 58"/>
                <a:gd name="T3" fmla="*/ 3 h 59"/>
                <a:gd name="T4" fmla="*/ 7 w 58"/>
                <a:gd name="T5" fmla="*/ 3 h 59"/>
                <a:gd name="T6" fmla="*/ 7 w 58"/>
                <a:gd name="T7" fmla="*/ 2 h 59"/>
                <a:gd name="T8" fmla="*/ 7 w 58"/>
                <a:gd name="T9" fmla="*/ 2 h 59"/>
                <a:gd name="T10" fmla="*/ 6 w 58"/>
                <a:gd name="T11" fmla="*/ 1 h 59"/>
                <a:gd name="T12" fmla="*/ 5 w 58"/>
                <a:gd name="T13" fmla="*/ 1 h 59"/>
                <a:gd name="T14" fmla="*/ 5 w 58"/>
                <a:gd name="T15" fmla="*/ 0 h 59"/>
                <a:gd name="T16" fmla="*/ 4 w 58"/>
                <a:gd name="T17" fmla="*/ 0 h 59"/>
                <a:gd name="T18" fmla="*/ 3 w 58"/>
                <a:gd name="T19" fmla="*/ 1 h 59"/>
                <a:gd name="T20" fmla="*/ 1 w 58"/>
                <a:gd name="T21" fmla="*/ 2 h 59"/>
                <a:gd name="T22" fmla="*/ 1 w 58"/>
                <a:gd name="T23" fmla="*/ 3 h 59"/>
                <a:gd name="T24" fmla="*/ 0 w 58"/>
                <a:gd name="T25" fmla="*/ 4 h 59"/>
                <a:gd name="T26" fmla="*/ 0 w 58"/>
                <a:gd name="T27" fmla="*/ 5 h 59"/>
                <a:gd name="T28" fmla="*/ 1 w 58"/>
                <a:gd name="T29" fmla="*/ 6 h 59"/>
                <a:gd name="T30" fmla="*/ 1 w 58"/>
                <a:gd name="T31" fmla="*/ 6 h 59"/>
                <a:gd name="T32" fmla="*/ 1 w 58"/>
                <a:gd name="T33" fmla="*/ 7 h 59"/>
                <a:gd name="T34" fmla="*/ 2 w 58"/>
                <a:gd name="T35" fmla="*/ 7 h 59"/>
                <a:gd name="T36" fmla="*/ 3 w 58"/>
                <a:gd name="T37" fmla="*/ 8 h 59"/>
                <a:gd name="T38" fmla="*/ 3 w 58"/>
                <a:gd name="T39" fmla="*/ 8 h 59"/>
                <a:gd name="T40" fmla="*/ 4 w 58"/>
                <a:gd name="T41" fmla="*/ 8 h 59"/>
                <a:gd name="T42" fmla="*/ 5 w 58"/>
                <a:gd name="T43" fmla="*/ 8 h 59"/>
                <a:gd name="T44" fmla="*/ 5 w 58"/>
                <a:gd name="T45" fmla="*/ 8 h 59"/>
                <a:gd name="T46" fmla="*/ 6 w 58"/>
                <a:gd name="T47" fmla="*/ 7 h 59"/>
                <a:gd name="T48" fmla="*/ 7 w 58"/>
                <a:gd name="T49" fmla="*/ 7 h 59"/>
                <a:gd name="T50" fmla="*/ 7 w 58"/>
                <a:gd name="T51" fmla="*/ 6 h 59"/>
                <a:gd name="T52" fmla="*/ 7 w 58"/>
                <a:gd name="T53" fmla="*/ 6 h 59"/>
                <a:gd name="T54" fmla="*/ 8 w 58"/>
                <a:gd name="T55" fmla="*/ 5 h 59"/>
                <a:gd name="T56" fmla="*/ 8 w 58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59" name="Freeform 143">
              <a:extLst>
                <a:ext uri="{FF2B5EF4-FFF2-40B4-BE49-F238E27FC236}">
                  <a16:creationId xmlns:a16="http://schemas.microsoft.com/office/drawing/2014/main" id="{2954242F-E92C-4142-BD72-70BDD0D0F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5" y="2647"/>
              <a:ext cx="15" cy="13"/>
            </a:xfrm>
            <a:custGeom>
              <a:avLst/>
              <a:gdLst>
                <a:gd name="T0" fmla="*/ 2 w 29"/>
                <a:gd name="T1" fmla="*/ 3 h 29"/>
                <a:gd name="T2" fmla="*/ 2 w 29"/>
                <a:gd name="T3" fmla="*/ 3 h 29"/>
                <a:gd name="T4" fmla="*/ 2 w 29"/>
                <a:gd name="T5" fmla="*/ 3 h 29"/>
                <a:gd name="T6" fmla="*/ 1 w 29"/>
                <a:gd name="T7" fmla="*/ 3 h 29"/>
                <a:gd name="T8" fmla="*/ 1 w 29"/>
                <a:gd name="T9" fmla="*/ 3 h 29"/>
                <a:gd name="T10" fmla="*/ 1 w 29"/>
                <a:gd name="T11" fmla="*/ 2 h 29"/>
                <a:gd name="T12" fmla="*/ 1 w 29"/>
                <a:gd name="T13" fmla="*/ 2 h 29"/>
                <a:gd name="T14" fmla="*/ 0 w 29"/>
                <a:gd name="T15" fmla="*/ 2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2 w 29"/>
                <a:gd name="T29" fmla="*/ 0 h 29"/>
                <a:gd name="T30" fmla="*/ 2 w 29"/>
                <a:gd name="T31" fmla="*/ 0 h 29"/>
                <a:gd name="T32" fmla="*/ 2 w 29"/>
                <a:gd name="T33" fmla="*/ 0 h 29"/>
                <a:gd name="T34" fmla="*/ 3 w 29"/>
                <a:gd name="T35" fmla="*/ 0 h 29"/>
                <a:gd name="T36" fmla="*/ 3 w 29"/>
                <a:gd name="T37" fmla="*/ 0 h 29"/>
                <a:gd name="T38" fmla="*/ 3 w 29"/>
                <a:gd name="T39" fmla="*/ 0 h 29"/>
                <a:gd name="T40" fmla="*/ 4 w 29"/>
                <a:gd name="T41" fmla="*/ 0 h 29"/>
                <a:gd name="T42" fmla="*/ 4 w 29"/>
                <a:gd name="T43" fmla="*/ 0 h 29"/>
                <a:gd name="T44" fmla="*/ 4 w 29"/>
                <a:gd name="T45" fmla="*/ 1 h 29"/>
                <a:gd name="T46" fmla="*/ 4 w 29"/>
                <a:gd name="T47" fmla="*/ 1 h 29"/>
                <a:gd name="T48" fmla="*/ 4 w 29"/>
                <a:gd name="T49" fmla="*/ 1 h 29"/>
                <a:gd name="T50" fmla="*/ 4 w 29"/>
                <a:gd name="T51" fmla="*/ 2 h 29"/>
                <a:gd name="T52" fmla="*/ 4 w 29"/>
                <a:gd name="T53" fmla="*/ 3 h 29"/>
                <a:gd name="T54" fmla="*/ 3 w 29"/>
                <a:gd name="T55" fmla="*/ 3 h 29"/>
                <a:gd name="T56" fmla="*/ 2 w 29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60" name="Freeform 144">
              <a:extLst>
                <a:ext uri="{FF2B5EF4-FFF2-40B4-BE49-F238E27FC236}">
                  <a16:creationId xmlns:a16="http://schemas.microsoft.com/office/drawing/2014/main" id="{D099FD07-ADD0-451B-BB2F-B29D36C70A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7" y="1575"/>
              <a:ext cx="30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361" name="Freeform 145">
              <a:extLst>
                <a:ext uri="{FF2B5EF4-FFF2-40B4-BE49-F238E27FC236}">
                  <a16:creationId xmlns:a16="http://schemas.microsoft.com/office/drawing/2014/main" id="{CB5AC01C-C96A-4610-9740-6804D1E64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8" y="1579"/>
              <a:ext cx="15" cy="16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6388" name="Group 146">
            <a:extLst>
              <a:ext uri="{FF2B5EF4-FFF2-40B4-BE49-F238E27FC236}">
                <a16:creationId xmlns:a16="http://schemas.microsoft.com/office/drawing/2014/main" id="{1D004893-9A0F-475F-A067-D0D19541CDC6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9245601" y="3176"/>
            <a:ext cx="1374775" cy="930275"/>
            <a:chOff x="2332" y="1554"/>
            <a:chExt cx="1105" cy="1218"/>
          </a:xfrm>
        </p:grpSpPr>
        <p:sp>
          <p:nvSpPr>
            <p:cNvPr id="3084" name="Freeform 147">
              <a:extLst>
                <a:ext uri="{FF2B5EF4-FFF2-40B4-BE49-F238E27FC236}">
                  <a16:creationId xmlns:a16="http://schemas.microsoft.com/office/drawing/2014/main" id="{C986C126-F850-4655-AE54-7D64EA72D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124"/>
              <a:ext cx="31" cy="29"/>
            </a:xfrm>
            <a:custGeom>
              <a:avLst/>
              <a:gdLst>
                <a:gd name="T0" fmla="*/ 3 w 61"/>
                <a:gd name="T1" fmla="*/ 8 h 60"/>
                <a:gd name="T2" fmla="*/ 2 w 61"/>
                <a:gd name="T3" fmla="*/ 8 h 60"/>
                <a:gd name="T4" fmla="*/ 1 w 61"/>
                <a:gd name="T5" fmla="*/ 7 h 60"/>
                <a:gd name="T6" fmla="*/ 0 w 61"/>
                <a:gd name="T7" fmla="*/ 6 h 60"/>
                <a:gd name="T8" fmla="*/ 0 w 61"/>
                <a:gd name="T9" fmla="*/ 4 h 60"/>
                <a:gd name="T10" fmla="*/ 0 w 61"/>
                <a:gd name="T11" fmla="*/ 3 h 60"/>
                <a:gd name="T12" fmla="*/ 1 w 61"/>
                <a:gd name="T13" fmla="*/ 1 h 60"/>
                <a:gd name="T14" fmla="*/ 2 w 61"/>
                <a:gd name="T15" fmla="*/ 1 h 60"/>
                <a:gd name="T16" fmla="*/ 3 w 61"/>
                <a:gd name="T17" fmla="*/ 0 h 60"/>
                <a:gd name="T18" fmla="*/ 5 w 61"/>
                <a:gd name="T19" fmla="*/ 1 h 60"/>
                <a:gd name="T20" fmla="*/ 6 w 61"/>
                <a:gd name="T21" fmla="*/ 1 h 60"/>
                <a:gd name="T22" fmla="*/ 7 w 61"/>
                <a:gd name="T23" fmla="*/ 3 h 60"/>
                <a:gd name="T24" fmla="*/ 7 w 61"/>
                <a:gd name="T25" fmla="*/ 4 h 60"/>
                <a:gd name="T26" fmla="*/ 7 w 61"/>
                <a:gd name="T27" fmla="*/ 6 h 60"/>
                <a:gd name="T28" fmla="*/ 6 w 61"/>
                <a:gd name="T29" fmla="*/ 7 h 60"/>
                <a:gd name="T30" fmla="*/ 5 w 61"/>
                <a:gd name="T31" fmla="*/ 8 h 60"/>
                <a:gd name="T32" fmla="*/ 3 w 61"/>
                <a:gd name="T33" fmla="*/ 8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5" name="Freeform 148">
              <a:extLst>
                <a:ext uri="{FF2B5EF4-FFF2-40B4-BE49-F238E27FC236}">
                  <a16:creationId xmlns:a16="http://schemas.microsoft.com/office/drawing/2014/main" id="{DD337B98-FD28-463F-8F59-F69189F0F1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8"/>
              <a:ext cx="66" cy="91"/>
            </a:xfrm>
            <a:custGeom>
              <a:avLst/>
              <a:gdLst>
                <a:gd name="T0" fmla="*/ 7 w 132"/>
                <a:gd name="T1" fmla="*/ 23 h 182"/>
                <a:gd name="T2" fmla="*/ 11 w 132"/>
                <a:gd name="T3" fmla="*/ 23 h 182"/>
                <a:gd name="T4" fmla="*/ 11 w 132"/>
                <a:gd name="T5" fmla="*/ 22 h 182"/>
                <a:gd name="T6" fmla="*/ 13 w 132"/>
                <a:gd name="T7" fmla="*/ 20 h 182"/>
                <a:gd name="T8" fmla="*/ 15 w 132"/>
                <a:gd name="T9" fmla="*/ 16 h 182"/>
                <a:gd name="T10" fmla="*/ 16 w 132"/>
                <a:gd name="T11" fmla="*/ 12 h 182"/>
                <a:gd name="T12" fmla="*/ 17 w 132"/>
                <a:gd name="T13" fmla="*/ 8 h 182"/>
                <a:gd name="T14" fmla="*/ 17 w 132"/>
                <a:gd name="T15" fmla="*/ 4 h 182"/>
                <a:gd name="T16" fmla="*/ 14 w 132"/>
                <a:gd name="T17" fmla="*/ 2 h 182"/>
                <a:gd name="T18" fmla="*/ 9 w 132"/>
                <a:gd name="T19" fmla="*/ 0 h 182"/>
                <a:gd name="T20" fmla="*/ 4 w 132"/>
                <a:gd name="T21" fmla="*/ 2 h 182"/>
                <a:gd name="T22" fmla="*/ 1 w 132"/>
                <a:gd name="T23" fmla="*/ 4 h 182"/>
                <a:gd name="T24" fmla="*/ 0 w 132"/>
                <a:gd name="T25" fmla="*/ 8 h 182"/>
                <a:gd name="T26" fmla="*/ 1 w 132"/>
                <a:gd name="T27" fmla="*/ 12 h 182"/>
                <a:gd name="T28" fmla="*/ 3 w 132"/>
                <a:gd name="T29" fmla="*/ 16 h 182"/>
                <a:gd name="T30" fmla="*/ 5 w 132"/>
                <a:gd name="T31" fmla="*/ 20 h 182"/>
                <a:gd name="T32" fmla="*/ 6 w 132"/>
                <a:gd name="T33" fmla="*/ 22 h 182"/>
                <a:gd name="T34" fmla="*/ 7 w 132"/>
                <a:gd name="T35" fmla="*/ 2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6" name="Freeform 149">
              <a:extLst>
                <a:ext uri="{FF2B5EF4-FFF2-40B4-BE49-F238E27FC236}">
                  <a16:creationId xmlns:a16="http://schemas.microsoft.com/office/drawing/2014/main" id="{EE5246C6-A42D-4EEB-B4F5-98D2B62D3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018"/>
              <a:ext cx="66" cy="91"/>
            </a:xfrm>
            <a:custGeom>
              <a:avLst/>
              <a:gdLst>
                <a:gd name="T0" fmla="*/ 7 w 132"/>
                <a:gd name="T1" fmla="*/ 23 h 182"/>
                <a:gd name="T2" fmla="*/ 11 w 132"/>
                <a:gd name="T3" fmla="*/ 23 h 182"/>
                <a:gd name="T4" fmla="*/ 11 w 132"/>
                <a:gd name="T5" fmla="*/ 22 h 182"/>
                <a:gd name="T6" fmla="*/ 13 w 132"/>
                <a:gd name="T7" fmla="*/ 20 h 182"/>
                <a:gd name="T8" fmla="*/ 15 w 132"/>
                <a:gd name="T9" fmla="*/ 16 h 182"/>
                <a:gd name="T10" fmla="*/ 16 w 132"/>
                <a:gd name="T11" fmla="*/ 12 h 182"/>
                <a:gd name="T12" fmla="*/ 17 w 132"/>
                <a:gd name="T13" fmla="*/ 8 h 182"/>
                <a:gd name="T14" fmla="*/ 17 w 132"/>
                <a:gd name="T15" fmla="*/ 4 h 182"/>
                <a:gd name="T16" fmla="*/ 14 w 132"/>
                <a:gd name="T17" fmla="*/ 2 h 182"/>
                <a:gd name="T18" fmla="*/ 9 w 132"/>
                <a:gd name="T19" fmla="*/ 0 h 182"/>
                <a:gd name="T20" fmla="*/ 4 w 132"/>
                <a:gd name="T21" fmla="*/ 2 h 182"/>
                <a:gd name="T22" fmla="*/ 1 w 132"/>
                <a:gd name="T23" fmla="*/ 4 h 182"/>
                <a:gd name="T24" fmla="*/ 0 w 132"/>
                <a:gd name="T25" fmla="*/ 8 h 182"/>
                <a:gd name="T26" fmla="*/ 1 w 132"/>
                <a:gd name="T27" fmla="*/ 12 h 182"/>
                <a:gd name="T28" fmla="*/ 3 w 132"/>
                <a:gd name="T29" fmla="*/ 16 h 182"/>
                <a:gd name="T30" fmla="*/ 5 w 132"/>
                <a:gd name="T31" fmla="*/ 20 h 182"/>
                <a:gd name="T32" fmla="*/ 6 w 132"/>
                <a:gd name="T33" fmla="*/ 22 h 182"/>
                <a:gd name="T34" fmla="*/ 7 w 132"/>
                <a:gd name="T35" fmla="*/ 23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7" name="Freeform 150">
              <a:extLst>
                <a:ext uri="{FF2B5EF4-FFF2-40B4-BE49-F238E27FC236}">
                  <a16:creationId xmlns:a16="http://schemas.microsoft.com/office/drawing/2014/main" id="{58C25D4A-36ED-4ECE-9CEB-E4851BE0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065"/>
              <a:ext cx="89" cy="73"/>
            </a:xfrm>
            <a:custGeom>
              <a:avLst/>
              <a:gdLst>
                <a:gd name="T0" fmla="*/ 21 w 177"/>
                <a:gd name="T1" fmla="*/ 18 h 146"/>
                <a:gd name="T2" fmla="*/ 23 w 177"/>
                <a:gd name="T3" fmla="*/ 15 h 146"/>
                <a:gd name="T4" fmla="*/ 22 w 177"/>
                <a:gd name="T5" fmla="*/ 14 h 146"/>
                <a:gd name="T6" fmla="*/ 21 w 177"/>
                <a:gd name="T7" fmla="*/ 12 h 146"/>
                <a:gd name="T8" fmla="*/ 18 w 177"/>
                <a:gd name="T9" fmla="*/ 8 h 146"/>
                <a:gd name="T10" fmla="*/ 16 w 177"/>
                <a:gd name="T11" fmla="*/ 5 h 146"/>
                <a:gd name="T12" fmla="*/ 12 w 177"/>
                <a:gd name="T13" fmla="*/ 2 h 146"/>
                <a:gd name="T14" fmla="*/ 9 w 177"/>
                <a:gd name="T15" fmla="*/ 0 h 146"/>
                <a:gd name="T16" fmla="*/ 5 w 177"/>
                <a:gd name="T17" fmla="*/ 1 h 146"/>
                <a:gd name="T18" fmla="*/ 2 w 177"/>
                <a:gd name="T19" fmla="*/ 5 h 146"/>
                <a:gd name="T20" fmla="*/ 1 w 177"/>
                <a:gd name="T21" fmla="*/ 8 h 146"/>
                <a:gd name="T22" fmla="*/ 0 w 177"/>
                <a:gd name="T23" fmla="*/ 10 h 146"/>
                <a:gd name="T24" fmla="*/ 1 w 177"/>
                <a:gd name="T25" fmla="*/ 12 h 146"/>
                <a:gd name="T26" fmla="*/ 1 w 177"/>
                <a:gd name="T27" fmla="*/ 14 h 146"/>
                <a:gd name="T28" fmla="*/ 3 w 177"/>
                <a:gd name="T29" fmla="*/ 15 h 146"/>
                <a:gd name="T30" fmla="*/ 4 w 177"/>
                <a:gd name="T31" fmla="*/ 16 h 146"/>
                <a:gd name="T32" fmla="*/ 6 w 177"/>
                <a:gd name="T33" fmla="*/ 17 h 146"/>
                <a:gd name="T34" fmla="*/ 8 w 177"/>
                <a:gd name="T35" fmla="*/ 18 h 146"/>
                <a:gd name="T36" fmla="*/ 10 w 177"/>
                <a:gd name="T37" fmla="*/ 18 h 146"/>
                <a:gd name="T38" fmla="*/ 13 w 177"/>
                <a:gd name="T39" fmla="*/ 18 h 146"/>
                <a:gd name="T40" fmla="*/ 15 w 177"/>
                <a:gd name="T41" fmla="*/ 18 h 146"/>
                <a:gd name="T42" fmla="*/ 17 w 177"/>
                <a:gd name="T43" fmla="*/ 19 h 146"/>
                <a:gd name="T44" fmla="*/ 18 w 177"/>
                <a:gd name="T45" fmla="*/ 19 h 146"/>
                <a:gd name="T46" fmla="*/ 20 w 177"/>
                <a:gd name="T47" fmla="*/ 18 h 146"/>
                <a:gd name="T48" fmla="*/ 21 w 177"/>
                <a:gd name="T49" fmla="*/ 18 h 146"/>
                <a:gd name="T50" fmla="*/ 21 w 177"/>
                <a:gd name="T51" fmla="*/ 18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8" name="Freeform 151">
              <a:extLst>
                <a:ext uri="{FF2B5EF4-FFF2-40B4-BE49-F238E27FC236}">
                  <a16:creationId xmlns:a16="http://schemas.microsoft.com/office/drawing/2014/main" id="{70BD7E39-24A8-447A-88C6-8C95805B4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144"/>
              <a:ext cx="89" cy="71"/>
            </a:xfrm>
            <a:custGeom>
              <a:avLst/>
              <a:gdLst>
                <a:gd name="T0" fmla="*/ 23 w 178"/>
                <a:gd name="T1" fmla="*/ 3 h 143"/>
                <a:gd name="T2" fmla="*/ 21 w 178"/>
                <a:gd name="T3" fmla="*/ 0 h 143"/>
                <a:gd name="T4" fmla="*/ 21 w 178"/>
                <a:gd name="T5" fmla="*/ 0 h 143"/>
                <a:gd name="T6" fmla="*/ 20 w 178"/>
                <a:gd name="T7" fmla="*/ 0 h 143"/>
                <a:gd name="T8" fmla="*/ 19 w 178"/>
                <a:gd name="T9" fmla="*/ 0 h 143"/>
                <a:gd name="T10" fmla="*/ 17 w 178"/>
                <a:gd name="T11" fmla="*/ 0 h 143"/>
                <a:gd name="T12" fmla="*/ 15 w 178"/>
                <a:gd name="T13" fmla="*/ 0 h 143"/>
                <a:gd name="T14" fmla="*/ 13 w 178"/>
                <a:gd name="T15" fmla="*/ 0 h 143"/>
                <a:gd name="T16" fmla="*/ 10 w 178"/>
                <a:gd name="T17" fmla="*/ 0 h 143"/>
                <a:gd name="T18" fmla="*/ 8 w 178"/>
                <a:gd name="T19" fmla="*/ 0 h 143"/>
                <a:gd name="T20" fmla="*/ 6 w 178"/>
                <a:gd name="T21" fmla="*/ 1 h 143"/>
                <a:gd name="T22" fmla="*/ 4 w 178"/>
                <a:gd name="T23" fmla="*/ 2 h 143"/>
                <a:gd name="T24" fmla="*/ 3 w 178"/>
                <a:gd name="T25" fmla="*/ 3 h 143"/>
                <a:gd name="T26" fmla="*/ 1 w 178"/>
                <a:gd name="T27" fmla="*/ 4 h 143"/>
                <a:gd name="T28" fmla="*/ 1 w 178"/>
                <a:gd name="T29" fmla="*/ 6 h 143"/>
                <a:gd name="T30" fmla="*/ 0 w 178"/>
                <a:gd name="T31" fmla="*/ 8 h 143"/>
                <a:gd name="T32" fmla="*/ 1 w 178"/>
                <a:gd name="T33" fmla="*/ 10 h 143"/>
                <a:gd name="T34" fmla="*/ 2 w 178"/>
                <a:gd name="T35" fmla="*/ 13 h 143"/>
                <a:gd name="T36" fmla="*/ 6 w 178"/>
                <a:gd name="T37" fmla="*/ 16 h 143"/>
                <a:gd name="T38" fmla="*/ 9 w 178"/>
                <a:gd name="T39" fmla="*/ 17 h 143"/>
                <a:gd name="T40" fmla="*/ 12 w 178"/>
                <a:gd name="T41" fmla="*/ 16 h 143"/>
                <a:gd name="T42" fmla="*/ 16 w 178"/>
                <a:gd name="T43" fmla="*/ 13 h 143"/>
                <a:gd name="T44" fmla="*/ 19 w 178"/>
                <a:gd name="T45" fmla="*/ 10 h 143"/>
                <a:gd name="T46" fmla="*/ 21 w 178"/>
                <a:gd name="T47" fmla="*/ 6 h 143"/>
                <a:gd name="T48" fmla="*/ 22 w 178"/>
                <a:gd name="T49" fmla="*/ 4 h 143"/>
                <a:gd name="T50" fmla="*/ 23 w 178"/>
                <a:gd name="T51" fmla="*/ 3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9" name="Freeform 152">
              <a:extLst>
                <a:ext uri="{FF2B5EF4-FFF2-40B4-BE49-F238E27FC236}">
                  <a16:creationId xmlns:a16="http://schemas.microsoft.com/office/drawing/2014/main" id="{0D49F122-C661-4623-BE63-DAE52A50D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2161"/>
              <a:ext cx="66" cy="91"/>
            </a:xfrm>
            <a:custGeom>
              <a:avLst/>
              <a:gdLst>
                <a:gd name="T0" fmla="*/ 11 w 132"/>
                <a:gd name="T1" fmla="*/ 0 h 181"/>
                <a:gd name="T2" fmla="*/ 7 w 132"/>
                <a:gd name="T3" fmla="*/ 0 h 181"/>
                <a:gd name="T4" fmla="*/ 6 w 132"/>
                <a:gd name="T5" fmla="*/ 1 h 181"/>
                <a:gd name="T6" fmla="*/ 5 w 132"/>
                <a:gd name="T7" fmla="*/ 3 h 181"/>
                <a:gd name="T8" fmla="*/ 3 w 132"/>
                <a:gd name="T9" fmla="*/ 7 h 181"/>
                <a:gd name="T10" fmla="*/ 1 w 132"/>
                <a:gd name="T11" fmla="*/ 11 h 181"/>
                <a:gd name="T12" fmla="*/ 0 w 132"/>
                <a:gd name="T13" fmla="*/ 15 h 181"/>
                <a:gd name="T14" fmla="*/ 1 w 132"/>
                <a:gd name="T15" fmla="*/ 19 h 181"/>
                <a:gd name="T16" fmla="*/ 3 w 132"/>
                <a:gd name="T17" fmla="*/ 21 h 181"/>
                <a:gd name="T18" fmla="*/ 8 w 132"/>
                <a:gd name="T19" fmla="*/ 22 h 181"/>
                <a:gd name="T20" fmla="*/ 14 w 132"/>
                <a:gd name="T21" fmla="*/ 21 h 181"/>
                <a:gd name="T22" fmla="*/ 16 w 132"/>
                <a:gd name="T23" fmla="*/ 19 h 181"/>
                <a:gd name="T24" fmla="*/ 17 w 132"/>
                <a:gd name="T25" fmla="*/ 15 h 181"/>
                <a:gd name="T26" fmla="*/ 16 w 132"/>
                <a:gd name="T27" fmla="*/ 11 h 181"/>
                <a:gd name="T28" fmla="*/ 15 w 132"/>
                <a:gd name="T29" fmla="*/ 7 h 181"/>
                <a:gd name="T30" fmla="*/ 13 w 132"/>
                <a:gd name="T31" fmla="*/ 3 h 181"/>
                <a:gd name="T32" fmla="*/ 11 w 132"/>
                <a:gd name="T33" fmla="*/ 1 h 181"/>
                <a:gd name="T34" fmla="*/ 1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0" name="Freeform 153">
              <a:extLst>
                <a:ext uri="{FF2B5EF4-FFF2-40B4-BE49-F238E27FC236}">
                  <a16:creationId xmlns:a16="http://schemas.microsoft.com/office/drawing/2014/main" id="{C3487057-9F99-4BA5-BCBB-B0CF219CD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2153"/>
              <a:ext cx="88" cy="73"/>
            </a:xfrm>
            <a:custGeom>
              <a:avLst/>
              <a:gdLst>
                <a:gd name="T0" fmla="*/ 1 w 177"/>
                <a:gd name="T1" fmla="*/ 1 h 144"/>
                <a:gd name="T2" fmla="*/ 0 w 177"/>
                <a:gd name="T3" fmla="*/ 4 h 144"/>
                <a:gd name="T4" fmla="*/ 0 w 177"/>
                <a:gd name="T5" fmla="*/ 5 h 144"/>
                <a:gd name="T6" fmla="*/ 2 w 177"/>
                <a:gd name="T7" fmla="*/ 7 h 144"/>
                <a:gd name="T8" fmla="*/ 4 w 177"/>
                <a:gd name="T9" fmla="*/ 11 h 144"/>
                <a:gd name="T10" fmla="*/ 7 w 177"/>
                <a:gd name="T11" fmla="*/ 14 h 144"/>
                <a:gd name="T12" fmla="*/ 10 w 177"/>
                <a:gd name="T13" fmla="*/ 17 h 144"/>
                <a:gd name="T14" fmla="*/ 13 w 177"/>
                <a:gd name="T15" fmla="*/ 18 h 144"/>
                <a:gd name="T16" fmla="*/ 17 w 177"/>
                <a:gd name="T17" fmla="*/ 18 h 144"/>
                <a:gd name="T18" fmla="*/ 20 w 177"/>
                <a:gd name="T19" fmla="*/ 14 h 144"/>
                <a:gd name="T20" fmla="*/ 21 w 177"/>
                <a:gd name="T21" fmla="*/ 11 h 144"/>
                <a:gd name="T22" fmla="*/ 22 w 177"/>
                <a:gd name="T23" fmla="*/ 9 h 144"/>
                <a:gd name="T24" fmla="*/ 22 w 177"/>
                <a:gd name="T25" fmla="*/ 7 h 144"/>
                <a:gd name="T26" fmla="*/ 21 w 177"/>
                <a:gd name="T27" fmla="*/ 5 h 144"/>
                <a:gd name="T28" fmla="*/ 20 w 177"/>
                <a:gd name="T29" fmla="*/ 4 h 144"/>
                <a:gd name="T30" fmla="*/ 18 w 177"/>
                <a:gd name="T31" fmla="*/ 3 h 144"/>
                <a:gd name="T32" fmla="*/ 16 w 177"/>
                <a:gd name="T33" fmla="*/ 2 h 144"/>
                <a:gd name="T34" fmla="*/ 14 w 177"/>
                <a:gd name="T35" fmla="*/ 1 h 144"/>
                <a:gd name="T36" fmla="*/ 12 w 177"/>
                <a:gd name="T37" fmla="*/ 1 h 144"/>
                <a:gd name="T38" fmla="*/ 10 w 177"/>
                <a:gd name="T39" fmla="*/ 1 h 144"/>
                <a:gd name="T40" fmla="*/ 7 w 177"/>
                <a:gd name="T41" fmla="*/ 1 h 144"/>
                <a:gd name="T42" fmla="*/ 6 w 177"/>
                <a:gd name="T43" fmla="*/ 0 h 144"/>
                <a:gd name="T44" fmla="*/ 4 w 177"/>
                <a:gd name="T45" fmla="*/ 0 h 144"/>
                <a:gd name="T46" fmla="*/ 3 w 177"/>
                <a:gd name="T47" fmla="*/ 1 h 144"/>
                <a:gd name="T48" fmla="*/ 2 w 177"/>
                <a:gd name="T49" fmla="*/ 1 h 144"/>
                <a:gd name="T50" fmla="*/ 1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1" name="Freeform 154">
              <a:extLst>
                <a:ext uri="{FF2B5EF4-FFF2-40B4-BE49-F238E27FC236}">
                  <a16:creationId xmlns:a16="http://schemas.microsoft.com/office/drawing/2014/main" id="{7427662D-C46D-4A5F-851E-0C10298D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1" y="2065"/>
              <a:ext cx="89" cy="73"/>
            </a:xfrm>
            <a:custGeom>
              <a:avLst/>
              <a:gdLst>
                <a:gd name="T0" fmla="*/ 0 w 180"/>
                <a:gd name="T1" fmla="*/ 15 h 143"/>
                <a:gd name="T2" fmla="*/ 2 w 180"/>
                <a:gd name="T3" fmla="*/ 18 h 143"/>
                <a:gd name="T4" fmla="*/ 3 w 180"/>
                <a:gd name="T5" fmla="*/ 18 h 143"/>
                <a:gd name="T6" fmla="*/ 3 w 180"/>
                <a:gd name="T7" fmla="*/ 18 h 143"/>
                <a:gd name="T8" fmla="*/ 5 w 180"/>
                <a:gd name="T9" fmla="*/ 18 h 143"/>
                <a:gd name="T10" fmla="*/ 6 w 180"/>
                <a:gd name="T11" fmla="*/ 18 h 143"/>
                <a:gd name="T12" fmla="*/ 8 w 180"/>
                <a:gd name="T13" fmla="*/ 18 h 143"/>
                <a:gd name="T14" fmla="*/ 10 w 180"/>
                <a:gd name="T15" fmla="*/ 18 h 143"/>
                <a:gd name="T16" fmla="*/ 13 w 180"/>
                <a:gd name="T17" fmla="*/ 18 h 143"/>
                <a:gd name="T18" fmla="*/ 15 w 180"/>
                <a:gd name="T19" fmla="*/ 17 h 143"/>
                <a:gd name="T20" fmla="*/ 17 w 180"/>
                <a:gd name="T21" fmla="*/ 17 h 143"/>
                <a:gd name="T22" fmla="*/ 19 w 180"/>
                <a:gd name="T23" fmla="*/ 16 h 143"/>
                <a:gd name="T24" fmla="*/ 21 w 180"/>
                <a:gd name="T25" fmla="*/ 15 h 143"/>
                <a:gd name="T26" fmla="*/ 22 w 180"/>
                <a:gd name="T27" fmla="*/ 14 h 143"/>
                <a:gd name="T28" fmla="*/ 23 w 180"/>
                <a:gd name="T29" fmla="*/ 12 h 143"/>
                <a:gd name="T30" fmla="*/ 23 w 180"/>
                <a:gd name="T31" fmla="*/ 10 h 143"/>
                <a:gd name="T32" fmla="*/ 22 w 180"/>
                <a:gd name="T33" fmla="*/ 8 h 143"/>
                <a:gd name="T34" fmla="*/ 21 w 180"/>
                <a:gd name="T35" fmla="*/ 5 h 143"/>
                <a:gd name="T36" fmla="*/ 18 w 180"/>
                <a:gd name="T37" fmla="*/ 1 h 143"/>
                <a:gd name="T38" fmla="*/ 14 w 180"/>
                <a:gd name="T39" fmla="*/ 0 h 143"/>
                <a:gd name="T40" fmla="*/ 11 w 180"/>
                <a:gd name="T41" fmla="*/ 2 h 143"/>
                <a:gd name="T42" fmla="*/ 7 w 180"/>
                <a:gd name="T43" fmla="*/ 4 h 143"/>
                <a:gd name="T44" fmla="*/ 5 w 180"/>
                <a:gd name="T45" fmla="*/ 8 h 143"/>
                <a:gd name="T46" fmla="*/ 2 w 180"/>
                <a:gd name="T47" fmla="*/ 11 h 143"/>
                <a:gd name="T48" fmla="*/ 1 w 180"/>
                <a:gd name="T49" fmla="*/ 14 h 143"/>
                <a:gd name="T50" fmla="*/ 0 w 180"/>
                <a:gd name="T51" fmla="*/ 15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2" name="Freeform 155">
              <a:extLst>
                <a:ext uri="{FF2B5EF4-FFF2-40B4-BE49-F238E27FC236}">
                  <a16:creationId xmlns:a16="http://schemas.microsoft.com/office/drawing/2014/main" id="{74868D49-0A83-4FB6-BAB9-E9F0425FE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9" y="1593"/>
              <a:ext cx="14" cy="12"/>
            </a:xfrm>
            <a:custGeom>
              <a:avLst/>
              <a:gdLst>
                <a:gd name="T0" fmla="*/ 2 w 24"/>
                <a:gd name="T1" fmla="*/ 3 h 24"/>
                <a:gd name="T2" fmla="*/ 1 w 24"/>
                <a:gd name="T3" fmla="*/ 3 h 24"/>
                <a:gd name="T4" fmla="*/ 1 w 24"/>
                <a:gd name="T5" fmla="*/ 3 h 24"/>
                <a:gd name="T6" fmla="*/ 1 w 24"/>
                <a:gd name="T7" fmla="*/ 2 h 24"/>
                <a:gd name="T8" fmla="*/ 0 w 24"/>
                <a:gd name="T9" fmla="*/ 2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2 w 24"/>
                <a:gd name="T17" fmla="*/ 0 h 24"/>
                <a:gd name="T18" fmla="*/ 3 w 24"/>
                <a:gd name="T19" fmla="*/ 1 h 24"/>
                <a:gd name="T20" fmla="*/ 3 w 24"/>
                <a:gd name="T21" fmla="*/ 1 h 24"/>
                <a:gd name="T22" fmla="*/ 3 w 24"/>
                <a:gd name="T23" fmla="*/ 1 h 24"/>
                <a:gd name="T24" fmla="*/ 3 w 24"/>
                <a:gd name="T25" fmla="*/ 2 h 24"/>
                <a:gd name="T26" fmla="*/ 3 w 24"/>
                <a:gd name="T27" fmla="*/ 2 h 24"/>
                <a:gd name="T28" fmla="*/ 3 w 24"/>
                <a:gd name="T29" fmla="*/ 3 h 24"/>
                <a:gd name="T30" fmla="*/ 3 w 24"/>
                <a:gd name="T31" fmla="*/ 3 h 24"/>
                <a:gd name="T32" fmla="*/ 2 w 24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3" name="Freeform 156">
              <a:extLst>
                <a:ext uri="{FF2B5EF4-FFF2-40B4-BE49-F238E27FC236}">
                  <a16:creationId xmlns:a16="http://schemas.microsoft.com/office/drawing/2014/main" id="{94DFCEB0-BBE3-4BE7-968D-CFDE9544E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3 w 52"/>
                <a:gd name="T1" fmla="*/ 10 h 73"/>
                <a:gd name="T2" fmla="*/ 4 w 52"/>
                <a:gd name="T3" fmla="*/ 10 h 73"/>
                <a:gd name="T4" fmla="*/ 5 w 52"/>
                <a:gd name="T5" fmla="*/ 9 h 73"/>
                <a:gd name="T6" fmla="*/ 5 w 52"/>
                <a:gd name="T7" fmla="*/ 8 h 73"/>
                <a:gd name="T8" fmla="*/ 6 w 52"/>
                <a:gd name="T9" fmla="*/ 7 h 73"/>
                <a:gd name="T10" fmla="*/ 7 w 52"/>
                <a:gd name="T11" fmla="*/ 5 h 73"/>
                <a:gd name="T12" fmla="*/ 7 w 52"/>
                <a:gd name="T13" fmla="*/ 3 h 73"/>
                <a:gd name="T14" fmla="*/ 7 w 52"/>
                <a:gd name="T15" fmla="*/ 2 h 73"/>
                <a:gd name="T16" fmla="*/ 6 w 52"/>
                <a:gd name="T17" fmla="*/ 1 h 73"/>
                <a:gd name="T18" fmla="*/ 4 w 52"/>
                <a:gd name="T19" fmla="*/ 0 h 73"/>
                <a:gd name="T20" fmla="*/ 2 w 52"/>
                <a:gd name="T21" fmla="*/ 1 h 73"/>
                <a:gd name="T22" fmla="*/ 1 w 52"/>
                <a:gd name="T23" fmla="*/ 2 h 73"/>
                <a:gd name="T24" fmla="*/ 0 w 52"/>
                <a:gd name="T25" fmla="*/ 3 h 73"/>
                <a:gd name="T26" fmla="*/ 1 w 52"/>
                <a:gd name="T27" fmla="*/ 5 h 73"/>
                <a:gd name="T28" fmla="*/ 1 w 52"/>
                <a:gd name="T29" fmla="*/ 7 h 73"/>
                <a:gd name="T30" fmla="*/ 2 w 52"/>
                <a:gd name="T31" fmla="*/ 8 h 73"/>
                <a:gd name="T32" fmla="*/ 3 w 52"/>
                <a:gd name="T33" fmla="*/ 9 h 73"/>
                <a:gd name="T34" fmla="*/ 3 w 52"/>
                <a:gd name="T35" fmla="*/ 1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4" name="Freeform 157">
              <a:extLst>
                <a:ext uri="{FF2B5EF4-FFF2-40B4-BE49-F238E27FC236}">
                  <a16:creationId xmlns:a16="http://schemas.microsoft.com/office/drawing/2014/main" id="{A0C2FB78-1B86-4DC3-98E9-1FC61270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3 w 52"/>
                <a:gd name="T1" fmla="*/ 10 h 73"/>
                <a:gd name="T2" fmla="*/ 4 w 52"/>
                <a:gd name="T3" fmla="*/ 10 h 73"/>
                <a:gd name="T4" fmla="*/ 5 w 52"/>
                <a:gd name="T5" fmla="*/ 9 h 73"/>
                <a:gd name="T6" fmla="*/ 5 w 52"/>
                <a:gd name="T7" fmla="*/ 8 h 73"/>
                <a:gd name="T8" fmla="*/ 6 w 52"/>
                <a:gd name="T9" fmla="*/ 7 h 73"/>
                <a:gd name="T10" fmla="*/ 7 w 52"/>
                <a:gd name="T11" fmla="*/ 5 h 73"/>
                <a:gd name="T12" fmla="*/ 7 w 52"/>
                <a:gd name="T13" fmla="*/ 3 h 73"/>
                <a:gd name="T14" fmla="*/ 7 w 52"/>
                <a:gd name="T15" fmla="*/ 2 h 73"/>
                <a:gd name="T16" fmla="*/ 6 w 52"/>
                <a:gd name="T17" fmla="*/ 1 h 73"/>
                <a:gd name="T18" fmla="*/ 4 w 52"/>
                <a:gd name="T19" fmla="*/ 0 h 73"/>
                <a:gd name="T20" fmla="*/ 2 w 52"/>
                <a:gd name="T21" fmla="*/ 1 h 73"/>
                <a:gd name="T22" fmla="*/ 1 w 52"/>
                <a:gd name="T23" fmla="*/ 2 h 73"/>
                <a:gd name="T24" fmla="*/ 0 w 52"/>
                <a:gd name="T25" fmla="*/ 3 h 73"/>
                <a:gd name="T26" fmla="*/ 1 w 52"/>
                <a:gd name="T27" fmla="*/ 5 h 73"/>
                <a:gd name="T28" fmla="*/ 1 w 52"/>
                <a:gd name="T29" fmla="*/ 7 h 73"/>
                <a:gd name="T30" fmla="*/ 2 w 52"/>
                <a:gd name="T31" fmla="*/ 8 h 73"/>
                <a:gd name="T32" fmla="*/ 3 w 52"/>
                <a:gd name="T33" fmla="*/ 9 h 73"/>
                <a:gd name="T34" fmla="*/ 3 w 52"/>
                <a:gd name="T35" fmla="*/ 1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5" name="Freeform 158">
              <a:extLst>
                <a:ext uri="{FF2B5EF4-FFF2-40B4-BE49-F238E27FC236}">
                  <a16:creationId xmlns:a16="http://schemas.microsoft.com/office/drawing/2014/main" id="{6F6711F9-7DDD-4682-AD0D-93BF395F3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9 w 71"/>
                <a:gd name="T1" fmla="*/ 8 h 58"/>
                <a:gd name="T2" fmla="*/ 9 w 71"/>
                <a:gd name="T3" fmla="*/ 6 h 58"/>
                <a:gd name="T4" fmla="*/ 9 w 71"/>
                <a:gd name="T5" fmla="*/ 6 h 58"/>
                <a:gd name="T6" fmla="*/ 8 w 71"/>
                <a:gd name="T7" fmla="*/ 5 h 58"/>
                <a:gd name="T8" fmla="*/ 8 w 71"/>
                <a:gd name="T9" fmla="*/ 4 h 58"/>
                <a:gd name="T10" fmla="*/ 7 w 71"/>
                <a:gd name="T11" fmla="*/ 2 h 58"/>
                <a:gd name="T12" fmla="*/ 5 w 71"/>
                <a:gd name="T13" fmla="*/ 1 h 58"/>
                <a:gd name="T14" fmla="*/ 4 w 71"/>
                <a:gd name="T15" fmla="*/ 0 h 58"/>
                <a:gd name="T16" fmla="*/ 2 w 71"/>
                <a:gd name="T17" fmla="*/ 1 h 58"/>
                <a:gd name="T18" fmla="*/ 1 w 71"/>
                <a:gd name="T19" fmla="*/ 3 h 58"/>
                <a:gd name="T20" fmla="*/ 0 w 71"/>
                <a:gd name="T21" fmla="*/ 5 h 58"/>
                <a:gd name="T22" fmla="*/ 1 w 71"/>
                <a:gd name="T23" fmla="*/ 6 h 58"/>
                <a:gd name="T24" fmla="*/ 2 w 71"/>
                <a:gd name="T25" fmla="*/ 7 h 58"/>
                <a:gd name="T26" fmla="*/ 4 w 71"/>
                <a:gd name="T27" fmla="*/ 7 h 58"/>
                <a:gd name="T28" fmla="*/ 5 w 71"/>
                <a:gd name="T29" fmla="*/ 8 h 58"/>
                <a:gd name="T30" fmla="*/ 7 w 71"/>
                <a:gd name="T31" fmla="*/ 8 h 58"/>
                <a:gd name="T32" fmla="*/ 8 w 71"/>
                <a:gd name="T33" fmla="*/ 8 h 58"/>
                <a:gd name="T34" fmla="*/ 9 w 71"/>
                <a:gd name="T35" fmla="*/ 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6" name="Freeform 159">
              <a:extLst>
                <a:ext uri="{FF2B5EF4-FFF2-40B4-BE49-F238E27FC236}">
                  <a16:creationId xmlns:a16="http://schemas.microsoft.com/office/drawing/2014/main" id="{3B4D339C-1709-4355-B541-E063C2CCB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1602"/>
              <a:ext cx="36" cy="29"/>
            </a:xfrm>
            <a:custGeom>
              <a:avLst/>
              <a:gdLst>
                <a:gd name="T0" fmla="*/ 9 w 71"/>
                <a:gd name="T1" fmla="*/ 1 h 57"/>
                <a:gd name="T2" fmla="*/ 9 w 71"/>
                <a:gd name="T3" fmla="*/ 0 h 57"/>
                <a:gd name="T4" fmla="*/ 8 w 71"/>
                <a:gd name="T5" fmla="*/ 0 h 57"/>
                <a:gd name="T6" fmla="*/ 7 w 71"/>
                <a:gd name="T7" fmla="*/ 0 h 57"/>
                <a:gd name="T8" fmla="*/ 5 w 71"/>
                <a:gd name="T9" fmla="*/ 0 h 57"/>
                <a:gd name="T10" fmla="*/ 4 w 71"/>
                <a:gd name="T11" fmla="*/ 0 h 57"/>
                <a:gd name="T12" fmla="*/ 2 w 71"/>
                <a:gd name="T13" fmla="*/ 0 h 57"/>
                <a:gd name="T14" fmla="*/ 1 w 71"/>
                <a:gd name="T15" fmla="*/ 1 h 57"/>
                <a:gd name="T16" fmla="*/ 0 w 71"/>
                <a:gd name="T17" fmla="*/ 3 h 57"/>
                <a:gd name="T18" fmla="*/ 1 w 71"/>
                <a:gd name="T19" fmla="*/ 5 h 57"/>
                <a:gd name="T20" fmla="*/ 2 w 71"/>
                <a:gd name="T21" fmla="*/ 6 h 57"/>
                <a:gd name="T22" fmla="*/ 4 w 71"/>
                <a:gd name="T23" fmla="*/ 7 h 57"/>
                <a:gd name="T24" fmla="*/ 5 w 71"/>
                <a:gd name="T25" fmla="*/ 6 h 57"/>
                <a:gd name="T26" fmla="*/ 7 w 71"/>
                <a:gd name="T27" fmla="*/ 5 h 57"/>
                <a:gd name="T28" fmla="*/ 8 w 71"/>
                <a:gd name="T29" fmla="*/ 4 h 57"/>
                <a:gd name="T30" fmla="*/ 8 w 71"/>
                <a:gd name="T31" fmla="*/ 2 h 57"/>
                <a:gd name="T32" fmla="*/ 9 w 71"/>
                <a:gd name="T33" fmla="*/ 1 h 57"/>
                <a:gd name="T34" fmla="*/ 9 w 71"/>
                <a:gd name="T35" fmla="*/ 1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7" name="Freeform 160">
              <a:extLst>
                <a:ext uri="{FF2B5EF4-FFF2-40B4-BE49-F238E27FC236}">
                  <a16:creationId xmlns:a16="http://schemas.microsoft.com/office/drawing/2014/main" id="{F1CBD125-8C52-4F1B-A6E0-1C769675B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7" y="1621"/>
              <a:ext cx="26" cy="35"/>
            </a:xfrm>
            <a:custGeom>
              <a:avLst/>
              <a:gdLst>
                <a:gd name="T0" fmla="*/ 4 w 52"/>
                <a:gd name="T1" fmla="*/ 0 h 73"/>
                <a:gd name="T2" fmla="*/ 3 w 52"/>
                <a:gd name="T3" fmla="*/ 0 h 73"/>
                <a:gd name="T4" fmla="*/ 3 w 52"/>
                <a:gd name="T5" fmla="*/ 0 h 73"/>
                <a:gd name="T6" fmla="*/ 2 w 52"/>
                <a:gd name="T7" fmla="*/ 1 h 73"/>
                <a:gd name="T8" fmla="*/ 1 w 52"/>
                <a:gd name="T9" fmla="*/ 2 h 73"/>
                <a:gd name="T10" fmla="*/ 1 w 52"/>
                <a:gd name="T11" fmla="*/ 4 h 73"/>
                <a:gd name="T12" fmla="*/ 0 w 52"/>
                <a:gd name="T13" fmla="*/ 6 h 73"/>
                <a:gd name="T14" fmla="*/ 1 w 52"/>
                <a:gd name="T15" fmla="*/ 7 h 73"/>
                <a:gd name="T16" fmla="*/ 2 w 52"/>
                <a:gd name="T17" fmla="*/ 8 h 73"/>
                <a:gd name="T18" fmla="*/ 4 w 52"/>
                <a:gd name="T19" fmla="*/ 9 h 73"/>
                <a:gd name="T20" fmla="*/ 6 w 52"/>
                <a:gd name="T21" fmla="*/ 8 h 73"/>
                <a:gd name="T22" fmla="*/ 7 w 52"/>
                <a:gd name="T23" fmla="*/ 7 h 73"/>
                <a:gd name="T24" fmla="*/ 7 w 52"/>
                <a:gd name="T25" fmla="*/ 6 h 73"/>
                <a:gd name="T26" fmla="*/ 7 w 52"/>
                <a:gd name="T27" fmla="*/ 4 h 73"/>
                <a:gd name="T28" fmla="*/ 6 w 52"/>
                <a:gd name="T29" fmla="*/ 2 h 73"/>
                <a:gd name="T30" fmla="*/ 5 w 52"/>
                <a:gd name="T31" fmla="*/ 1 h 73"/>
                <a:gd name="T32" fmla="*/ 5 w 52"/>
                <a:gd name="T33" fmla="*/ 0 h 73"/>
                <a:gd name="T34" fmla="*/ 4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8" name="Freeform 161">
              <a:extLst>
                <a:ext uri="{FF2B5EF4-FFF2-40B4-BE49-F238E27FC236}">
                  <a16:creationId xmlns:a16="http://schemas.microsoft.com/office/drawing/2014/main" id="{13B8F5A6-1626-4F2A-ACA6-58DDE428B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602"/>
              <a:ext cx="37" cy="29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1 h 57"/>
                <a:gd name="T4" fmla="*/ 1 w 71"/>
                <a:gd name="T5" fmla="*/ 1 h 57"/>
                <a:gd name="T6" fmla="*/ 1 w 71"/>
                <a:gd name="T7" fmla="*/ 2 h 57"/>
                <a:gd name="T8" fmla="*/ 2 w 71"/>
                <a:gd name="T9" fmla="*/ 4 h 57"/>
                <a:gd name="T10" fmla="*/ 3 w 71"/>
                <a:gd name="T11" fmla="*/ 5 h 57"/>
                <a:gd name="T12" fmla="*/ 4 w 71"/>
                <a:gd name="T13" fmla="*/ 6 h 57"/>
                <a:gd name="T14" fmla="*/ 6 w 71"/>
                <a:gd name="T15" fmla="*/ 7 h 57"/>
                <a:gd name="T16" fmla="*/ 7 w 71"/>
                <a:gd name="T17" fmla="*/ 6 h 57"/>
                <a:gd name="T18" fmla="*/ 9 w 71"/>
                <a:gd name="T19" fmla="*/ 5 h 57"/>
                <a:gd name="T20" fmla="*/ 9 w 71"/>
                <a:gd name="T21" fmla="*/ 3 h 57"/>
                <a:gd name="T22" fmla="*/ 9 w 71"/>
                <a:gd name="T23" fmla="*/ 1 h 57"/>
                <a:gd name="T24" fmla="*/ 8 w 71"/>
                <a:gd name="T25" fmla="*/ 0 h 57"/>
                <a:gd name="T26" fmla="*/ 6 w 71"/>
                <a:gd name="T27" fmla="*/ 0 h 57"/>
                <a:gd name="T28" fmla="*/ 4 w 71"/>
                <a:gd name="T29" fmla="*/ 0 h 57"/>
                <a:gd name="T30" fmla="*/ 3 w 71"/>
                <a:gd name="T31" fmla="*/ 0 h 57"/>
                <a:gd name="T32" fmla="*/ 2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99" name="Freeform 162">
              <a:extLst>
                <a:ext uri="{FF2B5EF4-FFF2-40B4-BE49-F238E27FC236}">
                  <a16:creationId xmlns:a16="http://schemas.microsoft.com/office/drawing/2014/main" id="{D182E21B-B837-457C-B2C7-34A791C02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569"/>
              <a:ext cx="37" cy="29"/>
            </a:xfrm>
            <a:custGeom>
              <a:avLst/>
              <a:gdLst>
                <a:gd name="T0" fmla="*/ 0 w 71"/>
                <a:gd name="T1" fmla="*/ 5 h 57"/>
                <a:gd name="T2" fmla="*/ 1 w 71"/>
                <a:gd name="T3" fmla="*/ 7 h 57"/>
                <a:gd name="T4" fmla="*/ 2 w 71"/>
                <a:gd name="T5" fmla="*/ 7 h 57"/>
                <a:gd name="T6" fmla="*/ 3 w 71"/>
                <a:gd name="T7" fmla="*/ 7 h 57"/>
                <a:gd name="T8" fmla="*/ 4 w 71"/>
                <a:gd name="T9" fmla="*/ 7 h 57"/>
                <a:gd name="T10" fmla="*/ 6 w 71"/>
                <a:gd name="T11" fmla="*/ 6 h 57"/>
                <a:gd name="T12" fmla="*/ 8 w 71"/>
                <a:gd name="T13" fmla="*/ 6 h 57"/>
                <a:gd name="T14" fmla="*/ 9 w 71"/>
                <a:gd name="T15" fmla="*/ 5 h 57"/>
                <a:gd name="T16" fmla="*/ 9 w 71"/>
                <a:gd name="T17" fmla="*/ 4 h 57"/>
                <a:gd name="T18" fmla="*/ 9 w 71"/>
                <a:gd name="T19" fmla="*/ 2 h 57"/>
                <a:gd name="T20" fmla="*/ 7 w 71"/>
                <a:gd name="T21" fmla="*/ 0 h 57"/>
                <a:gd name="T22" fmla="*/ 6 w 71"/>
                <a:gd name="T23" fmla="*/ 0 h 57"/>
                <a:gd name="T24" fmla="*/ 4 w 71"/>
                <a:gd name="T25" fmla="*/ 0 h 57"/>
                <a:gd name="T26" fmla="*/ 3 w 71"/>
                <a:gd name="T27" fmla="*/ 1 h 57"/>
                <a:gd name="T28" fmla="*/ 2 w 71"/>
                <a:gd name="T29" fmla="*/ 2 h 57"/>
                <a:gd name="T30" fmla="*/ 1 w 71"/>
                <a:gd name="T31" fmla="*/ 4 h 57"/>
                <a:gd name="T32" fmla="*/ 1 w 71"/>
                <a:gd name="T33" fmla="*/ 5 h 57"/>
                <a:gd name="T34" fmla="*/ 0 w 71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0" name="Freeform 163">
              <a:extLst>
                <a:ext uri="{FF2B5EF4-FFF2-40B4-BE49-F238E27FC236}">
                  <a16:creationId xmlns:a16="http://schemas.microsoft.com/office/drawing/2014/main" id="{892E77BB-554B-47C8-96E5-9AF5D26B1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9" y="2439"/>
              <a:ext cx="10" cy="12"/>
            </a:xfrm>
            <a:custGeom>
              <a:avLst/>
              <a:gdLst>
                <a:gd name="T0" fmla="*/ 2 w 24"/>
                <a:gd name="T1" fmla="*/ 3 h 24"/>
                <a:gd name="T2" fmla="*/ 1 w 24"/>
                <a:gd name="T3" fmla="*/ 3 h 24"/>
                <a:gd name="T4" fmla="*/ 1 w 24"/>
                <a:gd name="T5" fmla="*/ 3 h 24"/>
                <a:gd name="T6" fmla="*/ 1 w 24"/>
                <a:gd name="T7" fmla="*/ 2 h 24"/>
                <a:gd name="T8" fmla="*/ 0 w 24"/>
                <a:gd name="T9" fmla="*/ 2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2 w 24"/>
                <a:gd name="T17" fmla="*/ 0 h 24"/>
                <a:gd name="T18" fmla="*/ 2 w 24"/>
                <a:gd name="T19" fmla="*/ 1 h 24"/>
                <a:gd name="T20" fmla="*/ 3 w 24"/>
                <a:gd name="T21" fmla="*/ 1 h 24"/>
                <a:gd name="T22" fmla="*/ 3 w 24"/>
                <a:gd name="T23" fmla="*/ 1 h 24"/>
                <a:gd name="T24" fmla="*/ 3 w 24"/>
                <a:gd name="T25" fmla="*/ 2 h 24"/>
                <a:gd name="T26" fmla="*/ 3 w 24"/>
                <a:gd name="T27" fmla="*/ 2 h 24"/>
                <a:gd name="T28" fmla="*/ 3 w 24"/>
                <a:gd name="T29" fmla="*/ 3 h 24"/>
                <a:gd name="T30" fmla="*/ 2 w 24"/>
                <a:gd name="T31" fmla="*/ 3 h 24"/>
                <a:gd name="T32" fmla="*/ 2 w 24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1" name="Freeform 164">
              <a:extLst>
                <a:ext uri="{FF2B5EF4-FFF2-40B4-BE49-F238E27FC236}">
                  <a16:creationId xmlns:a16="http://schemas.microsoft.com/office/drawing/2014/main" id="{210E18C1-DA9B-41D5-9C0E-E3215CD4F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410"/>
              <a:ext cx="28" cy="35"/>
            </a:xfrm>
            <a:custGeom>
              <a:avLst/>
              <a:gdLst>
                <a:gd name="T0" fmla="*/ 2 w 53"/>
                <a:gd name="T1" fmla="*/ 9 h 73"/>
                <a:gd name="T2" fmla="*/ 4 w 53"/>
                <a:gd name="T3" fmla="*/ 9 h 73"/>
                <a:gd name="T4" fmla="*/ 4 w 53"/>
                <a:gd name="T5" fmla="*/ 8 h 73"/>
                <a:gd name="T6" fmla="*/ 4 w 53"/>
                <a:gd name="T7" fmla="*/ 7 h 73"/>
                <a:gd name="T8" fmla="*/ 5 w 53"/>
                <a:gd name="T9" fmla="*/ 6 h 73"/>
                <a:gd name="T10" fmla="*/ 6 w 53"/>
                <a:gd name="T11" fmla="*/ 4 h 73"/>
                <a:gd name="T12" fmla="*/ 6 w 53"/>
                <a:gd name="T13" fmla="*/ 2 h 73"/>
                <a:gd name="T14" fmla="*/ 6 w 53"/>
                <a:gd name="T15" fmla="*/ 1 h 73"/>
                <a:gd name="T16" fmla="*/ 5 w 53"/>
                <a:gd name="T17" fmla="*/ 0 h 73"/>
                <a:gd name="T18" fmla="*/ 3 w 53"/>
                <a:gd name="T19" fmla="*/ 0 h 73"/>
                <a:gd name="T20" fmla="*/ 1 w 53"/>
                <a:gd name="T21" fmla="*/ 0 h 73"/>
                <a:gd name="T22" fmla="*/ 0 w 53"/>
                <a:gd name="T23" fmla="*/ 1 h 73"/>
                <a:gd name="T24" fmla="*/ 0 w 53"/>
                <a:gd name="T25" fmla="*/ 2 h 73"/>
                <a:gd name="T26" fmla="*/ 0 w 53"/>
                <a:gd name="T27" fmla="*/ 4 h 73"/>
                <a:gd name="T28" fmla="*/ 0 w 53"/>
                <a:gd name="T29" fmla="*/ 6 h 73"/>
                <a:gd name="T30" fmla="*/ 1 w 53"/>
                <a:gd name="T31" fmla="*/ 7 h 73"/>
                <a:gd name="T32" fmla="*/ 2 w 53"/>
                <a:gd name="T33" fmla="*/ 8 h 73"/>
                <a:gd name="T34" fmla="*/ 2 w 53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2" name="Freeform 165">
              <a:extLst>
                <a:ext uri="{FF2B5EF4-FFF2-40B4-BE49-F238E27FC236}">
                  <a16:creationId xmlns:a16="http://schemas.microsoft.com/office/drawing/2014/main" id="{6292B60B-B216-4BA5-B391-1D0B44CEF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410"/>
              <a:ext cx="28" cy="35"/>
            </a:xfrm>
            <a:custGeom>
              <a:avLst/>
              <a:gdLst>
                <a:gd name="T0" fmla="*/ 2 w 53"/>
                <a:gd name="T1" fmla="*/ 9 h 73"/>
                <a:gd name="T2" fmla="*/ 4 w 53"/>
                <a:gd name="T3" fmla="*/ 9 h 73"/>
                <a:gd name="T4" fmla="*/ 4 w 53"/>
                <a:gd name="T5" fmla="*/ 8 h 73"/>
                <a:gd name="T6" fmla="*/ 4 w 53"/>
                <a:gd name="T7" fmla="*/ 7 h 73"/>
                <a:gd name="T8" fmla="*/ 5 w 53"/>
                <a:gd name="T9" fmla="*/ 6 h 73"/>
                <a:gd name="T10" fmla="*/ 6 w 53"/>
                <a:gd name="T11" fmla="*/ 4 h 73"/>
                <a:gd name="T12" fmla="*/ 6 w 53"/>
                <a:gd name="T13" fmla="*/ 2 h 73"/>
                <a:gd name="T14" fmla="*/ 6 w 53"/>
                <a:gd name="T15" fmla="*/ 1 h 73"/>
                <a:gd name="T16" fmla="*/ 5 w 53"/>
                <a:gd name="T17" fmla="*/ 0 h 73"/>
                <a:gd name="T18" fmla="*/ 3 w 53"/>
                <a:gd name="T19" fmla="*/ 0 h 73"/>
                <a:gd name="T20" fmla="*/ 1 w 53"/>
                <a:gd name="T21" fmla="*/ 0 h 73"/>
                <a:gd name="T22" fmla="*/ 0 w 53"/>
                <a:gd name="T23" fmla="*/ 1 h 73"/>
                <a:gd name="T24" fmla="*/ 0 w 53"/>
                <a:gd name="T25" fmla="*/ 2 h 73"/>
                <a:gd name="T26" fmla="*/ 0 w 53"/>
                <a:gd name="T27" fmla="*/ 4 h 73"/>
                <a:gd name="T28" fmla="*/ 0 w 53"/>
                <a:gd name="T29" fmla="*/ 6 h 73"/>
                <a:gd name="T30" fmla="*/ 1 w 53"/>
                <a:gd name="T31" fmla="*/ 7 h 73"/>
                <a:gd name="T32" fmla="*/ 2 w 53"/>
                <a:gd name="T33" fmla="*/ 8 h 73"/>
                <a:gd name="T34" fmla="*/ 2 w 53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3" name="Freeform 166">
              <a:extLst>
                <a:ext uri="{FF2B5EF4-FFF2-40B4-BE49-F238E27FC236}">
                  <a16:creationId xmlns:a16="http://schemas.microsoft.com/office/drawing/2014/main" id="{18152BC1-6200-4224-8C75-8F3C48323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9 w 71"/>
                <a:gd name="T1" fmla="*/ 8 h 58"/>
                <a:gd name="T2" fmla="*/ 9 w 71"/>
                <a:gd name="T3" fmla="*/ 6 h 58"/>
                <a:gd name="T4" fmla="*/ 9 w 71"/>
                <a:gd name="T5" fmla="*/ 6 h 58"/>
                <a:gd name="T6" fmla="*/ 8 w 71"/>
                <a:gd name="T7" fmla="*/ 5 h 58"/>
                <a:gd name="T8" fmla="*/ 8 w 71"/>
                <a:gd name="T9" fmla="*/ 3 h 58"/>
                <a:gd name="T10" fmla="*/ 7 w 71"/>
                <a:gd name="T11" fmla="*/ 2 h 58"/>
                <a:gd name="T12" fmla="*/ 5 w 71"/>
                <a:gd name="T13" fmla="*/ 1 h 58"/>
                <a:gd name="T14" fmla="*/ 4 w 71"/>
                <a:gd name="T15" fmla="*/ 0 h 58"/>
                <a:gd name="T16" fmla="*/ 2 w 71"/>
                <a:gd name="T17" fmla="*/ 1 h 58"/>
                <a:gd name="T18" fmla="*/ 1 w 71"/>
                <a:gd name="T19" fmla="*/ 2 h 58"/>
                <a:gd name="T20" fmla="*/ 0 w 71"/>
                <a:gd name="T21" fmla="*/ 4 h 58"/>
                <a:gd name="T22" fmla="*/ 1 w 71"/>
                <a:gd name="T23" fmla="*/ 6 h 58"/>
                <a:gd name="T24" fmla="*/ 2 w 71"/>
                <a:gd name="T25" fmla="*/ 7 h 58"/>
                <a:gd name="T26" fmla="*/ 4 w 71"/>
                <a:gd name="T27" fmla="*/ 7 h 58"/>
                <a:gd name="T28" fmla="*/ 5 w 71"/>
                <a:gd name="T29" fmla="*/ 8 h 58"/>
                <a:gd name="T30" fmla="*/ 7 w 71"/>
                <a:gd name="T31" fmla="*/ 8 h 58"/>
                <a:gd name="T32" fmla="*/ 8 w 71"/>
                <a:gd name="T33" fmla="*/ 8 h 58"/>
                <a:gd name="T34" fmla="*/ 9 w 71"/>
                <a:gd name="T35" fmla="*/ 8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4" name="Freeform 167">
              <a:extLst>
                <a:ext uri="{FF2B5EF4-FFF2-40B4-BE49-F238E27FC236}">
                  <a16:creationId xmlns:a16="http://schemas.microsoft.com/office/drawing/2014/main" id="{DDE715FF-2385-4373-BC66-863756E47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7" y="2458"/>
              <a:ext cx="37" cy="27"/>
            </a:xfrm>
            <a:custGeom>
              <a:avLst/>
              <a:gdLst>
                <a:gd name="T0" fmla="*/ 10 w 72"/>
                <a:gd name="T1" fmla="*/ 2 h 56"/>
                <a:gd name="T2" fmla="*/ 9 w 72"/>
                <a:gd name="T3" fmla="*/ 0 h 56"/>
                <a:gd name="T4" fmla="*/ 8 w 72"/>
                <a:gd name="T5" fmla="*/ 0 h 56"/>
                <a:gd name="T6" fmla="*/ 7 w 72"/>
                <a:gd name="T7" fmla="*/ 0 h 56"/>
                <a:gd name="T8" fmla="*/ 6 w 72"/>
                <a:gd name="T9" fmla="*/ 0 h 56"/>
                <a:gd name="T10" fmla="*/ 4 w 72"/>
                <a:gd name="T11" fmla="*/ 1 h 56"/>
                <a:gd name="T12" fmla="*/ 2 w 72"/>
                <a:gd name="T13" fmla="*/ 1 h 56"/>
                <a:gd name="T14" fmla="*/ 1 w 72"/>
                <a:gd name="T15" fmla="*/ 2 h 56"/>
                <a:gd name="T16" fmla="*/ 0 w 72"/>
                <a:gd name="T17" fmla="*/ 4 h 56"/>
                <a:gd name="T18" fmla="*/ 1 w 72"/>
                <a:gd name="T19" fmla="*/ 6 h 56"/>
                <a:gd name="T20" fmla="*/ 3 w 72"/>
                <a:gd name="T21" fmla="*/ 7 h 56"/>
                <a:gd name="T22" fmla="*/ 4 w 72"/>
                <a:gd name="T23" fmla="*/ 7 h 56"/>
                <a:gd name="T24" fmla="*/ 5 w 72"/>
                <a:gd name="T25" fmla="*/ 7 h 56"/>
                <a:gd name="T26" fmla="*/ 7 w 72"/>
                <a:gd name="T27" fmla="*/ 6 h 56"/>
                <a:gd name="T28" fmla="*/ 8 w 72"/>
                <a:gd name="T29" fmla="*/ 5 h 56"/>
                <a:gd name="T30" fmla="*/ 9 w 72"/>
                <a:gd name="T31" fmla="*/ 3 h 56"/>
                <a:gd name="T32" fmla="*/ 10 w 72"/>
                <a:gd name="T33" fmla="*/ 2 h 56"/>
                <a:gd name="T34" fmla="*/ 10 w 72"/>
                <a:gd name="T35" fmla="*/ 2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5" name="Freeform 168">
              <a:extLst>
                <a:ext uri="{FF2B5EF4-FFF2-40B4-BE49-F238E27FC236}">
                  <a16:creationId xmlns:a16="http://schemas.microsoft.com/office/drawing/2014/main" id="{3E4EA07B-3A97-4BCC-A17E-23E2B96B3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" y="2454"/>
              <a:ext cx="28" cy="37"/>
            </a:xfrm>
            <a:custGeom>
              <a:avLst/>
              <a:gdLst>
                <a:gd name="T0" fmla="*/ 4 w 53"/>
                <a:gd name="T1" fmla="*/ 0 h 72"/>
                <a:gd name="T2" fmla="*/ 2 w 53"/>
                <a:gd name="T3" fmla="*/ 0 h 72"/>
                <a:gd name="T4" fmla="*/ 2 w 53"/>
                <a:gd name="T5" fmla="*/ 1 h 72"/>
                <a:gd name="T6" fmla="*/ 1 w 53"/>
                <a:gd name="T7" fmla="*/ 2 h 72"/>
                <a:gd name="T8" fmla="*/ 1 w 53"/>
                <a:gd name="T9" fmla="*/ 3 h 72"/>
                <a:gd name="T10" fmla="*/ 0 w 53"/>
                <a:gd name="T11" fmla="*/ 5 h 72"/>
                <a:gd name="T12" fmla="*/ 0 w 53"/>
                <a:gd name="T13" fmla="*/ 7 h 72"/>
                <a:gd name="T14" fmla="*/ 0 w 53"/>
                <a:gd name="T15" fmla="*/ 8 h 72"/>
                <a:gd name="T16" fmla="*/ 1 w 53"/>
                <a:gd name="T17" fmla="*/ 9 h 72"/>
                <a:gd name="T18" fmla="*/ 3 w 53"/>
                <a:gd name="T19" fmla="*/ 10 h 72"/>
                <a:gd name="T20" fmla="*/ 5 w 53"/>
                <a:gd name="T21" fmla="*/ 9 h 72"/>
                <a:gd name="T22" fmla="*/ 6 w 53"/>
                <a:gd name="T23" fmla="*/ 8 h 72"/>
                <a:gd name="T24" fmla="*/ 6 w 53"/>
                <a:gd name="T25" fmla="*/ 7 h 72"/>
                <a:gd name="T26" fmla="*/ 6 w 53"/>
                <a:gd name="T27" fmla="*/ 5 h 72"/>
                <a:gd name="T28" fmla="*/ 5 w 53"/>
                <a:gd name="T29" fmla="*/ 3 h 72"/>
                <a:gd name="T30" fmla="*/ 5 w 53"/>
                <a:gd name="T31" fmla="*/ 2 h 72"/>
                <a:gd name="T32" fmla="*/ 4 w 53"/>
                <a:gd name="T33" fmla="*/ 1 h 72"/>
                <a:gd name="T34" fmla="*/ 4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6" name="Freeform 169">
              <a:extLst>
                <a:ext uri="{FF2B5EF4-FFF2-40B4-BE49-F238E27FC236}">
                  <a16:creationId xmlns:a16="http://schemas.microsoft.com/office/drawing/2014/main" id="{E537E11D-2DF4-4C9F-96F4-D5E508571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" y="2458"/>
              <a:ext cx="36" cy="27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2 h 56"/>
                <a:gd name="T4" fmla="*/ 1 w 71"/>
                <a:gd name="T5" fmla="*/ 2 h 56"/>
                <a:gd name="T6" fmla="*/ 1 w 71"/>
                <a:gd name="T7" fmla="*/ 3 h 56"/>
                <a:gd name="T8" fmla="*/ 2 w 71"/>
                <a:gd name="T9" fmla="*/ 5 h 56"/>
                <a:gd name="T10" fmla="*/ 3 w 71"/>
                <a:gd name="T11" fmla="*/ 6 h 56"/>
                <a:gd name="T12" fmla="*/ 4 w 71"/>
                <a:gd name="T13" fmla="*/ 7 h 56"/>
                <a:gd name="T14" fmla="*/ 6 w 71"/>
                <a:gd name="T15" fmla="*/ 7 h 56"/>
                <a:gd name="T16" fmla="*/ 7 w 71"/>
                <a:gd name="T17" fmla="*/ 7 h 56"/>
                <a:gd name="T18" fmla="*/ 9 w 71"/>
                <a:gd name="T19" fmla="*/ 6 h 56"/>
                <a:gd name="T20" fmla="*/ 9 w 71"/>
                <a:gd name="T21" fmla="*/ 4 h 56"/>
                <a:gd name="T22" fmla="*/ 9 w 71"/>
                <a:gd name="T23" fmla="*/ 2 h 56"/>
                <a:gd name="T24" fmla="*/ 8 w 71"/>
                <a:gd name="T25" fmla="*/ 1 h 56"/>
                <a:gd name="T26" fmla="*/ 6 w 71"/>
                <a:gd name="T27" fmla="*/ 1 h 56"/>
                <a:gd name="T28" fmla="*/ 4 w 71"/>
                <a:gd name="T29" fmla="*/ 0 h 56"/>
                <a:gd name="T30" fmla="*/ 3 w 71"/>
                <a:gd name="T31" fmla="*/ 0 h 56"/>
                <a:gd name="T32" fmla="*/ 2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7" name="Freeform 170">
              <a:extLst>
                <a:ext uri="{FF2B5EF4-FFF2-40B4-BE49-F238E27FC236}">
                  <a16:creationId xmlns:a16="http://schemas.microsoft.com/office/drawing/2014/main" id="{E9894716-5ECC-423F-BC90-D70CD9FBA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25"/>
              <a:ext cx="37" cy="27"/>
            </a:xfrm>
            <a:custGeom>
              <a:avLst/>
              <a:gdLst>
                <a:gd name="T0" fmla="*/ 0 w 72"/>
                <a:gd name="T1" fmla="*/ 5 h 57"/>
                <a:gd name="T2" fmla="*/ 1 w 72"/>
                <a:gd name="T3" fmla="*/ 7 h 57"/>
                <a:gd name="T4" fmla="*/ 2 w 72"/>
                <a:gd name="T5" fmla="*/ 7 h 57"/>
                <a:gd name="T6" fmla="*/ 3 w 72"/>
                <a:gd name="T7" fmla="*/ 7 h 57"/>
                <a:gd name="T8" fmla="*/ 4 w 72"/>
                <a:gd name="T9" fmla="*/ 7 h 57"/>
                <a:gd name="T10" fmla="*/ 6 w 72"/>
                <a:gd name="T11" fmla="*/ 6 h 57"/>
                <a:gd name="T12" fmla="*/ 8 w 72"/>
                <a:gd name="T13" fmla="*/ 6 h 57"/>
                <a:gd name="T14" fmla="*/ 9 w 72"/>
                <a:gd name="T15" fmla="*/ 5 h 57"/>
                <a:gd name="T16" fmla="*/ 10 w 72"/>
                <a:gd name="T17" fmla="*/ 3 h 57"/>
                <a:gd name="T18" fmla="*/ 9 w 72"/>
                <a:gd name="T19" fmla="*/ 2 h 57"/>
                <a:gd name="T20" fmla="*/ 7 w 72"/>
                <a:gd name="T21" fmla="*/ 0 h 57"/>
                <a:gd name="T22" fmla="*/ 6 w 72"/>
                <a:gd name="T23" fmla="*/ 0 h 57"/>
                <a:gd name="T24" fmla="*/ 5 w 72"/>
                <a:gd name="T25" fmla="*/ 0 h 57"/>
                <a:gd name="T26" fmla="*/ 3 w 72"/>
                <a:gd name="T27" fmla="*/ 1 h 57"/>
                <a:gd name="T28" fmla="*/ 2 w 72"/>
                <a:gd name="T29" fmla="*/ 2 h 57"/>
                <a:gd name="T30" fmla="*/ 1 w 72"/>
                <a:gd name="T31" fmla="*/ 4 h 57"/>
                <a:gd name="T32" fmla="*/ 1 w 72"/>
                <a:gd name="T33" fmla="*/ 5 h 57"/>
                <a:gd name="T34" fmla="*/ 0 w 72"/>
                <a:gd name="T35" fmla="*/ 5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8" name="Freeform 171">
              <a:extLst>
                <a:ext uri="{FF2B5EF4-FFF2-40B4-BE49-F238E27FC236}">
                  <a16:creationId xmlns:a16="http://schemas.microsoft.com/office/drawing/2014/main" id="{DAD7CC91-15D4-45AC-8984-FA1047545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5" y="2435"/>
              <a:ext cx="10" cy="10"/>
            </a:xfrm>
            <a:custGeom>
              <a:avLst/>
              <a:gdLst>
                <a:gd name="T0" fmla="*/ 1 w 23"/>
                <a:gd name="T1" fmla="*/ 3 h 24"/>
                <a:gd name="T2" fmla="*/ 0 w 23"/>
                <a:gd name="T3" fmla="*/ 3 h 24"/>
                <a:gd name="T4" fmla="*/ 0 w 23"/>
                <a:gd name="T5" fmla="*/ 3 h 24"/>
                <a:gd name="T6" fmla="*/ 0 w 23"/>
                <a:gd name="T7" fmla="*/ 3 h 24"/>
                <a:gd name="T8" fmla="*/ 0 w 23"/>
                <a:gd name="T9" fmla="*/ 2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1 w 23"/>
                <a:gd name="T17" fmla="*/ 0 h 24"/>
                <a:gd name="T18" fmla="*/ 2 w 23"/>
                <a:gd name="T19" fmla="*/ 1 h 24"/>
                <a:gd name="T20" fmla="*/ 2 w 23"/>
                <a:gd name="T21" fmla="*/ 1 h 24"/>
                <a:gd name="T22" fmla="*/ 2 w 23"/>
                <a:gd name="T23" fmla="*/ 1 h 24"/>
                <a:gd name="T24" fmla="*/ 2 w 23"/>
                <a:gd name="T25" fmla="*/ 2 h 24"/>
                <a:gd name="T26" fmla="*/ 2 w 23"/>
                <a:gd name="T27" fmla="*/ 3 h 24"/>
                <a:gd name="T28" fmla="*/ 2 w 23"/>
                <a:gd name="T29" fmla="*/ 3 h 24"/>
                <a:gd name="T30" fmla="*/ 2 w 23"/>
                <a:gd name="T31" fmla="*/ 3 h 24"/>
                <a:gd name="T32" fmla="*/ 1 w 23"/>
                <a:gd name="T33" fmla="*/ 3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09" name="Freeform 172">
              <a:extLst>
                <a:ext uri="{FF2B5EF4-FFF2-40B4-BE49-F238E27FC236}">
                  <a16:creationId xmlns:a16="http://schemas.microsoft.com/office/drawing/2014/main" id="{1FAC0575-2544-4763-8E18-36E6FB19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396"/>
              <a:ext cx="27" cy="35"/>
            </a:xfrm>
            <a:custGeom>
              <a:avLst/>
              <a:gdLst>
                <a:gd name="T0" fmla="*/ 3 w 52"/>
                <a:gd name="T1" fmla="*/ 9 h 73"/>
                <a:gd name="T2" fmla="*/ 4 w 52"/>
                <a:gd name="T3" fmla="*/ 9 h 73"/>
                <a:gd name="T4" fmla="*/ 5 w 52"/>
                <a:gd name="T5" fmla="*/ 8 h 73"/>
                <a:gd name="T6" fmla="*/ 5 w 52"/>
                <a:gd name="T7" fmla="*/ 7 h 73"/>
                <a:gd name="T8" fmla="*/ 6 w 52"/>
                <a:gd name="T9" fmla="*/ 6 h 73"/>
                <a:gd name="T10" fmla="*/ 7 w 52"/>
                <a:gd name="T11" fmla="*/ 4 h 73"/>
                <a:gd name="T12" fmla="*/ 7 w 52"/>
                <a:gd name="T13" fmla="*/ 2 h 73"/>
                <a:gd name="T14" fmla="*/ 7 w 52"/>
                <a:gd name="T15" fmla="*/ 1 h 73"/>
                <a:gd name="T16" fmla="*/ 6 w 52"/>
                <a:gd name="T17" fmla="*/ 0 h 73"/>
                <a:gd name="T18" fmla="*/ 4 w 52"/>
                <a:gd name="T19" fmla="*/ 0 h 73"/>
                <a:gd name="T20" fmla="*/ 2 w 52"/>
                <a:gd name="T21" fmla="*/ 0 h 73"/>
                <a:gd name="T22" fmla="*/ 1 w 52"/>
                <a:gd name="T23" fmla="*/ 1 h 73"/>
                <a:gd name="T24" fmla="*/ 0 w 52"/>
                <a:gd name="T25" fmla="*/ 2 h 73"/>
                <a:gd name="T26" fmla="*/ 1 w 52"/>
                <a:gd name="T27" fmla="*/ 4 h 73"/>
                <a:gd name="T28" fmla="*/ 1 w 52"/>
                <a:gd name="T29" fmla="*/ 6 h 73"/>
                <a:gd name="T30" fmla="*/ 2 w 52"/>
                <a:gd name="T31" fmla="*/ 7 h 73"/>
                <a:gd name="T32" fmla="*/ 3 w 52"/>
                <a:gd name="T33" fmla="*/ 8 h 73"/>
                <a:gd name="T34" fmla="*/ 3 w 52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0" name="Freeform 173">
              <a:extLst>
                <a:ext uri="{FF2B5EF4-FFF2-40B4-BE49-F238E27FC236}">
                  <a16:creationId xmlns:a16="http://schemas.microsoft.com/office/drawing/2014/main" id="{6A343578-53F2-4689-B44E-AE0234230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396"/>
              <a:ext cx="27" cy="35"/>
            </a:xfrm>
            <a:custGeom>
              <a:avLst/>
              <a:gdLst>
                <a:gd name="T0" fmla="*/ 3 w 52"/>
                <a:gd name="T1" fmla="*/ 9 h 73"/>
                <a:gd name="T2" fmla="*/ 4 w 52"/>
                <a:gd name="T3" fmla="*/ 9 h 73"/>
                <a:gd name="T4" fmla="*/ 5 w 52"/>
                <a:gd name="T5" fmla="*/ 8 h 73"/>
                <a:gd name="T6" fmla="*/ 5 w 52"/>
                <a:gd name="T7" fmla="*/ 7 h 73"/>
                <a:gd name="T8" fmla="*/ 6 w 52"/>
                <a:gd name="T9" fmla="*/ 6 h 73"/>
                <a:gd name="T10" fmla="*/ 7 w 52"/>
                <a:gd name="T11" fmla="*/ 4 h 73"/>
                <a:gd name="T12" fmla="*/ 7 w 52"/>
                <a:gd name="T13" fmla="*/ 2 h 73"/>
                <a:gd name="T14" fmla="*/ 7 w 52"/>
                <a:gd name="T15" fmla="*/ 1 h 73"/>
                <a:gd name="T16" fmla="*/ 6 w 52"/>
                <a:gd name="T17" fmla="*/ 0 h 73"/>
                <a:gd name="T18" fmla="*/ 4 w 52"/>
                <a:gd name="T19" fmla="*/ 0 h 73"/>
                <a:gd name="T20" fmla="*/ 2 w 52"/>
                <a:gd name="T21" fmla="*/ 0 h 73"/>
                <a:gd name="T22" fmla="*/ 1 w 52"/>
                <a:gd name="T23" fmla="*/ 1 h 73"/>
                <a:gd name="T24" fmla="*/ 0 w 52"/>
                <a:gd name="T25" fmla="*/ 2 h 73"/>
                <a:gd name="T26" fmla="*/ 1 w 52"/>
                <a:gd name="T27" fmla="*/ 4 h 73"/>
                <a:gd name="T28" fmla="*/ 1 w 52"/>
                <a:gd name="T29" fmla="*/ 6 h 73"/>
                <a:gd name="T30" fmla="*/ 2 w 52"/>
                <a:gd name="T31" fmla="*/ 7 h 73"/>
                <a:gd name="T32" fmla="*/ 3 w 52"/>
                <a:gd name="T33" fmla="*/ 8 h 73"/>
                <a:gd name="T34" fmla="*/ 3 w 52"/>
                <a:gd name="T35" fmla="*/ 9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1" name="Freeform 174">
              <a:extLst>
                <a:ext uri="{FF2B5EF4-FFF2-40B4-BE49-F238E27FC236}">
                  <a16:creationId xmlns:a16="http://schemas.microsoft.com/office/drawing/2014/main" id="{A5293CC7-8CCA-44A4-BF94-857CBBA75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400"/>
              <a:ext cx="36" cy="29"/>
            </a:xfrm>
            <a:custGeom>
              <a:avLst/>
              <a:gdLst>
                <a:gd name="T0" fmla="*/ 8 w 72"/>
                <a:gd name="T1" fmla="*/ 7 h 58"/>
                <a:gd name="T2" fmla="*/ 8 w 72"/>
                <a:gd name="T3" fmla="*/ 5 h 58"/>
                <a:gd name="T4" fmla="*/ 8 w 72"/>
                <a:gd name="T5" fmla="*/ 5 h 58"/>
                <a:gd name="T6" fmla="*/ 8 w 72"/>
                <a:gd name="T7" fmla="*/ 4 h 58"/>
                <a:gd name="T8" fmla="*/ 7 w 72"/>
                <a:gd name="T9" fmla="*/ 3 h 58"/>
                <a:gd name="T10" fmla="*/ 6 w 72"/>
                <a:gd name="T11" fmla="*/ 1 h 58"/>
                <a:gd name="T12" fmla="*/ 4 w 72"/>
                <a:gd name="T13" fmla="*/ 0 h 58"/>
                <a:gd name="T14" fmla="*/ 3 w 72"/>
                <a:gd name="T15" fmla="*/ 0 h 58"/>
                <a:gd name="T16" fmla="*/ 2 w 72"/>
                <a:gd name="T17" fmla="*/ 0 h 58"/>
                <a:gd name="T18" fmla="*/ 0 w 72"/>
                <a:gd name="T19" fmla="*/ 1 h 58"/>
                <a:gd name="T20" fmla="*/ 0 w 72"/>
                <a:gd name="T21" fmla="*/ 3 h 58"/>
                <a:gd name="T22" fmla="*/ 0 w 72"/>
                <a:gd name="T23" fmla="*/ 5 h 58"/>
                <a:gd name="T24" fmla="*/ 1 w 72"/>
                <a:gd name="T25" fmla="*/ 6 h 58"/>
                <a:gd name="T26" fmla="*/ 3 w 72"/>
                <a:gd name="T27" fmla="*/ 6 h 58"/>
                <a:gd name="T28" fmla="*/ 4 w 72"/>
                <a:gd name="T29" fmla="*/ 7 h 58"/>
                <a:gd name="T30" fmla="*/ 6 w 72"/>
                <a:gd name="T31" fmla="*/ 7 h 58"/>
                <a:gd name="T32" fmla="*/ 7 w 72"/>
                <a:gd name="T33" fmla="*/ 7 h 58"/>
                <a:gd name="T34" fmla="*/ 8 w 72"/>
                <a:gd name="T35" fmla="*/ 7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2" name="Freeform 175">
              <a:extLst>
                <a:ext uri="{FF2B5EF4-FFF2-40B4-BE49-F238E27FC236}">
                  <a16:creationId xmlns:a16="http://schemas.microsoft.com/office/drawing/2014/main" id="{30D0EF09-DC49-4DDB-A03D-D79A7C0F59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" y="2431"/>
              <a:ext cx="36" cy="29"/>
            </a:xfrm>
            <a:custGeom>
              <a:avLst/>
              <a:gdLst>
                <a:gd name="T0" fmla="*/ 8 w 72"/>
                <a:gd name="T1" fmla="*/ 2 h 56"/>
                <a:gd name="T2" fmla="*/ 8 w 72"/>
                <a:gd name="T3" fmla="*/ 0 h 56"/>
                <a:gd name="T4" fmla="*/ 7 w 72"/>
                <a:gd name="T5" fmla="*/ 0 h 56"/>
                <a:gd name="T6" fmla="*/ 6 w 72"/>
                <a:gd name="T7" fmla="*/ 0 h 56"/>
                <a:gd name="T8" fmla="*/ 4 w 72"/>
                <a:gd name="T9" fmla="*/ 0 h 56"/>
                <a:gd name="T10" fmla="*/ 3 w 72"/>
                <a:gd name="T11" fmla="*/ 1 h 56"/>
                <a:gd name="T12" fmla="*/ 1 w 72"/>
                <a:gd name="T13" fmla="*/ 1 h 56"/>
                <a:gd name="T14" fmla="*/ 0 w 72"/>
                <a:gd name="T15" fmla="*/ 2 h 56"/>
                <a:gd name="T16" fmla="*/ 0 w 72"/>
                <a:gd name="T17" fmla="*/ 4 h 56"/>
                <a:gd name="T18" fmla="*/ 0 w 72"/>
                <a:gd name="T19" fmla="*/ 6 h 56"/>
                <a:gd name="T20" fmla="*/ 2 w 72"/>
                <a:gd name="T21" fmla="*/ 7 h 56"/>
                <a:gd name="T22" fmla="*/ 3 w 72"/>
                <a:gd name="T23" fmla="*/ 8 h 56"/>
                <a:gd name="T24" fmla="*/ 4 w 72"/>
                <a:gd name="T25" fmla="*/ 7 h 56"/>
                <a:gd name="T26" fmla="*/ 6 w 72"/>
                <a:gd name="T27" fmla="*/ 6 h 56"/>
                <a:gd name="T28" fmla="*/ 7 w 72"/>
                <a:gd name="T29" fmla="*/ 5 h 56"/>
                <a:gd name="T30" fmla="*/ 8 w 72"/>
                <a:gd name="T31" fmla="*/ 3 h 56"/>
                <a:gd name="T32" fmla="*/ 8 w 72"/>
                <a:gd name="T33" fmla="*/ 2 h 56"/>
                <a:gd name="T34" fmla="*/ 8 w 72"/>
                <a:gd name="T35" fmla="*/ 2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3" name="Freeform 176">
              <a:extLst>
                <a:ext uri="{FF2B5EF4-FFF2-40B4-BE49-F238E27FC236}">
                  <a16:creationId xmlns:a16="http://schemas.microsoft.com/office/drawing/2014/main" id="{68C10D66-F33F-4438-9FB1-2EB4D55BD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0" y="2439"/>
              <a:ext cx="27" cy="37"/>
            </a:xfrm>
            <a:custGeom>
              <a:avLst/>
              <a:gdLst>
                <a:gd name="T0" fmla="*/ 4 w 53"/>
                <a:gd name="T1" fmla="*/ 0 h 72"/>
                <a:gd name="T2" fmla="*/ 3 w 53"/>
                <a:gd name="T3" fmla="*/ 0 h 72"/>
                <a:gd name="T4" fmla="*/ 3 w 53"/>
                <a:gd name="T5" fmla="*/ 1 h 72"/>
                <a:gd name="T6" fmla="*/ 2 w 53"/>
                <a:gd name="T7" fmla="*/ 2 h 72"/>
                <a:gd name="T8" fmla="*/ 1 w 53"/>
                <a:gd name="T9" fmla="*/ 3 h 72"/>
                <a:gd name="T10" fmla="*/ 1 w 53"/>
                <a:gd name="T11" fmla="*/ 5 h 72"/>
                <a:gd name="T12" fmla="*/ 0 w 53"/>
                <a:gd name="T13" fmla="*/ 7 h 72"/>
                <a:gd name="T14" fmla="*/ 1 w 53"/>
                <a:gd name="T15" fmla="*/ 8 h 72"/>
                <a:gd name="T16" fmla="*/ 2 w 53"/>
                <a:gd name="T17" fmla="*/ 9 h 72"/>
                <a:gd name="T18" fmla="*/ 4 w 53"/>
                <a:gd name="T19" fmla="*/ 10 h 72"/>
                <a:gd name="T20" fmla="*/ 6 w 53"/>
                <a:gd name="T21" fmla="*/ 9 h 72"/>
                <a:gd name="T22" fmla="*/ 7 w 53"/>
                <a:gd name="T23" fmla="*/ 8 h 72"/>
                <a:gd name="T24" fmla="*/ 7 w 53"/>
                <a:gd name="T25" fmla="*/ 7 h 72"/>
                <a:gd name="T26" fmla="*/ 7 w 53"/>
                <a:gd name="T27" fmla="*/ 5 h 72"/>
                <a:gd name="T28" fmla="*/ 6 w 53"/>
                <a:gd name="T29" fmla="*/ 3 h 72"/>
                <a:gd name="T30" fmla="*/ 5 w 53"/>
                <a:gd name="T31" fmla="*/ 2 h 72"/>
                <a:gd name="T32" fmla="*/ 5 w 53"/>
                <a:gd name="T33" fmla="*/ 1 h 72"/>
                <a:gd name="T34" fmla="*/ 4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4" name="Freeform 177">
              <a:extLst>
                <a:ext uri="{FF2B5EF4-FFF2-40B4-BE49-F238E27FC236}">
                  <a16:creationId xmlns:a16="http://schemas.microsoft.com/office/drawing/2014/main" id="{1C143B1A-1D76-40FA-8388-7B29BA251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431"/>
              <a:ext cx="33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2 h 57"/>
                <a:gd name="T4" fmla="*/ 0 w 72"/>
                <a:gd name="T5" fmla="*/ 2 h 57"/>
                <a:gd name="T6" fmla="*/ 0 w 72"/>
                <a:gd name="T7" fmla="*/ 3 h 57"/>
                <a:gd name="T8" fmla="*/ 1 w 72"/>
                <a:gd name="T9" fmla="*/ 5 h 57"/>
                <a:gd name="T10" fmla="*/ 2 w 72"/>
                <a:gd name="T11" fmla="*/ 6 h 57"/>
                <a:gd name="T12" fmla="*/ 4 w 72"/>
                <a:gd name="T13" fmla="*/ 7 h 57"/>
                <a:gd name="T14" fmla="*/ 5 w 72"/>
                <a:gd name="T15" fmla="*/ 8 h 57"/>
                <a:gd name="T16" fmla="*/ 6 w 72"/>
                <a:gd name="T17" fmla="*/ 7 h 57"/>
                <a:gd name="T18" fmla="*/ 8 w 72"/>
                <a:gd name="T19" fmla="*/ 6 h 57"/>
                <a:gd name="T20" fmla="*/ 8 w 72"/>
                <a:gd name="T21" fmla="*/ 4 h 57"/>
                <a:gd name="T22" fmla="*/ 8 w 72"/>
                <a:gd name="T23" fmla="*/ 2 h 57"/>
                <a:gd name="T24" fmla="*/ 7 w 72"/>
                <a:gd name="T25" fmla="*/ 1 h 57"/>
                <a:gd name="T26" fmla="*/ 5 w 72"/>
                <a:gd name="T27" fmla="*/ 1 h 57"/>
                <a:gd name="T28" fmla="*/ 4 w 72"/>
                <a:gd name="T29" fmla="*/ 0 h 57"/>
                <a:gd name="T30" fmla="*/ 2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5" name="Freeform 178">
              <a:extLst>
                <a:ext uri="{FF2B5EF4-FFF2-40B4-BE49-F238E27FC236}">
                  <a16:creationId xmlns:a16="http://schemas.microsoft.com/office/drawing/2014/main" id="{2DCEC7E2-17E7-4092-9553-31984C9CA1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" y="2400"/>
              <a:ext cx="33" cy="29"/>
            </a:xfrm>
            <a:custGeom>
              <a:avLst/>
              <a:gdLst>
                <a:gd name="T0" fmla="*/ 0 w 72"/>
                <a:gd name="T1" fmla="*/ 6 h 58"/>
                <a:gd name="T2" fmla="*/ 0 w 72"/>
                <a:gd name="T3" fmla="*/ 8 h 58"/>
                <a:gd name="T4" fmla="*/ 1 w 72"/>
                <a:gd name="T5" fmla="*/ 8 h 58"/>
                <a:gd name="T6" fmla="*/ 2 w 72"/>
                <a:gd name="T7" fmla="*/ 8 h 58"/>
                <a:gd name="T8" fmla="*/ 4 w 72"/>
                <a:gd name="T9" fmla="*/ 8 h 58"/>
                <a:gd name="T10" fmla="*/ 5 w 72"/>
                <a:gd name="T11" fmla="*/ 7 h 58"/>
                <a:gd name="T12" fmla="*/ 7 w 72"/>
                <a:gd name="T13" fmla="*/ 7 h 58"/>
                <a:gd name="T14" fmla="*/ 8 w 72"/>
                <a:gd name="T15" fmla="*/ 6 h 58"/>
                <a:gd name="T16" fmla="*/ 8 w 72"/>
                <a:gd name="T17" fmla="*/ 4 h 58"/>
                <a:gd name="T18" fmla="*/ 8 w 72"/>
                <a:gd name="T19" fmla="*/ 2 h 58"/>
                <a:gd name="T20" fmla="*/ 6 w 72"/>
                <a:gd name="T21" fmla="*/ 1 h 58"/>
                <a:gd name="T22" fmla="*/ 5 w 72"/>
                <a:gd name="T23" fmla="*/ 0 h 58"/>
                <a:gd name="T24" fmla="*/ 4 w 72"/>
                <a:gd name="T25" fmla="*/ 1 h 58"/>
                <a:gd name="T26" fmla="*/ 2 w 72"/>
                <a:gd name="T27" fmla="*/ 2 h 58"/>
                <a:gd name="T28" fmla="*/ 1 w 72"/>
                <a:gd name="T29" fmla="*/ 3 h 58"/>
                <a:gd name="T30" fmla="*/ 0 w 72"/>
                <a:gd name="T31" fmla="*/ 5 h 58"/>
                <a:gd name="T32" fmla="*/ 0 w 72"/>
                <a:gd name="T33" fmla="*/ 6 h 58"/>
                <a:gd name="T34" fmla="*/ 0 w 72"/>
                <a:gd name="T35" fmla="*/ 6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6" name="Freeform 179">
              <a:extLst>
                <a:ext uri="{FF2B5EF4-FFF2-40B4-BE49-F238E27FC236}">
                  <a16:creationId xmlns:a16="http://schemas.microsoft.com/office/drawing/2014/main" id="{A841299D-FB3D-422F-8DD4-C1A0F9457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1" y="1820"/>
              <a:ext cx="71" cy="83"/>
            </a:xfrm>
            <a:custGeom>
              <a:avLst/>
              <a:gdLst>
                <a:gd name="T0" fmla="*/ 18 w 144"/>
                <a:gd name="T1" fmla="*/ 0 h 167"/>
                <a:gd name="T2" fmla="*/ 18 w 144"/>
                <a:gd name="T3" fmla="*/ 4 h 167"/>
                <a:gd name="T4" fmla="*/ 18 w 144"/>
                <a:gd name="T5" fmla="*/ 8 h 167"/>
                <a:gd name="T6" fmla="*/ 17 w 144"/>
                <a:gd name="T7" fmla="*/ 11 h 167"/>
                <a:gd name="T8" fmla="*/ 15 w 144"/>
                <a:gd name="T9" fmla="*/ 14 h 167"/>
                <a:gd name="T10" fmla="*/ 13 w 144"/>
                <a:gd name="T11" fmla="*/ 17 h 167"/>
                <a:gd name="T12" fmla="*/ 11 w 144"/>
                <a:gd name="T13" fmla="*/ 19 h 167"/>
                <a:gd name="T14" fmla="*/ 8 w 144"/>
                <a:gd name="T15" fmla="*/ 21 h 167"/>
                <a:gd name="T16" fmla="*/ 5 w 144"/>
                <a:gd name="T17" fmla="*/ 21 h 167"/>
                <a:gd name="T18" fmla="*/ 2 w 144"/>
                <a:gd name="T19" fmla="*/ 21 h 167"/>
                <a:gd name="T20" fmla="*/ 1 w 144"/>
                <a:gd name="T21" fmla="*/ 19 h 167"/>
                <a:gd name="T22" fmla="*/ 0 w 144"/>
                <a:gd name="T23" fmla="*/ 18 h 167"/>
                <a:gd name="T24" fmla="*/ 1 w 144"/>
                <a:gd name="T25" fmla="*/ 16 h 167"/>
                <a:gd name="T26" fmla="*/ 2 w 144"/>
                <a:gd name="T27" fmla="*/ 14 h 167"/>
                <a:gd name="T28" fmla="*/ 3 w 144"/>
                <a:gd name="T29" fmla="*/ 12 h 167"/>
                <a:gd name="T30" fmla="*/ 6 w 144"/>
                <a:gd name="T31" fmla="*/ 11 h 167"/>
                <a:gd name="T32" fmla="*/ 8 w 144"/>
                <a:gd name="T33" fmla="*/ 11 h 167"/>
                <a:gd name="T34" fmla="*/ 10 w 144"/>
                <a:gd name="T35" fmla="*/ 10 h 167"/>
                <a:gd name="T36" fmla="*/ 12 w 144"/>
                <a:gd name="T37" fmla="*/ 9 h 167"/>
                <a:gd name="T38" fmla="*/ 14 w 144"/>
                <a:gd name="T39" fmla="*/ 8 h 167"/>
                <a:gd name="T40" fmla="*/ 16 w 144"/>
                <a:gd name="T41" fmla="*/ 6 h 167"/>
                <a:gd name="T42" fmla="*/ 17 w 144"/>
                <a:gd name="T43" fmla="*/ 4 h 167"/>
                <a:gd name="T44" fmla="*/ 18 w 144"/>
                <a:gd name="T45" fmla="*/ 2 h 167"/>
                <a:gd name="T46" fmla="*/ 18 w 144"/>
                <a:gd name="T47" fmla="*/ 1 h 167"/>
                <a:gd name="T48" fmla="*/ 18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7" name="Freeform 180">
              <a:extLst>
                <a:ext uri="{FF2B5EF4-FFF2-40B4-BE49-F238E27FC236}">
                  <a16:creationId xmlns:a16="http://schemas.microsoft.com/office/drawing/2014/main" id="{580F98B9-0FF3-42CF-B4E4-A8270AED3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3" y="1826"/>
              <a:ext cx="101" cy="39"/>
            </a:xfrm>
            <a:custGeom>
              <a:avLst/>
              <a:gdLst>
                <a:gd name="T0" fmla="*/ 26 w 204"/>
                <a:gd name="T1" fmla="*/ 0 h 82"/>
                <a:gd name="T2" fmla="*/ 25 w 204"/>
                <a:gd name="T3" fmla="*/ 1 h 82"/>
                <a:gd name="T4" fmla="*/ 24 w 204"/>
                <a:gd name="T5" fmla="*/ 2 h 82"/>
                <a:gd name="T6" fmla="*/ 22 w 204"/>
                <a:gd name="T7" fmla="*/ 3 h 82"/>
                <a:gd name="T8" fmla="*/ 21 w 204"/>
                <a:gd name="T9" fmla="*/ 5 h 82"/>
                <a:gd name="T10" fmla="*/ 19 w 204"/>
                <a:gd name="T11" fmla="*/ 6 h 82"/>
                <a:gd name="T12" fmla="*/ 18 w 204"/>
                <a:gd name="T13" fmla="*/ 7 h 82"/>
                <a:gd name="T14" fmla="*/ 16 w 204"/>
                <a:gd name="T15" fmla="*/ 8 h 82"/>
                <a:gd name="T16" fmla="*/ 15 w 204"/>
                <a:gd name="T17" fmla="*/ 8 h 82"/>
                <a:gd name="T18" fmla="*/ 13 w 204"/>
                <a:gd name="T19" fmla="*/ 9 h 82"/>
                <a:gd name="T20" fmla="*/ 11 w 204"/>
                <a:gd name="T21" fmla="*/ 9 h 82"/>
                <a:gd name="T22" fmla="*/ 10 w 204"/>
                <a:gd name="T23" fmla="*/ 10 h 82"/>
                <a:gd name="T24" fmla="*/ 8 w 204"/>
                <a:gd name="T25" fmla="*/ 10 h 82"/>
                <a:gd name="T26" fmla="*/ 6 w 204"/>
                <a:gd name="T27" fmla="*/ 10 h 82"/>
                <a:gd name="T28" fmla="*/ 5 w 204"/>
                <a:gd name="T29" fmla="*/ 9 h 82"/>
                <a:gd name="T30" fmla="*/ 4 w 204"/>
                <a:gd name="T31" fmla="*/ 8 h 82"/>
                <a:gd name="T32" fmla="*/ 2 w 204"/>
                <a:gd name="T33" fmla="*/ 8 h 82"/>
                <a:gd name="T34" fmla="*/ 1 w 204"/>
                <a:gd name="T35" fmla="*/ 5 h 82"/>
                <a:gd name="T36" fmla="*/ 0 w 204"/>
                <a:gd name="T37" fmla="*/ 4 h 82"/>
                <a:gd name="T38" fmla="*/ 1 w 204"/>
                <a:gd name="T39" fmla="*/ 2 h 82"/>
                <a:gd name="T40" fmla="*/ 3 w 204"/>
                <a:gd name="T41" fmla="*/ 1 h 82"/>
                <a:gd name="T42" fmla="*/ 5 w 204"/>
                <a:gd name="T43" fmla="*/ 0 h 82"/>
                <a:gd name="T44" fmla="*/ 7 w 204"/>
                <a:gd name="T45" fmla="*/ 0 h 82"/>
                <a:gd name="T46" fmla="*/ 9 w 204"/>
                <a:gd name="T47" fmla="*/ 0 h 82"/>
                <a:gd name="T48" fmla="*/ 12 w 204"/>
                <a:gd name="T49" fmla="*/ 1 h 82"/>
                <a:gd name="T50" fmla="*/ 14 w 204"/>
                <a:gd name="T51" fmla="*/ 2 h 82"/>
                <a:gd name="T52" fmla="*/ 16 w 204"/>
                <a:gd name="T53" fmla="*/ 3 h 82"/>
                <a:gd name="T54" fmla="*/ 18 w 204"/>
                <a:gd name="T55" fmla="*/ 2 h 82"/>
                <a:gd name="T56" fmla="*/ 20 w 204"/>
                <a:gd name="T57" fmla="*/ 2 h 82"/>
                <a:gd name="T58" fmla="*/ 23 w 204"/>
                <a:gd name="T59" fmla="*/ 1 h 82"/>
                <a:gd name="T60" fmla="*/ 24 w 204"/>
                <a:gd name="T61" fmla="*/ 0 h 82"/>
                <a:gd name="T62" fmla="*/ 25 w 204"/>
                <a:gd name="T63" fmla="*/ 0 h 82"/>
                <a:gd name="T64" fmla="*/ 26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8" name="Freeform 181">
              <a:extLst>
                <a:ext uri="{FF2B5EF4-FFF2-40B4-BE49-F238E27FC236}">
                  <a16:creationId xmlns:a16="http://schemas.microsoft.com/office/drawing/2014/main" id="{F268B444-ADA9-49D9-A9BA-E4E9A6D50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0" y="1820"/>
              <a:ext cx="42" cy="104"/>
            </a:xfrm>
            <a:custGeom>
              <a:avLst/>
              <a:gdLst>
                <a:gd name="T0" fmla="*/ 3 w 84"/>
                <a:gd name="T1" fmla="*/ 0 h 208"/>
                <a:gd name="T2" fmla="*/ 6 w 84"/>
                <a:gd name="T3" fmla="*/ 3 h 208"/>
                <a:gd name="T4" fmla="*/ 8 w 84"/>
                <a:gd name="T5" fmla="*/ 6 h 208"/>
                <a:gd name="T6" fmla="*/ 9 w 84"/>
                <a:gd name="T7" fmla="*/ 10 h 208"/>
                <a:gd name="T8" fmla="*/ 10 w 84"/>
                <a:gd name="T9" fmla="*/ 13 h 208"/>
                <a:gd name="T10" fmla="*/ 11 w 84"/>
                <a:gd name="T11" fmla="*/ 16 h 208"/>
                <a:gd name="T12" fmla="*/ 11 w 84"/>
                <a:gd name="T13" fmla="*/ 20 h 208"/>
                <a:gd name="T14" fmla="*/ 10 w 84"/>
                <a:gd name="T15" fmla="*/ 23 h 208"/>
                <a:gd name="T16" fmla="*/ 8 w 84"/>
                <a:gd name="T17" fmla="*/ 25 h 208"/>
                <a:gd name="T18" fmla="*/ 5 w 84"/>
                <a:gd name="T19" fmla="*/ 26 h 208"/>
                <a:gd name="T20" fmla="*/ 4 w 84"/>
                <a:gd name="T21" fmla="*/ 26 h 208"/>
                <a:gd name="T22" fmla="*/ 2 w 84"/>
                <a:gd name="T23" fmla="*/ 26 h 208"/>
                <a:gd name="T24" fmla="*/ 1 w 84"/>
                <a:gd name="T25" fmla="*/ 24 h 208"/>
                <a:gd name="T26" fmla="*/ 0 w 84"/>
                <a:gd name="T27" fmla="*/ 22 h 208"/>
                <a:gd name="T28" fmla="*/ 1 w 84"/>
                <a:gd name="T29" fmla="*/ 19 h 208"/>
                <a:gd name="T30" fmla="*/ 1 w 84"/>
                <a:gd name="T31" fmla="*/ 17 h 208"/>
                <a:gd name="T32" fmla="*/ 3 w 84"/>
                <a:gd name="T33" fmla="*/ 15 h 208"/>
                <a:gd name="T34" fmla="*/ 5 w 84"/>
                <a:gd name="T35" fmla="*/ 11 h 208"/>
                <a:gd name="T36" fmla="*/ 5 w 84"/>
                <a:gd name="T37" fmla="*/ 6 h 208"/>
                <a:gd name="T38" fmla="*/ 4 w 84"/>
                <a:gd name="T39" fmla="*/ 2 h 208"/>
                <a:gd name="T40" fmla="*/ 3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19" name="Freeform 182">
              <a:extLst>
                <a:ext uri="{FF2B5EF4-FFF2-40B4-BE49-F238E27FC236}">
                  <a16:creationId xmlns:a16="http://schemas.microsoft.com/office/drawing/2014/main" id="{E2207DA9-27C0-4722-8F0E-E9BBA70E6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1826"/>
              <a:ext cx="70" cy="85"/>
            </a:xfrm>
            <a:custGeom>
              <a:avLst/>
              <a:gdLst>
                <a:gd name="T0" fmla="*/ 0 w 144"/>
                <a:gd name="T1" fmla="*/ 0 h 170"/>
                <a:gd name="T2" fmla="*/ 4 w 144"/>
                <a:gd name="T3" fmla="*/ 0 h 170"/>
                <a:gd name="T4" fmla="*/ 7 w 144"/>
                <a:gd name="T5" fmla="*/ 2 h 170"/>
                <a:gd name="T6" fmla="*/ 11 w 144"/>
                <a:gd name="T7" fmla="*/ 4 h 170"/>
                <a:gd name="T8" fmla="*/ 13 w 144"/>
                <a:gd name="T9" fmla="*/ 6 h 170"/>
                <a:gd name="T10" fmla="*/ 16 w 144"/>
                <a:gd name="T11" fmla="*/ 8 h 170"/>
                <a:gd name="T12" fmla="*/ 18 w 144"/>
                <a:gd name="T13" fmla="*/ 11 h 170"/>
                <a:gd name="T14" fmla="*/ 18 w 144"/>
                <a:gd name="T15" fmla="*/ 14 h 170"/>
                <a:gd name="T16" fmla="*/ 18 w 144"/>
                <a:gd name="T17" fmla="*/ 17 h 170"/>
                <a:gd name="T18" fmla="*/ 17 w 144"/>
                <a:gd name="T19" fmla="*/ 19 h 170"/>
                <a:gd name="T20" fmla="*/ 16 w 144"/>
                <a:gd name="T21" fmla="*/ 20 h 170"/>
                <a:gd name="T22" fmla="*/ 14 w 144"/>
                <a:gd name="T23" fmla="*/ 21 h 170"/>
                <a:gd name="T24" fmla="*/ 12 w 144"/>
                <a:gd name="T25" fmla="*/ 20 h 170"/>
                <a:gd name="T26" fmla="*/ 10 w 144"/>
                <a:gd name="T27" fmla="*/ 18 h 170"/>
                <a:gd name="T28" fmla="*/ 9 w 144"/>
                <a:gd name="T29" fmla="*/ 16 h 170"/>
                <a:gd name="T30" fmla="*/ 8 w 144"/>
                <a:gd name="T31" fmla="*/ 14 h 170"/>
                <a:gd name="T32" fmla="*/ 9 w 144"/>
                <a:gd name="T33" fmla="*/ 12 h 170"/>
                <a:gd name="T34" fmla="*/ 9 w 144"/>
                <a:gd name="T35" fmla="*/ 10 h 170"/>
                <a:gd name="T36" fmla="*/ 8 w 144"/>
                <a:gd name="T37" fmla="*/ 7 h 170"/>
                <a:gd name="T38" fmla="*/ 7 w 144"/>
                <a:gd name="T39" fmla="*/ 5 h 170"/>
                <a:gd name="T40" fmla="*/ 5 w 144"/>
                <a:gd name="T41" fmla="*/ 3 h 170"/>
                <a:gd name="T42" fmla="*/ 3 w 144"/>
                <a:gd name="T43" fmla="*/ 2 h 170"/>
                <a:gd name="T44" fmla="*/ 2 w 144"/>
                <a:gd name="T45" fmla="*/ 1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0" name="Freeform 183">
              <a:extLst>
                <a:ext uri="{FF2B5EF4-FFF2-40B4-BE49-F238E27FC236}">
                  <a16:creationId xmlns:a16="http://schemas.microsoft.com/office/drawing/2014/main" id="{6A2E8441-E289-4294-8287-7C30D811A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8" y="1808"/>
              <a:ext cx="100" cy="52"/>
            </a:xfrm>
            <a:custGeom>
              <a:avLst/>
              <a:gdLst>
                <a:gd name="T0" fmla="*/ 0 w 199"/>
                <a:gd name="T1" fmla="*/ 2 h 103"/>
                <a:gd name="T2" fmla="*/ 1 w 199"/>
                <a:gd name="T3" fmla="*/ 1 h 103"/>
                <a:gd name="T4" fmla="*/ 3 w 199"/>
                <a:gd name="T5" fmla="*/ 1 h 103"/>
                <a:gd name="T6" fmla="*/ 5 w 199"/>
                <a:gd name="T7" fmla="*/ 0 h 103"/>
                <a:gd name="T8" fmla="*/ 6 w 199"/>
                <a:gd name="T9" fmla="*/ 0 h 103"/>
                <a:gd name="T10" fmla="*/ 8 w 199"/>
                <a:gd name="T11" fmla="*/ 0 h 103"/>
                <a:gd name="T12" fmla="*/ 10 w 199"/>
                <a:gd name="T13" fmla="*/ 0 h 103"/>
                <a:gd name="T14" fmla="*/ 12 w 199"/>
                <a:gd name="T15" fmla="*/ 0 h 103"/>
                <a:gd name="T16" fmla="*/ 14 w 199"/>
                <a:gd name="T17" fmla="*/ 0 h 103"/>
                <a:gd name="T18" fmla="*/ 16 w 199"/>
                <a:gd name="T19" fmla="*/ 0 h 103"/>
                <a:gd name="T20" fmla="*/ 17 w 199"/>
                <a:gd name="T21" fmla="*/ 1 h 103"/>
                <a:gd name="T22" fmla="*/ 19 w 199"/>
                <a:gd name="T23" fmla="*/ 1 h 103"/>
                <a:gd name="T24" fmla="*/ 20 w 199"/>
                <a:gd name="T25" fmla="*/ 2 h 103"/>
                <a:gd name="T26" fmla="*/ 21 w 199"/>
                <a:gd name="T27" fmla="*/ 3 h 103"/>
                <a:gd name="T28" fmla="*/ 22 w 199"/>
                <a:gd name="T29" fmla="*/ 4 h 103"/>
                <a:gd name="T30" fmla="*/ 23 w 199"/>
                <a:gd name="T31" fmla="*/ 5 h 103"/>
                <a:gd name="T32" fmla="*/ 24 w 199"/>
                <a:gd name="T33" fmla="*/ 7 h 103"/>
                <a:gd name="T34" fmla="*/ 24 w 199"/>
                <a:gd name="T35" fmla="*/ 9 h 103"/>
                <a:gd name="T36" fmla="*/ 24 w 199"/>
                <a:gd name="T37" fmla="*/ 11 h 103"/>
                <a:gd name="T38" fmla="*/ 22 w 199"/>
                <a:gd name="T39" fmla="*/ 12 h 103"/>
                <a:gd name="T40" fmla="*/ 20 w 199"/>
                <a:gd name="T41" fmla="*/ 12 h 103"/>
                <a:gd name="T42" fmla="*/ 18 w 199"/>
                <a:gd name="T43" fmla="*/ 12 h 103"/>
                <a:gd name="T44" fmla="*/ 16 w 199"/>
                <a:gd name="T45" fmla="*/ 11 h 103"/>
                <a:gd name="T46" fmla="*/ 14 w 199"/>
                <a:gd name="T47" fmla="*/ 10 h 103"/>
                <a:gd name="T48" fmla="*/ 13 w 199"/>
                <a:gd name="T49" fmla="*/ 7 h 103"/>
                <a:gd name="T50" fmla="*/ 12 w 199"/>
                <a:gd name="T51" fmla="*/ 6 h 103"/>
                <a:gd name="T52" fmla="*/ 10 w 199"/>
                <a:gd name="T53" fmla="*/ 4 h 103"/>
                <a:gd name="T54" fmla="*/ 8 w 199"/>
                <a:gd name="T55" fmla="*/ 3 h 103"/>
                <a:gd name="T56" fmla="*/ 5 w 199"/>
                <a:gd name="T57" fmla="*/ 3 h 103"/>
                <a:gd name="T58" fmla="*/ 3 w 199"/>
                <a:gd name="T59" fmla="*/ 2 h 103"/>
                <a:gd name="T60" fmla="*/ 1 w 199"/>
                <a:gd name="T61" fmla="*/ 2 h 103"/>
                <a:gd name="T62" fmla="*/ 0 w 199"/>
                <a:gd name="T63" fmla="*/ 2 h 103"/>
                <a:gd name="T64" fmla="*/ 0 w 199"/>
                <a:gd name="T65" fmla="*/ 2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1" name="Freeform 184">
              <a:extLst>
                <a:ext uri="{FF2B5EF4-FFF2-40B4-BE49-F238E27FC236}">
                  <a16:creationId xmlns:a16="http://schemas.microsoft.com/office/drawing/2014/main" id="{CF0D2653-6292-4BB8-ADD3-7E7C19152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6" y="2670"/>
              <a:ext cx="55" cy="98"/>
            </a:xfrm>
            <a:custGeom>
              <a:avLst/>
              <a:gdLst>
                <a:gd name="T0" fmla="*/ 11 w 107"/>
                <a:gd name="T1" fmla="*/ 0 h 195"/>
                <a:gd name="T2" fmla="*/ 12 w 107"/>
                <a:gd name="T3" fmla="*/ 4 h 195"/>
                <a:gd name="T4" fmla="*/ 13 w 107"/>
                <a:gd name="T5" fmla="*/ 7 h 195"/>
                <a:gd name="T6" fmla="*/ 13 w 107"/>
                <a:gd name="T7" fmla="*/ 11 h 195"/>
                <a:gd name="T8" fmla="*/ 13 w 107"/>
                <a:gd name="T9" fmla="*/ 15 h 195"/>
                <a:gd name="T10" fmla="*/ 12 w 107"/>
                <a:gd name="T11" fmla="*/ 18 h 195"/>
                <a:gd name="T12" fmla="*/ 10 w 107"/>
                <a:gd name="T13" fmla="*/ 21 h 195"/>
                <a:gd name="T14" fmla="*/ 8 w 107"/>
                <a:gd name="T15" fmla="*/ 23 h 195"/>
                <a:gd name="T16" fmla="*/ 5 w 107"/>
                <a:gd name="T17" fmla="*/ 25 h 195"/>
                <a:gd name="T18" fmla="*/ 3 w 107"/>
                <a:gd name="T19" fmla="*/ 25 h 195"/>
                <a:gd name="T20" fmla="*/ 1 w 107"/>
                <a:gd name="T21" fmla="*/ 24 h 195"/>
                <a:gd name="T22" fmla="*/ 0 w 107"/>
                <a:gd name="T23" fmla="*/ 23 h 195"/>
                <a:gd name="T24" fmla="*/ 0 w 107"/>
                <a:gd name="T25" fmla="*/ 21 h 195"/>
                <a:gd name="T26" fmla="*/ 0 w 107"/>
                <a:gd name="T27" fmla="*/ 19 h 195"/>
                <a:gd name="T28" fmla="*/ 1 w 107"/>
                <a:gd name="T29" fmla="*/ 16 h 195"/>
                <a:gd name="T30" fmla="*/ 3 w 107"/>
                <a:gd name="T31" fmla="*/ 15 h 195"/>
                <a:gd name="T32" fmla="*/ 5 w 107"/>
                <a:gd name="T33" fmla="*/ 13 h 195"/>
                <a:gd name="T34" fmla="*/ 7 w 107"/>
                <a:gd name="T35" fmla="*/ 12 h 195"/>
                <a:gd name="T36" fmla="*/ 8 w 107"/>
                <a:gd name="T37" fmla="*/ 10 h 195"/>
                <a:gd name="T38" fmla="*/ 9 w 107"/>
                <a:gd name="T39" fmla="*/ 8 h 195"/>
                <a:gd name="T40" fmla="*/ 10 w 107"/>
                <a:gd name="T41" fmla="*/ 6 h 195"/>
                <a:gd name="T42" fmla="*/ 11 w 107"/>
                <a:gd name="T43" fmla="*/ 4 h 195"/>
                <a:gd name="T44" fmla="*/ 11 w 107"/>
                <a:gd name="T45" fmla="*/ 2 h 195"/>
                <a:gd name="T46" fmla="*/ 11 w 107"/>
                <a:gd name="T47" fmla="*/ 1 h 195"/>
                <a:gd name="T48" fmla="*/ 11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2" name="Freeform 185">
              <a:extLst>
                <a:ext uri="{FF2B5EF4-FFF2-40B4-BE49-F238E27FC236}">
                  <a16:creationId xmlns:a16="http://schemas.microsoft.com/office/drawing/2014/main" id="{BCBE82BF-E914-4868-8C23-437F1F0617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" y="2670"/>
              <a:ext cx="92" cy="64"/>
            </a:xfrm>
            <a:custGeom>
              <a:avLst/>
              <a:gdLst>
                <a:gd name="T0" fmla="*/ 22 w 183"/>
                <a:gd name="T1" fmla="*/ 0 h 126"/>
                <a:gd name="T2" fmla="*/ 21 w 183"/>
                <a:gd name="T3" fmla="*/ 4 h 126"/>
                <a:gd name="T4" fmla="*/ 19 w 183"/>
                <a:gd name="T5" fmla="*/ 7 h 126"/>
                <a:gd name="T6" fmla="*/ 17 w 183"/>
                <a:gd name="T7" fmla="*/ 10 h 126"/>
                <a:gd name="T8" fmla="*/ 15 w 183"/>
                <a:gd name="T9" fmla="*/ 12 h 126"/>
                <a:gd name="T10" fmla="*/ 12 w 183"/>
                <a:gd name="T11" fmla="*/ 14 h 126"/>
                <a:gd name="T12" fmla="*/ 9 w 183"/>
                <a:gd name="T13" fmla="*/ 16 h 126"/>
                <a:gd name="T14" fmla="*/ 6 w 183"/>
                <a:gd name="T15" fmla="*/ 16 h 126"/>
                <a:gd name="T16" fmla="*/ 3 w 183"/>
                <a:gd name="T17" fmla="*/ 15 h 126"/>
                <a:gd name="T18" fmla="*/ 0 w 183"/>
                <a:gd name="T19" fmla="*/ 14 h 126"/>
                <a:gd name="T20" fmla="*/ 0 w 183"/>
                <a:gd name="T21" fmla="*/ 12 h 126"/>
                <a:gd name="T22" fmla="*/ 0 w 183"/>
                <a:gd name="T23" fmla="*/ 11 h 126"/>
                <a:gd name="T24" fmla="*/ 1 w 183"/>
                <a:gd name="T25" fmla="*/ 9 h 126"/>
                <a:gd name="T26" fmla="*/ 2 w 183"/>
                <a:gd name="T27" fmla="*/ 8 h 126"/>
                <a:gd name="T28" fmla="*/ 4 w 183"/>
                <a:gd name="T29" fmla="*/ 7 h 126"/>
                <a:gd name="T30" fmla="*/ 7 w 183"/>
                <a:gd name="T31" fmla="*/ 6 h 126"/>
                <a:gd name="T32" fmla="*/ 9 w 183"/>
                <a:gd name="T33" fmla="*/ 7 h 126"/>
                <a:gd name="T34" fmla="*/ 12 w 183"/>
                <a:gd name="T35" fmla="*/ 7 h 126"/>
                <a:gd name="T36" fmla="*/ 14 w 183"/>
                <a:gd name="T37" fmla="*/ 6 h 126"/>
                <a:gd name="T38" fmla="*/ 16 w 183"/>
                <a:gd name="T39" fmla="*/ 5 h 126"/>
                <a:gd name="T40" fmla="*/ 18 w 183"/>
                <a:gd name="T41" fmla="*/ 4 h 126"/>
                <a:gd name="T42" fmla="*/ 20 w 183"/>
                <a:gd name="T43" fmla="*/ 3 h 126"/>
                <a:gd name="T44" fmla="*/ 21 w 183"/>
                <a:gd name="T45" fmla="*/ 2 h 126"/>
                <a:gd name="T46" fmla="*/ 22 w 183"/>
                <a:gd name="T47" fmla="*/ 1 h 126"/>
                <a:gd name="T48" fmla="*/ 22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3" name="Freeform 186">
              <a:extLst>
                <a:ext uri="{FF2B5EF4-FFF2-40B4-BE49-F238E27FC236}">
                  <a16:creationId xmlns:a16="http://schemas.microsoft.com/office/drawing/2014/main" id="{7271049A-9F84-4847-B3C3-93D6DF46B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668"/>
              <a:ext cx="51" cy="98"/>
            </a:xfrm>
            <a:custGeom>
              <a:avLst/>
              <a:gdLst>
                <a:gd name="T0" fmla="*/ 0 w 102"/>
                <a:gd name="T1" fmla="*/ 0 h 197"/>
                <a:gd name="T2" fmla="*/ 3 w 102"/>
                <a:gd name="T3" fmla="*/ 1 h 197"/>
                <a:gd name="T4" fmla="*/ 6 w 102"/>
                <a:gd name="T5" fmla="*/ 4 h 197"/>
                <a:gd name="T6" fmla="*/ 9 w 102"/>
                <a:gd name="T7" fmla="*/ 6 h 197"/>
                <a:gd name="T8" fmla="*/ 11 w 102"/>
                <a:gd name="T9" fmla="*/ 9 h 197"/>
                <a:gd name="T10" fmla="*/ 12 w 102"/>
                <a:gd name="T11" fmla="*/ 12 h 197"/>
                <a:gd name="T12" fmla="*/ 14 w 102"/>
                <a:gd name="T13" fmla="*/ 16 h 197"/>
                <a:gd name="T14" fmla="*/ 14 w 102"/>
                <a:gd name="T15" fmla="*/ 19 h 197"/>
                <a:gd name="T16" fmla="*/ 12 w 102"/>
                <a:gd name="T17" fmla="*/ 22 h 197"/>
                <a:gd name="T18" fmla="*/ 10 w 102"/>
                <a:gd name="T19" fmla="*/ 23 h 197"/>
                <a:gd name="T20" fmla="*/ 9 w 102"/>
                <a:gd name="T21" fmla="*/ 24 h 197"/>
                <a:gd name="T22" fmla="*/ 7 w 102"/>
                <a:gd name="T23" fmla="*/ 24 h 197"/>
                <a:gd name="T24" fmla="*/ 5 w 102"/>
                <a:gd name="T25" fmla="*/ 22 h 197"/>
                <a:gd name="T26" fmla="*/ 4 w 102"/>
                <a:gd name="T27" fmla="*/ 21 h 197"/>
                <a:gd name="T28" fmla="*/ 4 w 102"/>
                <a:gd name="T29" fmla="*/ 18 h 197"/>
                <a:gd name="T30" fmla="*/ 4 w 102"/>
                <a:gd name="T31" fmla="*/ 16 h 197"/>
                <a:gd name="T32" fmla="*/ 4 w 102"/>
                <a:gd name="T33" fmla="*/ 14 h 197"/>
                <a:gd name="T34" fmla="*/ 5 w 102"/>
                <a:gd name="T35" fmla="*/ 12 h 197"/>
                <a:gd name="T36" fmla="*/ 5 w 102"/>
                <a:gd name="T37" fmla="*/ 9 h 197"/>
                <a:gd name="T38" fmla="*/ 4 w 102"/>
                <a:gd name="T39" fmla="*/ 7 h 197"/>
                <a:gd name="T40" fmla="*/ 3 w 102"/>
                <a:gd name="T41" fmla="*/ 5 h 197"/>
                <a:gd name="T42" fmla="*/ 2 w 102"/>
                <a:gd name="T43" fmla="*/ 3 h 197"/>
                <a:gd name="T44" fmla="*/ 1 w 102"/>
                <a:gd name="T45" fmla="*/ 1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4" name="Freeform 187">
              <a:extLst>
                <a:ext uri="{FF2B5EF4-FFF2-40B4-BE49-F238E27FC236}">
                  <a16:creationId xmlns:a16="http://schemas.microsoft.com/office/drawing/2014/main" id="{54605C4D-0B1B-445F-9646-8E602B270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4" y="2662"/>
              <a:ext cx="89" cy="64"/>
            </a:xfrm>
            <a:custGeom>
              <a:avLst/>
              <a:gdLst>
                <a:gd name="T0" fmla="*/ 0 w 180"/>
                <a:gd name="T1" fmla="*/ 0 h 129"/>
                <a:gd name="T2" fmla="*/ 4 w 180"/>
                <a:gd name="T3" fmla="*/ 0 h 129"/>
                <a:gd name="T4" fmla="*/ 8 w 180"/>
                <a:gd name="T5" fmla="*/ 0 h 129"/>
                <a:gd name="T6" fmla="*/ 11 w 180"/>
                <a:gd name="T7" fmla="*/ 0 h 129"/>
                <a:gd name="T8" fmla="*/ 15 w 180"/>
                <a:gd name="T9" fmla="*/ 2 h 129"/>
                <a:gd name="T10" fmla="*/ 18 w 180"/>
                <a:gd name="T11" fmla="*/ 3 h 129"/>
                <a:gd name="T12" fmla="*/ 20 w 180"/>
                <a:gd name="T13" fmla="*/ 5 h 129"/>
                <a:gd name="T14" fmla="*/ 22 w 180"/>
                <a:gd name="T15" fmla="*/ 8 h 129"/>
                <a:gd name="T16" fmla="*/ 23 w 180"/>
                <a:gd name="T17" fmla="*/ 11 h 129"/>
                <a:gd name="T18" fmla="*/ 23 w 180"/>
                <a:gd name="T19" fmla="*/ 13 h 129"/>
                <a:gd name="T20" fmla="*/ 22 w 180"/>
                <a:gd name="T21" fmla="*/ 15 h 129"/>
                <a:gd name="T22" fmla="*/ 20 w 180"/>
                <a:gd name="T23" fmla="*/ 16 h 129"/>
                <a:gd name="T24" fmla="*/ 18 w 180"/>
                <a:gd name="T25" fmla="*/ 16 h 129"/>
                <a:gd name="T26" fmla="*/ 16 w 180"/>
                <a:gd name="T27" fmla="*/ 15 h 129"/>
                <a:gd name="T28" fmla="*/ 14 w 180"/>
                <a:gd name="T29" fmla="*/ 13 h 129"/>
                <a:gd name="T30" fmla="*/ 13 w 180"/>
                <a:gd name="T31" fmla="*/ 11 h 129"/>
                <a:gd name="T32" fmla="*/ 12 w 180"/>
                <a:gd name="T33" fmla="*/ 9 h 129"/>
                <a:gd name="T34" fmla="*/ 11 w 180"/>
                <a:gd name="T35" fmla="*/ 7 h 129"/>
                <a:gd name="T36" fmla="*/ 10 w 180"/>
                <a:gd name="T37" fmla="*/ 5 h 129"/>
                <a:gd name="T38" fmla="*/ 8 w 180"/>
                <a:gd name="T39" fmla="*/ 3 h 129"/>
                <a:gd name="T40" fmla="*/ 6 w 180"/>
                <a:gd name="T41" fmla="*/ 2 h 129"/>
                <a:gd name="T42" fmla="*/ 4 w 180"/>
                <a:gd name="T43" fmla="*/ 1 h 129"/>
                <a:gd name="T44" fmla="*/ 2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5" name="Freeform 188">
              <a:extLst>
                <a:ext uri="{FF2B5EF4-FFF2-40B4-BE49-F238E27FC236}">
                  <a16:creationId xmlns:a16="http://schemas.microsoft.com/office/drawing/2014/main" id="{1C347390-1979-4A5A-AC9C-0347360CC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4" y="2614"/>
              <a:ext cx="103" cy="42"/>
            </a:xfrm>
            <a:custGeom>
              <a:avLst/>
              <a:gdLst>
                <a:gd name="T0" fmla="*/ 0 w 206"/>
                <a:gd name="T1" fmla="*/ 6 h 85"/>
                <a:gd name="T2" fmla="*/ 2 w 206"/>
                <a:gd name="T3" fmla="*/ 5 h 85"/>
                <a:gd name="T4" fmla="*/ 3 w 206"/>
                <a:gd name="T5" fmla="*/ 4 h 85"/>
                <a:gd name="T6" fmla="*/ 5 w 206"/>
                <a:gd name="T7" fmla="*/ 3 h 85"/>
                <a:gd name="T8" fmla="*/ 6 w 206"/>
                <a:gd name="T9" fmla="*/ 2 h 85"/>
                <a:gd name="T10" fmla="*/ 8 w 206"/>
                <a:gd name="T11" fmla="*/ 2 h 85"/>
                <a:gd name="T12" fmla="*/ 10 w 206"/>
                <a:gd name="T13" fmla="*/ 1 h 85"/>
                <a:gd name="T14" fmla="*/ 11 w 206"/>
                <a:gd name="T15" fmla="*/ 0 h 85"/>
                <a:gd name="T16" fmla="*/ 13 w 206"/>
                <a:gd name="T17" fmla="*/ 0 h 85"/>
                <a:gd name="T18" fmla="*/ 15 w 206"/>
                <a:gd name="T19" fmla="*/ 0 h 85"/>
                <a:gd name="T20" fmla="*/ 17 w 206"/>
                <a:gd name="T21" fmla="*/ 0 h 85"/>
                <a:gd name="T22" fmla="*/ 18 w 206"/>
                <a:gd name="T23" fmla="*/ 0 h 85"/>
                <a:gd name="T24" fmla="*/ 20 w 206"/>
                <a:gd name="T25" fmla="*/ 0 h 85"/>
                <a:gd name="T26" fmla="*/ 21 w 206"/>
                <a:gd name="T27" fmla="*/ 0 h 85"/>
                <a:gd name="T28" fmla="*/ 23 w 206"/>
                <a:gd name="T29" fmla="*/ 1 h 85"/>
                <a:gd name="T30" fmla="*/ 24 w 206"/>
                <a:gd name="T31" fmla="*/ 2 h 85"/>
                <a:gd name="T32" fmla="*/ 25 w 206"/>
                <a:gd name="T33" fmla="*/ 3 h 85"/>
                <a:gd name="T34" fmla="*/ 26 w 206"/>
                <a:gd name="T35" fmla="*/ 5 h 85"/>
                <a:gd name="T36" fmla="*/ 26 w 206"/>
                <a:gd name="T37" fmla="*/ 7 h 85"/>
                <a:gd name="T38" fmla="*/ 25 w 206"/>
                <a:gd name="T39" fmla="*/ 9 h 85"/>
                <a:gd name="T40" fmla="*/ 24 w 206"/>
                <a:gd name="T41" fmla="*/ 10 h 85"/>
                <a:gd name="T42" fmla="*/ 21 w 206"/>
                <a:gd name="T43" fmla="*/ 10 h 85"/>
                <a:gd name="T44" fmla="*/ 19 w 206"/>
                <a:gd name="T45" fmla="*/ 10 h 85"/>
                <a:gd name="T46" fmla="*/ 17 w 206"/>
                <a:gd name="T47" fmla="*/ 9 h 85"/>
                <a:gd name="T48" fmla="*/ 15 w 206"/>
                <a:gd name="T49" fmla="*/ 7 h 85"/>
                <a:gd name="T50" fmla="*/ 13 w 206"/>
                <a:gd name="T51" fmla="*/ 6 h 85"/>
                <a:gd name="T52" fmla="*/ 11 w 206"/>
                <a:gd name="T53" fmla="*/ 5 h 85"/>
                <a:gd name="T54" fmla="*/ 9 w 206"/>
                <a:gd name="T55" fmla="*/ 5 h 85"/>
                <a:gd name="T56" fmla="*/ 6 w 206"/>
                <a:gd name="T57" fmla="*/ 5 h 85"/>
                <a:gd name="T58" fmla="*/ 4 w 206"/>
                <a:gd name="T59" fmla="*/ 6 h 85"/>
                <a:gd name="T60" fmla="*/ 2 w 206"/>
                <a:gd name="T61" fmla="*/ 6 h 85"/>
                <a:gd name="T62" fmla="*/ 1 w 206"/>
                <a:gd name="T63" fmla="*/ 6 h 85"/>
                <a:gd name="T64" fmla="*/ 0 w 206"/>
                <a:gd name="T65" fmla="*/ 6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6" name="Freeform 189">
              <a:extLst>
                <a:ext uri="{FF2B5EF4-FFF2-40B4-BE49-F238E27FC236}">
                  <a16:creationId xmlns:a16="http://schemas.microsoft.com/office/drawing/2014/main" id="{066332A9-A27D-4BC8-9ABF-D8F1B1DAA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0" y="2419"/>
              <a:ext cx="74" cy="46"/>
            </a:xfrm>
            <a:custGeom>
              <a:avLst/>
              <a:gdLst>
                <a:gd name="T0" fmla="*/ 0 w 147"/>
                <a:gd name="T1" fmla="*/ 0 h 95"/>
                <a:gd name="T2" fmla="*/ 3 w 147"/>
                <a:gd name="T3" fmla="*/ 0 h 95"/>
                <a:gd name="T4" fmla="*/ 6 w 147"/>
                <a:gd name="T5" fmla="*/ 0 h 95"/>
                <a:gd name="T6" fmla="*/ 9 w 147"/>
                <a:gd name="T7" fmla="*/ 0 h 95"/>
                <a:gd name="T8" fmla="*/ 12 w 147"/>
                <a:gd name="T9" fmla="*/ 1 h 95"/>
                <a:gd name="T10" fmla="*/ 14 w 147"/>
                <a:gd name="T11" fmla="*/ 2 h 95"/>
                <a:gd name="T12" fmla="*/ 16 w 147"/>
                <a:gd name="T13" fmla="*/ 3 h 95"/>
                <a:gd name="T14" fmla="*/ 18 w 147"/>
                <a:gd name="T15" fmla="*/ 5 h 95"/>
                <a:gd name="T16" fmla="*/ 19 w 147"/>
                <a:gd name="T17" fmla="*/ 7 h 95"/>
                <a:gd name="T18" fmla="*/ 19 w 147"/>
                <a:gd name="T19" fmla="*/ 9 h 95"/>
                <a:gd name="T20" fmla="*/ 18 w 147"/>
                <a:gd name="T21" fmla="*/ 11 h 95"/>
                <a:gd name="T22" fmla="*/ 17 w 147"/>
                <a:gd name="T23" fmla="*/ 11 h 95"/>
                <a:gd name="T24" fmla="*/ 15 w 147"/>
                <a:gd name="T25" fmla="*/ 11 h 95"/>
                <a:gd name="T26" fmla="*/ 14 w 147"/>
                <a:gd name="T27" fmla="*/ 11 h 95"/>
                <a:gd name="T28" fmla="*/ 12 w 147"/>
                <a:gd name="T29" fmla="*/ 10 h 95"/>
                <a:gd name="T30" fmla="*/ 11 w 147"/>
                <a:gd name="T31" fmla="*/ 8 h 95"/>
                <a:gd name="T32" fmla="*/ 10 w 147"/>
                <a:gd name="T33" fmla="*/ 6 h 95"/>
                <a:gd name="T34" fmla="*/ 9 w 147"/>
                <a:gd name="T35" fmla="*/ 5 h 95"/>
                <a:gd name="T36" fmla="*/ 8 w 147"/>
                <a:gd name="T37" fmla="*/ 4 h 95"/>
                <a:gd name="T38" fmla="*/ 7 w 147"/>
                <a:gd name="T39" fmla="*/ 2 h 95"/>
                <a:gd name="T40" fmla="*/ 5 w 147"/>
                <a:gd name="T41" fmla="*/ 2 h 95"/>
                <a:gd name="T42" fmla="*/ 3 w 147"/>
                <a:gd name="T43" fmla="*/ 1 h 95"/>
                <a:gd name="T44" fmla="*/ 2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7" name="Freeform 190">
              <a:extLst>
                <a:ext uri="{FF2B5EF4-FFF2-40B4-BE49-F238E27FC236}">
                  <a16:creationId xmlns:a16="http://schemas.microsoft.com/office/drawing/2014/main" id="{9C5B9670-E4C0-4DB0-A168-6AD203B977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4" y="2435"/>
              <a:ext cx="42" cy="77"/>
            </a:xfrm>
            <a:custGeom>
              <a:avLst/>
              <a:gdLst>
                <a:gd name="T0" fmla="*/ 0 w 87"/>
                <a:gd name="T1" fmla="*/ 0 h 154"/>
                <a:gd name="T2" fmla="*/ 2 w 87"/>
                <a:gd name="T3" fmla="*/ 2 h 154"/>
                <a:gd name="T4" fmla="*/ 4 w 87"/>
                <a:gd name="T5" fmla="*/ 3 h 154"/>
                <a:gd name="T6" fmla="*/ 7 w 87"/>
                <a:gd name="T7" fmla="*/ 5 h 154"/>
                <a:gd name="T8" fmla="*/ 8 w 87"/>
                <a:gd name="T9" fmla="*/ 8 h 154"/>
                <a:gd name="T10" fmla="*/ 10 w 87"/>
                <a:gd name="T11" fmla="*/ 10 h 154"/>
                <a:gd name="T12" fmla="*/ 10 w 87"/>
                <a:gd name="T13" fmla="*/ 13 h 154"/>
                <a:gd name="T14" fmla="*/ 10 w 87"/>
                <a:gd name="T15" fmla="*/ 15 h 154"/>
                <a:gd name="T16" fmla="*/ 10 w 87"/>
                <a:gd name="T17" fmla="*/ 18 h 154"/>
                <a:gd name="T18" fmla="*/ 8 w 87"/>
                <a:gd name="T19" fmla="*/ 19 h 154"/>
                <a:gd name="T20" fmla="*/ 7 w 87"/>
                <a:gd name="T21" fmla="*/ 20 h 154"/>
                <a:gd name="T22" fmla="*/ 6 w 87"/>
                <a:gd name="T23" fmla="*/ 19 h 154"/>
                <a:gd name="T24" fmla="*/ 4 w 87"/>
                <a:gd name="T25" fmla="*/ 18 h 154"/>
                <a:gd name="T26" fmla="*/ 3 w 87"/>
                <a:gd name="T27" fmla="*/ 17 h 154"/>
                <a:gd name="T28" fmla="*/ 3 w 87"/>
                <a:gd name="T29" fmla="*/ 15 h 154"/>
                <a:gd name="T30" fmla="*/ 3 w 87"/>
                <a:gd name="T31" fmla="*/ 13 h 154"/>
                <a:gd name="T32" fmla="*/ 3 w 87"/>
                <a:gd name="T33" fmla="*/ 11 h 154"/>
                <a:gd name="T34" fmla="*/ 4 w 87"/>
                <a:gd name="T35" fmla="*/ 10 h 154"/>
                <a:gd name="T36" fmla="*/ 3 w 87"/>
                <a:gd name="T37" fmla="*/ 8 h 154"/>
                <a:gd name="T38" fmla="*/ 3 w 87"/>
                <a:gd name="T39" fmla="*/ 6 h 154"/>
                <a:gd name="T40" fmla="*/ 2 w 87"/>
                <a:gd name="T41" fmla="*/ 4 h 154"/>
                <a:gd name="T42" fmla="*/ 1 w 87"/>
                <a:gd name="T43" fmla="*/ 3 h 154"/>
                <a:gd name="T44" fmla="*/ 0 w 87"/>
                <a:gd name="T45" fmla="*/ 2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8" name="Freeform 191">
              <a:extLst>
                <a:ext uri="{FF2B5EF4-FFF2-40B4-BE49-F238E27FC236}">
                  <a16:creationId xmlns:a16="http://schemas.microsoft.com/office/drawing/2014/main" id="{4D8090C3-3249-466D-92B6-3D16CF08B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2383"/>
              <a:ext cx="82" cy="33"/>
            </a:xfrm>
            <a:custGeom>
              <a:avLst/>
              <a:gdLst>
                <a:gd name="T0" fmla="*/ 0 w 161"/>
                <a:gd name="T1" fmla="*/ 8 h 69"/>
                <a:gd name="T2" fmla="*/ 2 w 161"/>
                <a:gd name="T3" fmla="*/ 6 h 69"/>
                <a:gd name="T4" fmla="*/ 4 w 161"/>
                <a:gd name="T5" fmla="*/ 4 h 69"/>
                <a:gd name="T6" fmla="*/ 7 w 161"/>
                <a:gd name="T7" fmla="*/ 2 h 69"/>
                <a:gd name="T8" fmla="*/ 9 w 161"/>
                <a:gd name="T9" fmla="*/ 1 h 69"/>
                <a:gd name="T10" fmla="*/ 12 w 161"/>
                <a:gd name="T11" fmla="*/ 0 h 69"/>
                <a:gd name="T12" fmla="*/ 14 w 161"/>
                <a:gd name="T13" fmla="*/ 0 h 69"/>
                <a:gd name="T14" fmla="*/ 17 w 161"/>
                <a:gd name="T15" fmla="*/ 0 h 69"/>
                <a:gd name="T16" fmla="*/ 19 w 161"/>
                <a:gd name="T17" fmla="*/ 1 h 69"/>
                <a:gd name="T18" fmla="*/ 20 w 161"/>
                <a:gd name="T19" fmla="*/ 3 h 69"/>
                <a:gd name="T20" fmla="*/ 21 w 161"/>
                <a:gd name="T21" fmla="*/ 4 h 69"/>
                <a:gd name="T22" fmla="*/ 20 w 161"/>
                <a:gd name="T23" fmla="*/ 5 h 69"/>
                <a:gd name="T24" fmla="*/ 19 w 161"/>
                <a:gd name="T25" fmla="*/ 6 h 69"/>
                <a:gd name="T26" fmla="*/ 17 w 161"/>
                <a:gd name="T27" fmla="*/ 7 h 69"/>
                <a:gd name="T28" fmla="*/ 16 w 161"/>
                <a:gd name="T29" fmla="*/ 8 h 69"/>
                <a:gd name="T30" fmla="*/ 14 w 161"/>
                <a:gd name="T31" fmla="*/ 7 h 69"/>
                <a:gd name="T32" fmla="*/ 12 w 161"/>
                <a:gd name="T33" fmla="*/ 6 h 69"/>
                <a:gd name="T34" fmla="*/ 10 w 161"/>
                <a:gd name="T35" fmla="*/ 6 h 69"/>
                <a:gd name="T36" fmla="*/ 8 w 161"/>
                <a:gd name="T37" fmla="*/ 5 h 69"/>
                <a:gd name="T38" fmla="*/ 6 w 161"/>
                <a:gd name="T39" fmla="*/ 6 h 69"/>
                <a:gd name="T40" fmla="*/ 5 w 161"/>
                <a:gd name="T41" fmla="*/ 6 h 69"/>
                <a:gd name="T42" fmla="*/ 3 w 161"/>
                <a:gd name="T43" fmla="*/ 7 h 69"/>
                <a:gd name="T44" fmla="*/ 2 w 161"/>
                <a:gd name="T45" fmla="*/ 8 h 69"/>
                <a:gd name="T46" fmla="*/ 1 w 161"/>
                <a:gd name="T47" fmla="*/ 8 h 69"/>
                <a:gd name="T48" fmla="*/ 0 w 161"/>
                <a:gd name="T49" fmla="*/ 8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29" name="Freeform 192">
              <a:extLst>
                <a:ext uri="{FF2B5EF4-FFF2-40B4-BE49-F238E27FC236}">
                  <a16:creationId xmlns:a16="http://schemas.microsoft.com/office/drawing/2014/main" id="{3E4B90ED-70EF-4E4A-9F81-D455CDB37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6" y="2348"/>
              <a:ext cx="56" cy="67"/>
            </a:xfrm>
            <a:custGeom>
              <a:avLst/>
              <a:gdLst>
                <a:gd name="T0" fmla="*/ 0 w 114"/>
                <a:gd name="T1" fmla="*/ 16 h 133"/>
                <a:gd name="T2" fmla="*/ 1 w 114"/>
                <a:gd name="T3" fmla="*/ 13 h 133"/>
                <a:gd name="T4" fmla="*/ 1 w 114"/>
                <a:gd name="T5" fmla="*/ 11 h 133"/>
                <a:gd name="T6" fmla="*/ 2 w 114"/>
                <a:gd name="T7" fmla="*/ 8 h 133"/>
                <a:gd name="T8" fmla="*/ 3 w 114"/>
                <a:gd name="T9" fmla="*/ 5 h 133"/>
                <a:gd name="T10" fmla="*/ 5 w 114"/>
                <a:gd name="T11" fmla="*/ 3 h 133"/>
                <a:gd name="T12" fmla="*/ 7 w 114"/>
                <a:gd name="T13" fmla="*/ 1 h 133"/>
                <a:gd name="T14" fmla="*/ 9 w 114"/>
                <a:gd name="T15" fmla="*/ 0 h 133"/>
                <a:gd name="T16" fmla="*/ 11 w 114"/>
                <a:gd name="T17" fmla="*/ 0 h 133"/>
                <a:gd name="T18" fmla="*/ 13 w 114"/>
                <a:gd name="T19" fmla="*/ 0 h 133"/>
                <a:gd name="T20" fmla="*/ 14 w 114"/>
                <a:gd name="T21" fmla="*/ 1 h 133"/>
                <a:gd name="T22" fmla="*/ 15 w 114"/>
                <a:gd name="T23" fmla="*/ 2 h 133"/>
                <a:gd name="T24" fmla="*/ 14 w 114"/>
                <a:gd name="T25" fmla="*/ 4 h 133"/>
                <a:gd name="T26" fmla="*/ 14 w 114"/>
                <a:gd name="T27" fmla="*/ 5 h 133"/>
                <a:gd name="T28" fmla="*/ 12 w 114"/>
                <a:gd name="T29" fmla="*/ 7 h 133"/>
                <a:gd name="T30" fmla="*/ 11 w 114"/>
                <a:gd name="T31" fmla="*/ 8 h 133"/>
                <a:gd name="T32" fmla="*/ 8 w 114"/>
                <a:gd name="T33" fmla="*/ 8 h 133"/>
                <a:gd name="T34" fmla="*/ 7 w 114"/>
                <a:gd name="T35" fmla="*/ 8 h 133"/>
                <a:gd name="T36" fmla="*/ 5 w 114"/>
                <a:gd name="T37" fmla="*/ 9 h 133"/>
                <a:gd name="T38" fmla="*/ 4 w 114"/>
                <a:gd name="T39" fmla="*/ 11 h 133"/>
                <a:gd name="T40" fmla="*/ 3 w 114"/>
                <a:gd name="T41" fmla="*/ 12 h 133"/>
                <a:gd name="T42" fmla="*/ 2 w 114"/>
                <a:gd name="T43" fmla="*/ 14 h 133"/>
                <a:gd name="T44" fmla="*/ 1 w 114"/>
                <a:gd name="T45" fmla="*/ 15 h 133"/>
                <a:gd name="T46" fmla="*/ 1 w 114"/>
                <a:gd name="T47" fmla="*/ 16 h 133"/>
                <a:gd name="T48" fmla="*/ 0 w 114"/>
                <a:gd name="T49" fmla="*/ 16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0" name="Freeform 193">
              <a:extLst>
                <a:ext uri="{FF2B5EF4-FFF2-40B4-BE49-F238E27FC236}">
                  <a16:creationId xmlns:a16="http://schemas.microsoft.com/office/drawing/2014/main" id="{438CF8D6-E05F-4625-A621-E75E10425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3" y="2340"/>
              <a:ext cx="33" cy="81"/>
            </a:xfrm>
            <a:custGeom>
              <a:avLst/>
              <a:gdLst>
                <a:gd name="T0" fmla="*/ 4 w 70"/>
                <a:gd name="T1" fmla="*/ 21 h 163"/>
                <a:gd name="T2" fmla="*/ 3 w 70"/>
                <a:gd name="T3" fmla="*/ 19 h 163"/>
                <a:gd name="T4" fmla="*/ 2 w 70"/>
                <a:gd name="T5" fmla="*/ 16 h 163"/>
                <a:gd name="T6" fmla="*/ 1 w 70"/>
                <a:gd name="T7" fmla="*/ 13 h 163"/>
                <a:gd name="T8" fmla="*/ 0 w 70"/>
                <a:gd name="T9" fmla="*/ 10 h 163"/>
                <a:gd name="T10" fmla="*/ 0 w 70"/>
                <a:gd name="T11" fmla="*/ 7 h 163"/>
                <a:gd name="T12" fmla="*/ 1 w 70"/>
                <a:gd name="T13" fmla="*/ 5 h 163"/>
                <a:gd name="T14" fmla="*/ 2 w 70"/>
                <a:gd name="T15" fmla="*/ 3 h 163"/>
                <a:gd name="T16" fmla="*/ 4 w 70"/>
                <a:gd name="T17" fmla="*/ 1 h 163"/>
                <a:gd name="T18" fmla="*/ 6 w 70"/>
                <a:gd name="T19" fmla="*/ 0 h 163"/>
                <a:gd name="T20" fmla="*/ 7 w 70"/>
                <a:gd name="T21" fmla="*/ 1 h 163"/>
                <a:gd name="T22" fmla="*/ 8 w 70"/>
                <a:gd name="T23" fmla="*/ 2 h 163"/>
                <a:gd name="T24" fmla="*/ 9 w 70"/>
                <a:gd name="T25" fmla="*/ 3 h 163"/>
                <a:gd name="T26" fmla="*/ 9 w 70"/>
                <a:gd name="T27" fmla="*/ 5 h 163"/>
                <a:gd name="T28" fmla="*/ 9 w 70"/>
                <a:gd name="T29" fmla="*/ 6 h 163"/>
                <a:gd name="T30" fmla="*/ 8 w 70"/>
                <a:gd name="T31" fmla="*/ 8 h 163"/>
                <a:gd name="T32" fmla="*/ 6 w 70"/>
                <a:gd name="T33" fmla="*/ 10 h 163"/>
                <a:gd name="T34" fmla="*/ 5 w 70"/>
                <a:gd name="T35" fmla="*/ 13 h 163"/>
                <a:gd name="T36" fmla="*/ 4 w 70"/>
                <a:gd name="T37" fmla="*/ 16 h 163"/>
                <a:gd name="T38" fmla="*/ 4 w 70"/>
                <a:gd name="T39" fmla="*/ 19 h 163"/>
                <a:gd name="T40" fmla="*/ 4 w 70"/>
                <a:gd name="T41" fmla="*/ 2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1" name="Freeform 194">
              <a:extLst>
                <a:ext uri="{FF2B5EF4-FFF2-40B4-BE49-F238E27FC236}">
                  <a16:creationId xmlns:a16="http://schemas.microsoft.com/office/drawing/2014/main" id="{0C984BB2-EB4A-471B-AA05-7245B2AE22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" y="1614"/>
              <a:ext cx="181" cy="173"/>
            </a:xfrm>
            <a:custGeom>
              <a:avLst/>
              <a:gdLst>
                <a:gd name="T0" fmla="*/ 1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1 w 361"/>
                <a:gd name="T7" fmla="*/ 0 h 348"/>
                <a:gd name="T8" fmla="*/ 2 w 361"/>
                <a:gd name="T9" fmla="*/ 1 h 348"/>
                <a:gd name="T10" fmla="*/ 5 w 361"/>
                <a:gd name="T11" fmla="*/ 1 h 348"/>
                <a:gd name="T12" fmla="*/ 8 w 361"/>
                <a:gd name="T13" fmla="*/ 2 h 348"/>
                <a:gd name="T14" fmla="*/ 12 w 361"/>
                <a:gd name="T15" fmla="*/ 4 h 348"/>
                <a:gd name="T16" fmla="*/ 16 w 361"/>
                <a:gd name="T17" fmla="*/ 5 h 348"/>
                <a:gd name="T18" fmla="*/ 20 w 361"/>
                <a:gd name="T19" fmla="*/ 7 h 348"/>
                <a:gd name="T20" fmla="*/ 24 w 361"/>
                <a:gd name="T21" fmla="*/ 10 h 348"/>
                <a:gd name="T22" fmla="*/ 28 w 361"/>
                <a:gd name="T23" fmla="*/ 12 h 348"/>
                <a:gd name="T24" fmla="*/ 32 w 361"/>
                <a:gd name="T25" fmla="*/ 15 h 348"/>
                <a:gd name="T26" fmla="*/ 36 w 361"/>
                <a:gd name="T27" fmla="*/ 19 h 348"/>
                <a:gd name="T28" fmla="*/ 39 w 361"/>
                <a:gd name="T29" fmla="*/ 23 h 348"/>
                <a:gd name="T30" fmla="*/ 42 w 361"/>
                <a:gd name="T31" fmla="*/ 27 h 348"/>
                <a:gd name="T32" fmla="*/ 44 w 361"/>
                <a:gd name="T33" fmla="*/ 31 h 348"/>
                <a:gd name="T34" fmla="*/ 45 w 361"/>
                <a:gd name="T35" fmla="*/ 34 h 348"/>
                <a:gd name="T36" fmla="*/ 44 w 361"/>
                <a:gd name="T37" fmla="*/ 36 h 348"/>
                <a:gd name="T38" fmla="*/ 44 w 361"/>
                <a:gd name="T39" fmla="*/ 38 h 348"/>
                <a:gd name="T40" fmla="*/ 43 w 361"/>
                <a:gd name="T41" fmla="*/ 40 h 348"/>
                <a:gd name="T42" fmla="*/ 42 w 361"/>
                <a:gd name="T43" fmla="*/ 42 h 348"/>
                <a:gd name="T44" fmla="*/ 41 w 361"/>
                <a:gd name="T45" fmla="*/ 43 h 348"/>
                <a:gd name="T46" fmla="*/ 40 w 361"/>
                <a:gd name="T47" fmla="*/ 44 h 348"/>
                <a:gd name="T48" fmla="*/ 40 w 361"/>
                <a:gd name="T49" fmla="*/ 44 h 348"/>
                <a:gd name="T50" fmla="*/ 40 w 361"/>
                <a:gd name="T51" fmla="*/ 44 h 348"/>
                <a:gd name="T52" fmla="*/ 40 w 361"/>
                <a:gd name="T53" fmla="*/ 43 h 348"/>
                <a:gd name="T54" fmla="*/ 41 w 361"/>
                <a:gd name="T55" fmla="*/ 42 h 348"/>
                <a:gd name="T56" fmla="*/ 42 w 361"/>
                <a:gd name="T57" fmla="*/ 40 h 348"/>
                <a:gd name="T58" fmla="*/ 42 w 361"/>
                <a:gd name="T59" fmla="*/ 39 h 348"/>
                <a:gd name="T60" fmla="*/ 42 w 361"/>
                <a:gd name="T61" fmla="*/ 36 h 348"/>
                <a:gd name="T62" fmla="*/ 42 w 361"/>
                <a:gd name="T63" fmla="*/ 34 h 348"/>
                <a:gd name="T64" fmla="*/ 42 w 361"/>
                <a:gd name="T65" fmla="*/ 31 h 348"/>
                <a:gd name="T66" fmla="*/ 40 w 361"/>
                <a:gd name="T67" fmla="*/ 28 h 348"/>
                <a:gd name="T68" fmla="*/ 38 w 361"/>
                <a:gd name="T69" fmla="*/ 25 h 348"/>
                <a:gd name="T70" fmla="*/ 35 w 361"/>
                <a:gd name="T71" fmla="*/ 21 h 348"/>
                <a:gd name="T72" fmla="*/ 31 w 361"/>
                <a:gd name="T73" fmla="*/ 17 h 348"/>
                <a:gd name="T74" fmla="*/ 25 w 361"/>
                <a:gd name="T75" fmla="*/ 14 h 348"/>
                <a:gd name="T76" fmla="*/ 19 w 361"/>
                <a:gd name="T77" fmla="*/ 10 h 348"/>
                <a:gd name="T78" fmla="*/ 11 w 361"/>
                <a:gd name="T79" fmla="*/ 5 h 348"/>
                <a:gd name="T80" fmla="*/ 1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2" name="Freeform 195">
              <a:extLst>
                <a:ext uri="{FF2B5EF4-FFF2-40B4-BE49-F238E27FC236}">
                  <a16:creationId xmlns:a16="http://schemas.microsoft.com/office/drawing/2014/main" id="{E30B9513-A53E-45BF-9FAA-5C186E2F9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7" y="2450"/>
              <a:ext cx="65" cy="170"/>
            </a:xfrm>
            <a:custGeom>
              <a:avLst/>
              <a:gdLst>
                <a:gd name="T0" fmla="*/ 4 w 126"/>
                <a:gd name="T1" fmla="*/ 0 h 343"/>
                <a:gd name="T2" fmla="*/ 2 w 126"/>
                <a:gd name="T3" fmla="*/ 3 h 343"/>
                <a:gd name="T4" fmla="*/ 1 w 126"/>
                <a:gd name="T5" fmla="*/ 8 h 343"/>
                <a:gd name="T6" fmla="*/ 0 w 126"/>
                <a:gd name="T7" fmla="*/ 15 h 343"/>
                <a:gd name="T8" fmla="*/ 1 w 126"/>
                <a:gd name="T9" fmla="*/ 21 h 343"/>
                <a:gd name="T10" fmla="*/ 3 w 126"/>
                <a:gd name="T11" fmla="*/ 28 h 343"/>
                <a:gd name="T12" fmla="*/ 6 w 126"/>
                <a:gd name="T13" fmla="*/ 34 h 343"/>
                <a:gd name="T14" fmla="*/ 10 w 126"/>
                <a:gd name="T15" fmla="*/ 39 h 343"/>
                <a:gd name="T16" fmla="*/ 16 w 126"/>
                <a:gd name="T17" fmla="*/ 42 h 343"/>
                <a:gd name="T18" fmla="*/ 16 w 126"/>
                <a:gd name="T19" fmla="*/ 42 h 343"/>
                <a:gd name="T20" fmla="*/ 15 w 126"/>
                <a:gd name="T21" fmla="*/ 41 h 343"/>
                <a:gd name="T22" fmla="*/ 13 w 126"/>
                <a:gd name="T23" fmla="*/ 40 h 343"/>
                <a:gd name="T24" fmla="*/ 11 w 126"/>
                <a:gd name="T25" fmla="*/ 38 h 343"/>
                <a:gd name="T26" fmla="*/ 9 w 126"/>
                <a:gd name="T27" fmla="*/ 36 h 343"/>
                <a:gd name="T28" fmla="*/ 7 w 126"/>
                <a:gd name="T29" fmla="*/ 33 h 343"/>
                <a:gd name="T30" fmla="*/ 6 w 126"/>
                <a:gd name="T31" fmla="*/ 30 h 343"/>
                <a:gd name="T32" fmla="*/ 4 w 126"/>
                <a:gd name="T33" fmla="*/ 27 h 343"/>
                <a:gd name="T34" fmla="*/ 3 w 126"/>
                <a:gd name="T35" fmla="*/ 22 h 343"/>
                <a:gd name="T36" fmla="*/ 2 w 126"/>
                <a:gd name="T37" fmla="*/ 18 h 343"/>
                <a:gd name="T38" fmla="*/ 2 w 126"/>
                <a:gd name="T39" fmla="*/ 13 h 343"/>
                <a:gd name="T40" fmla="*/ 2 w 126"/>
                <a:gd name="T41" fmla="*/ 9 h 343"/>
                <a:gd name="T42" fmla="*/ 3 w 126"/>
                <a:gd name="T43" fmla="*/ 5 h 343"/>
                <a:gd name="T44" fmla="*/ 3 w 126"/>
                <a:gd name="T45" fmla="*/ 2 h 343"/>
                <a:gd name="T46" fmla="*/ 3 w 126"/>
                <a:gd name="T47" fmla="*/ 0 h 343"/>
                <a:gd name="T48" fmla="*/ 4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3" name="Freeform 196">
              <a:extLst>
                <a:ext uri="{FF2B5EF4-FFF2-40B4-BE49-F238E27FC236}">
                  <a16:creationId xmlns:a16="http://schemas.microsoft.com/office/drawing/2014/main" id="{6C6E8040-4A23-4EE9-8B28-8B24B9C1C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2485"/>
              <a:ext cx="166" cy="79"/>
            </a:xfrm>
            <a:custGeom>
              <a:avLst/>
              <a:gdLst>
                <a:gd name="T0" fmla="*/ 41 w 332"/>
                <a:gd name="T1" fmla="*/ 20 h 160"/>
                <a:gd name="T2" fmla="*/ 40 w 332"/>
                <a:gd name="T3" fmla="*/ 19 h 160"/>
                <a:gd name="T4" fmla="*/ 39 w 332"/>
                <a:gd name="T5" fmla="*/ 17 h 160"/>
                <a:gd name="T6" fmla="*/ 38 w 332"/>
                <a:gd name="T7" fmla="*/ 15 h 160"/>
                <a:gd name="T8" fmla="*/ 36 w 332"/>
                <a:gd name="T9" fmla="*/ 12 h 160"/>
                <a:gd name="T10" fmla="*/ 34 w 332"/>
                <a:gd name="T11" fmla="*/ 10 h 160"/>
                <a:gd name="T12" fmla="*/ 31 w 332"/>
                <a:gd name="T13" fmla="*/ 8 h 160"/>
                <a:gd name="T14" fmla="*/ 28 w 332"/>
                <a:gd name="T15" fmla="*/ 6 h 160"/>
                <a:gd name="T16" fmla="*/ 25 w 332"/>
                <a:gd name="T17" fmla="*/ 5 h 160"/>
                <a:gd name="T18" fmla="*/ 22 w 332"/>
                <a:gd name="T19" fmla="*/ 3 h 160"/>
                <a:gd name="T20" fmla="*/ 19 w 332"/>
                <a:gd name="T21" fmla="*/ 2 h 160"/>
                <a:gd name="T22" fmla="*/ 16 w 332"/>
                <a:gd name="T23" fmla="*/ 1 h 160"/>
                <a:gd name="T24" fmla="*/ 13 w 332"/>
                <a:gd name="T25" fmla="*/ 0 h 160"/>
                <a:gd name="T26" fmla="*/ 9 w 332"/>
                <a:gd name="T27" fmla="*/ 0 h 160"/>
                <a:gd name="T28" fmla="*/ 6 w 332"/>
                <a:gd name="T29" fmla="*/ 1 h 160"/>
                <a:gd name="T30" fmla="*/ 3 w 332"/>
                <a:gd name="T31" fmla="*/ 2 h 160"/>
                <a:gd name="T32" fmla="*/ 0 w 332"/>
                <a:gd name="T33" fmla="*/ 3 h 160"/>
                <a:gd name="T34" fmla="*/ 0 w 332"/>
                <a:gd name="T35" fmla="*/ 3 h 160"/>
                <a:gd name="T36" fmla="*/ 1 w 332"/>
                <a:gd name="T37" fmla="*/ 3 h 160"/>
                <a:gd name="T38" fmla="*/ 4 w 332"/>
                <a:gd name="T39" fmla="*/ 3 h 160"/>
                <a:gd name="T40" fmla="*/ 6 w 332"/>
                <a:gd name="T41" fmla="*/ 2 h 160"/>
                <a:gd name="T42" fmla="*/ 9 w 332"/>
                <a:gd name="T43" fmla="*/ 2 h 160"/>
                <a:gd name="T44" fmla="*/ 13 w 332"/>
                <a:gd name="T45" fmla="*/ 2 h 160"/>
                <a:gd name="T46" fmla="*/ 16 w 332"/>
                <a:gd name="T47" fmla="*/ 3 h 160"/>
                <a:gd name="T48" fmla="*/ 19 w 332"/>
                <a:gd name="T49" fmla="*/ 3 h 160"/>
                <a:gd name="T50" fmla="*/ 24 w 332"/>
                <a:gd name="T51" fmla="*/ 5 h 160"/>
                <a:gd name="T52" fmla="*/ 28 w 332"/>
                <a:gd name="T53" fmla="*/ 8 h 160"/>
                <a:gd name="T54" fmla="*/ 31 w 332"/>
                <a:gd name="T55" fmla="*/ 11 h 160"/>
                <a:gd name="T56" fmla="*/ 35 w 332"/>
                <a:gd name="T57" fmla="*/ 13 h 160"/>
                <a:gd name="T58" fmla="*/ 37 w 332"/>
                <a:gd name="T59" fmla="*/ 16 h 160"/>
                <a:gd name="T60" fmla="*/ 39 w 332"/>
                <a:gd name="T61" fmla="*/ 18 h 160"/>
                <a:gd name="T62" fmla="*/ 41 w 332"/>
                <a:gd name="T63" fmla="*/ 20 h 160"/>
                <a:gd name="T64" fmla="*/ 41 w 332"/>
                <a:gd name="T65" fmla="*/ 20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4" name="Freeform 197">
              <a:extLst>
                <a:ext uri="{FF2B5EF4-FFF2-40B4-BE49-F238E27FC236}">
                  <a16:creationId xmlns:a16="http://schemas.microsoft.com/office/drawing/2014/main" id="{A1BF5822-3511-48DE-9783-529395416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1995"/>
              <a:ext cx="185" cy="669"/>
            </a:xfrm>
            <a:custGeom>
              <a:avLst/>
              <a:gdLst>
                <a:gd name="T0" fmla="*/ 41 w 373"/>
                <a:gd name="T1" fmla="*/ 167 h 1340"/>
                <a:gd name="T2" fmla="*/ 30 w 373"/>
                <a:gd name="T3" fmla="*/ 166 h 1340"/>
                <a:gd name="T4" fmla="*/ 20 w 373"/>
                <a:gd name="T5" fmla="*/ 163 h 1340"/>
                <a:gd name="T6" fmla="*/ 12 w 373"/>
                <a:gd name="T7" fmla="*/ 159 h 1340"/>
                <a:gd name="T8" fmla="*/ 6 w 373"/>
                <a:gd name="T9" fmla="*/ 152 h 1340"/>
                <a:gd name="T10" fmla="*/ 5 w 373"/>
                <a:gd name="T11" fmla="*/ 142 h 1340"/>
                <a:gd name="T12" fmla="*/ 8 w 373"/>
                <a:gd name="T13" fmla="*/ 128 h 1340"/>
                <a:gd name="T14" fmla="*/ 17 w 373"/>
                <a:gd name="T15" fmla="*/ 109 h 1340"/>
                <a:gd name="T16" fmla="*/ 31 w 373"/>
                <a:gd name="T17" fmla="*/ 88 h 1340"/>
                <a:gd name="T18" fmla="*/ 39 w 373"/>
                <a:gd name="T19" fmla="*/ 70 h 1340"/>
                <a:gd name="T20" fmla="*/ 44 w 373"/>
                <a:gd name="T21" fmla="*/ 54 h 1340"/>
                <a:gd name="T22" fmla="*/ 46 w 373"/>
                <a:gd name="T23" fmla="*/ 39 h 1340"/>
                <a:gd name="T24" fmla="*/ 44 w 373"/>
                <a:gd name="T25" fmla="*/ 27 h 1340"/>
                <a:gd name="T26" fmla="*/ 40 w 373"/>
                <a:gd name="T27" fmla="*/ 17 h 1340"/>
                <a:gd name="T28" fmla="*/ 34 w 373"/>
                <a:gd name="T29" fmla="*/ 9 h 1340"/>
                <a:gd name="T30" fmla="*/ 27 w 373"/>
                <a:gd name="T31" fmla="*/ 3 h 1340"/>
                <a:gd name="T32" fmla="*/ 20 w 373"/>
                <a:gd name="T33" fmla="*/ 1 h 1340"/>
                <a:gd name="T34" fmla="*/ 14 w 373"/>
                <a:gd name="T35" fmla="*/ 1 h 1340"/>
                <a:gd name="T36" fmla="*/ 10 w 373"/>
                <a:gd name="T37" fmla="*/ 2 h 1340"/>
                <a:gd name="T38" fmla="*/ 7 w 373"/>
                <a:gd name="T39" fmla="*/ 5 h 1340"/>
                <a:gd name="T40" fmla="*/ 4 w 373"/>
                <a:gd name="T41" fmla="*/ 8 h 1340"/>
                <a:gd name="T42" fmla="*/ 2 w 373"/>
                <a:gd name="T43" fmla="*/ 11 h 1340"/>
                <a:gd name="T44" fmla="*/ 0 w 373"/>
                <a:gd name="T45" fmla="*/ 14 h 1340"/>
                <a:gd name="T46" fmla="*/ 0 w 373"/>
                <a:gd name="T47" fmla="*/ 16 h 1340"/>
                <a:gd name="T48" fmla="*/ 0 w 373"/>
                <a:gd name="T49" fmla="*/ 16 h 1340"/>
                <a:gd name="T50" fmla="*/ 1 w 373"/>
                <a:gd name="T51" fmla="*/ 14 h 1340"/>
                <a:gd name="T52" fmla="*/ 2 w 373"/>
                <a:gd name="T53" fmla="*/ 12 h 1340"/>
                <a:gd name="T54" fmla="*/ 5 w 373"/>
                <a:gd name="T55" fmla="*/ 10 h 1340"/>
                <a:gd name="T56" fmla="*/ 8 w 373"/>
                <a:gd name="T57" fmla="*/ 7 h 1340"/>
                <a:gd name="T58" fmla="*/ 12 w 373"/>
                <a:gd name="T59" fmla="*/ 5 h 1340"/>
                <a:gd name="T60" fmla="*/ 16 w 373"/>
                <a:gd name="T61" fmla="*/ 4 h 1340"/>
                <a:gd name="T62" fmla="*/ 21 w 373"/>
                <a:gd name="T63" fmla="*/ 4 h 1340"/>
                <a:gd name="T64" fmla="*/ 26 w 373"/>
                <a:gd name="T65" fmla="*/ 6 h 1340"/>
                <a:gd name="T66" fmla="*/ 31 w 373"/>
                <a:gd name="T67" fmla="*/ 9 h 1340"/>
                <a:gd name="T68" fmla="*/ 36 w 373"/>
                <a:gd name="T69" fmla="*/ 15 h 1340"/>
                <a:gd name="T70" fmla="*/ 40 w 373"/>
                <a:gd name="T71" fmla="*/ 22 h 1340"/>
                <a:gd name="T72" fmla="*/ 43 w 373"/>
                <a:gd name="T73" fmla="*/ 30 h 1340"/>
                <a:gd name="T74" fmla="*/ 45 w 373"/>
                <a:gd name="T75" fmla="*/ 40 h 1340"/>
                <a:gd name="T76" fmla="*/ 44 w 373"/>
                <a:gd name="T77" fmla="*/ 51 h 1340"/>
                <a:gd name="T78" fmla="*/ 40 w 373"/>
                <a:gd name="T79" fmla="*/ 63 h 1340"/>
                <a:gd name="T80" fmla="*/ 33 w 373"/>
                <a:gd name="T81" fmla="*/ 77 h 1340"/>
                <a:gd name="T82" fmla="*/ 25 w 373"/>
                <a:gd name="T83" fmla="*/ 90 h 1340"/>
                <a:gd name="T84" fmla="*/ 18 w 373"/>
                <a:gd name="T85" fmla="*/ 102 h 1340"/>
                <a:gd name="T86" fmla="*/ 11 w 373"/>
                <a:gd name="T87" fmla="*/ 113 h 1340"/>
                <a:gd name="T88" fmla="*/ 6 w 373"/>
                <a:gd name="T89" fmla="*/ 123 h 1340"/>
                <a:gd name="T90" fmla="*/ 2 w 373"/>
                <a:gd name="T91" fmla="*/ 133 h 1340"/>
                <a:gd name="T92" fmla="*/ 0 w 373"/>
                <a:gd name="T93" fmla="*/ 142 h 1340"/>
                <a:gd name="T94" fmla="*/ 2 w 373"/>
                <a:gd name="T95" fmla="*/ 150 h 1340"/>
                <a:gd name="T96" fmla="*/ 7 w 373"/>
                <a:gd name="T97" fmla="*/ 157 h 1340"/>
                <a:gd name="T98" fmla="*/ 13 w 373"/>
                <a:gd name="T99" fmla="*/ 162 h 1340"/>
                <a:gd name="T100" fmla="*/ 19 w 373"/>
                <a:gd name="T101" fmla="*/ 165 h 1340"/>
                <a:gd name="T102" fmla="*/ 26 w 373"/>
                <a:gd name="T103" fmla="*/ 167 h 1340"/>
                <a:gd name="T104" fmla="*/ 33 w 373"/>
                <a:gd name="T105" fmla="*/ 168 h 1340"/>
                <a:gd name="T106" fmla="*/ 39 w 373"/>
                <a:gd name="T107" fmla="*/ 168 h 1340"/>
                <a:gd name="T108" fmla="*/ 43 w 373"/>
                <a:gd name="T109" fmla="*/ 168 h 1340"/>
                <a:gd name="T110" fmla="*/ 46 w 373"/>
                <a:gd name="T111" fmla="*/ 167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5" name="Freeform 198">
              <a:extLst>
                <a:ext uri="{FF2B5EF4-FFF2-40B4-BE49-F238E27FC236}">
                  <a16:creationId xmlns:a16="http://schemas.microsoft.com/office/drawing/2014/main" id="{B3D43658-8BA8-48E3-AE1D-917CE0926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2" y="2685"/>
              <a:ext cx="55" cy="62"/>
            </a:xfrm>
            <a:custGeom>
              <a:avLst/>
              <a:gdLst>
                <a:gd name="T0" fmla="*/ 13 w 110"/>
                <a:gd name="T1" fmla="*/ 8 h 123"/>
                <a:gd name="T2" fmla="*/ 14 w 110"/>
                <a:gd name="T3" fmla="*/ 7 h 123"/>
                <a:gd name="T4" fmla="*/ 14 w 110"/>
                <a:gd name="T5" fmla="*/ 6 h 123"/>
                <a:gd name="T6" fmla="*/ 14 w 110"/>
                <a:gd name="T7" fmla="*/ 5 h 123"/>
                <a:gd name="T8" fmla="*/ 14 w 110"/>
                <a:gd name="T9" fmla="*/ 4 h 123"/>
                <a:gd name="T10" fmla="*/ 13 w 110"/>
                <a:gd name="T11" fmla="*/ 4 h 123"/>
                <a:gd name="T12" fmla="*/ 12 w 110"/>
                <a:gd name="T13" fmla="*/ 3 h 123"/>
                <a:gd name="T14" fmla="*/ 11 w 110"/>
                <a:gd name="T15" fmla="*/ 3 h 123"/>
                <a:gd name="T16" fmla="*/ 10 w 110"/>
                <a:gd name="T17" fmla="*/ 3 h 123"/>
                <a:gd name="T18" fmla="*/ 10 w 110"/>
                <a:gd name="T19" fmla="*/ 2 h 123"/>
                <a:gd name="T20" fmla="*/ 9 w 110"/>
                <a:gd name="T21" fmla="*/ 1 h 123"/>
                <a:gd name="T22" fmla="*/ 8 w 110"/>
                <a:gd name="T23" fmla="*/ 1 h 123"/>
                <a:gd name="T24" fmla="*/ 7 w 110"/>
                <a:gd name="T25" fmla="*/ 0 h 123"/>
                <a:gd name="T26" fmla="*/ 6 w 110"/>
                <a:gd name="T27" fmla="*/ 1 h 123"/>
                <a:gd name="T28" fmla="*/ 6 w 110"/>
                <a:gd name="T29" fmla="*/ 1 h 123"/>
                <a:gd name="T30" fmla="*/ 5 w 110"/>
                <a:gd name="T31" fmla="*/ 2 h 123"/>
                <a:gd name="T32" fmla="*/ 5 w 110"/>
                <a:gd name="T33" fmla="*/ 3 h 123"/>
                <a:gd name="T34" fmla="*/ 4 w 110"/>
                <a:gd name="T35" fmla="*/ 3 h 123"/>
                <a:gd name="T36" fmla="*/ 3 w 110"/>
                <a:gd name="T37" fmla="*/ 3 h 123"/>
                <a:gd name="T38" fmla="*/ 2 w 110"/>
                <a:gd name="T39" fmla="*/ 3 h 123"/>
                <a:gd name="T40" fmla="*/ 1 w 110"/>
                <a:gd name="T41" fmla="*/ 4 h 123"/>
                <a:gd name="T42" fmla="*/ 1 w 110"/>
                <a:gd name="T43" fmla="*/ 5 h 123"/>
                <a:gd name="T44" fmla="*/ 1 w 110"/>
                <a:gd name="T45" fmla="*/ 6 h 123"/>
                <a:gd name="T46" fmla="*/ 1 w 110"/>
                <a:gd name="T47" fmla="*/ 7 h 123"/>
                <a:gd name="T48" fmla="*/ 2 w 110"/>
                <a:gd name="T49" fmla="*/ 8 h 123"/>
                <a:gd name="T50" fmla="*/ 1 w 110"/>
                <a:gd name="T51" fmla="*/ 9 h 123"/>
                <a:gd name="T52" fmla="*/ 0 w 110"/>
                <a:gd name="T53" fmla="*/ 10 h 123"/>
                <a:gd name="T54" fmla="*/ 0 w 110"/>
                <a:gd name="T55" fmla="*/ 11 h 123"/>
                <a:gd name="T56" fmla="*/ 1 w 110"/>
                <a:gd name="T57" fmla="*/ 12 h 123"/>
                <a:gd name="T58" fmla="*/ 1 w 110"/>
                <a:gd name="T59" fmla="*/ 13 h 123"/>
                <a:gd name="T60" fmla="*/ 2 w 110"/>
                <a:gd name="T61" fmla="*/ 13 h 123"/>
                <a:gd name="T62" fmla="*/ 3 w 110"/>
                <a:gd name="T63" fmla="*/ 13 h 123"/>
                <a:gd name="T64" fmla="*/ 5 w 110"/>
                <a:gd name="T65" fmla="*/ 13 h 123"/>
                <a:gd name="T66" fmla="*/ 5 w 110"/>
                <a:gd name="T67" fmla="*/ 14 h 123"/>
                <a:gd name="T68" fmla="*/ 5 w 110"/>
                <a:gd name="T69" fmla="*/ 15 h 123"/>
                <a:gd name="T70" fmla="*/ 6 w 110"/>
                <a:gd name="T71" fmla="*/ 16 h 123"/>
                <a:gd name="T72" fmla="*/ 7 w 110"/>
                <a:gd name="T73" fmla="*/ 16 h 123"/>
                <a:gd name="T74" fmla="*/ 8 w 110"/>
                <a:gd name="T75" fmla="*/ 16 h 123"/>
                <a:gd name="T76" fmla="*/ 9 w 110"/>
                <a:gd name="T77" fmla="*/ 15 h 123"/>
                <a:gd name="T78" fmla="*/ 10 w 110"/>
                <a:gd name="T79" fmla="*/ 14 h 123"/>
                <a:gd name="T80" fmla="*/ 10 w 110"/>
                <a:gd name="T81" fmla="*/ 13 h 123"/>
                <a:gd name="T82" fmla="*/ 11 w 110"/>
                <a:gd name="T83" fmla="*/ 13 h 123"/>
                <a:gd name="T84" fmla="*/ 12 w 110"/>
                <a:gd name="T85" fmla="*/ 13 h 123"/>
                <a:gd name="T86" fmla="*/ 13 w 110"/>
                <a:gd name="T87" fmla="*/ 13 h 123"/>
                <a:gd name="T88" fmla="*/ 14 w 110"/>
                <a:gd name="T89" fmla="*/ 12 h 123"/>
                <a:gd name="T90" fmla="*/ 14 w 110"/>
                <a:gd name="T91" fmla="*/ 11 h 123"/>
                <a:gd name="T92" fmla="*/ 14 w 110"/>
                <a:gd name="T93" fmla="*/ 10 h 123"/>
                <a:gd name="T94" fmla="*/ 14 w 110"/>
                <a:gd name="T95" fmla="*/ 9 h 123"/>
                <a:gd name="T96" fmla="*/ 13 w 110"/>
                <a:gd name="T97" fmla="*/ 8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6" name="Freeform 199">
              <a:extLst>
                <a:ext uri="{FF2B5EF4-FFF2-40B4-BE49-F238E27FC236}">
                  <a16:creationId xmlns:a16="http://schemas.microsoft.com/office/drawing/2014/main" id="{C0FA243B-BEA9-4605-B558-873494307D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" y="2708"/>
              <a:ext cx="18" cy="17"/>
            </a:xfrm>
            <a:custGeom>
              <a:avLst/>
              <a:gdLst>
                <a:gd name="T0" fmla="*/ 2 w 31"/>
                <a:gd name="T1" fmla="*/ 4 h 33"/>
                <a:gd name="T2" fmla="*/ 2 w 31"/>
                <a:gd name="T3" fmla="*/ 4 h 33"/>
                <a:gd name="T4" fmla="*/ 1 w 31"/>
                <a:gd name="T5" fmla="*/ 3 h 33"/>
                <a:gd name="T6" fmla="*/ 1 w 31"/>
                <a:gd name="T7" fmla="*/ 3 h 33"/>
                <a:gd name="T8" fmla="*/ 0 w 31"/>
                <a:gd name="T9" fmla="*/ 2 h 33"/>
                <a:gd name="T10" fmla="*/ 1 w 31"/>
                <a:gd name="T11" fmla="*/ 1 h 33"/>
                <a:gd name="T12" fmla="*/ 1 w 31"/>
                <a:gd name="T13" fmla="*/ 0 h 33"/>
                <a:gd name="T14" fmla="*/ 2 w 31"/>
                <a:gd name="T15" fmla="*/ 0 h 33"/>
                <a:gd name="T16" fmla="*/ 2 w 31"/>
                <a:gd name="T17" fmla="*/ 0 h 33"/>
                <a:gd name="T18" fmla="*/ 3 w 31"/>
                <a:gd name="T19" fmla="*/ 0 h 33"/>
                <a:gd name="T20" fmla="*/ 4 w 31"/>
                <a:gd name="T21" fmla="*/ 0 h 33"/>
                <a:gd name="T22" fmla="*/ 4 w 31"/>
                <a:gd name="T23" fmla="*/ 1 h 33"/>
                <a:gd name="T24" fmla="*/ 4 w 31"/>
                <a:gd name="T25" fmla="*/ 2 h 33"/>
                <a:gd name="T26" fmla="*/ 4 w 31"/>
                <a:gd name="T27" fmla="*/ 3 h 33"/>
                <a:gd name="T28" fmla="*/ 4 w 31"/>
                <a:gd name="T29" fmla="*/ 3 h 33"/>
                <a:gd name="T30" fmla="*/ 3 w 31"/>
                <a:gd name="T31" fmla="*/ 4 h 33"/>
                <a:gd name="T32" fmla="*/ 2 w 31"/>
                <a:gd name="T33" fmla="*/ 4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7" name="Freeform 200">
              <a:extLst>
                <a:ext uri="{FF2B5EF4-FFF2-40B4-BE49-F238E27FC236}">
                  <a16:creationId xmlns:a16="http://schemas.microsoft.com/office/drawing/2014/main" id="{0AF3CDA9-A6D7-4F3F-B192-3DA1ADB57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2720"/>
              <a:ext cx="56" cy="60"/>
            </a:xfrm>
            <a:custGeom>
              <a:avLst/>
              <a:gdLst>
                <a:gd name="T0" fmla="*/ 13 w 111"/>
                <a:gd name="T1" fmla="*/ 8 h 122"/>
                <a:gd name="T2" fmla="*/ 14 w 111"/>
                <a:gd name="T3" fmla="*/ 7 h 122"/>
                <a:gd name="T4" fmla="*/ 14 w 111"/>
                <a:gd name="T5" fmla="*/ 6 h 122"/>
                <a:gd name="T6" fmla="*/ 14 w 111"/>
                <a:gd name="T7" fmla="*/ 5 h 122"/>
                <a:gd name="T8" fmla="*/ 14 w 111"/>
                <a:gd name="T9" fmla="*/ 4 h 122"/>
                <a:gd name="T10" fmla="*/ 13 w 111"/>
                <a:gd name="T11" fmla="*/ 3 h 122"/>
                <a:gd name="T12" fmla="*/ 12 w 111"/>
                <a:gd name="T13" fmla="*/ 3 h 122"/>
                <a:gd name="T14" fmla="*/ 11 w 111"/>
                <a:gd name="T15" fmla="*/ 3 h 122"/>
                <a:gd name="T16" fmla="*/ 10 w 111"/>
                <a:gd name="T17" fmla="*/ 3 h 122"/>
                <a:gd name="T18" fmla="*/ 10 w 111"/>
                <a:gd name="T19" fmla="*/ 2 h 122"/>
                <a:gd name="T20" fmla="*/ 9 w 111"/>
                <a:gd name="T21" fmla="*/ 1 h 122"/>
                <a:gd name="T22" fmla="*/ 8 w 111"/>
                <a:gd name="T23" fmla="*/ 1 h 122"/>
                <a:gd name="T24" fmla="*/ 7 w 111"/>
                <a:gd name="T25" fmla="*/ 0 h 122"/>
                <a:gd name="T26" fmla="*/ 6 w 111"/>
                <a:gd name="T27" fmla="*/ 1 h 122"/>
                <a:gd name="T28" fmla="*/ 6 w 111"/>
                <a:gd name="T29" fmla="*/ 1 h 122"/>
                <a:gd name="T30" fmla="*/ 5 w 111"/>
                <a:gd name="T31" fmla="*/ 2 h 122"/>
                <a:gd name="T32" fmla="*/ 5 w 111"/>
                <a:gd name="T33" fmla="*/ 3 h 122"/>
                <a:gd name="T34" fmla="*/ 4 w 111"/>
                <a:gd name="T35" fmla="*/ 3 h 122"/>
                <a:gd name="T36" fmla="*/ 3 w 111"/>
                <a:gd name="T37" fmla="*/ 3 h 122"/>
                <a:gd name="T38" fmla="*/ 2 w 111"/>
                <a:gd name="T39" fmla="*/ 3 h 122"/>
                <a:gd name="T40" fmla="*/ 1 w 111"/>
                <a:gd name="T41" fmla="*/ 4 h 122"/>
                <a:gd name="T42" fmla="*/ 1 w 111"/>
                <a:gd name="T43" fmla="*/ 5 h 122"/>
                <a:gd name="T44" fmla="*/ 1 w 111"/>
                <a:gd name="T45" fmla="*/ 6 h 122"/>
                <a:gd name="T46" fmla="*/ 1 w 111"/>
                <a:gd name="T47" fmla="*/ 7 h 122"/>
                <a:gd name="T48" fmla="*/ 2 w 111"/>
                <a:gd name="T49" fmla="*/ 8 h 122"/>
                <a:gd name="T50" fmla="*/ 1 w 111"/>
                <a:gd name="T51" fmla="*/ 9 h 122"/>
                <a:gd name="T52" fmla="*/ 1 w 111"/>
                <a:gd name="T53" fmla="*/ 10 h 122"/>
                <a:gd name="T54" fmla="*/ 0 w 111"/>
                <a:gd name="T55" fmla="*/ 11 h 122"/>
                <a:gd name="T56" fmla="*/ 1 w 111"/>
                <a:gd name="T57" fmla="*/ 12 h 122"/>
                <a:gd name="T58" fmla="*/ 1 w 111"/>
                <a:gd name="T59" fmla="*/ 13 h 122"/>
                <a:gd name="T60" fmla="*/ 2 w 111"/>
                <a:gd name="T61" fmla="*/ 13 h 122"/>
                <a:gd name="T62" fmla="*/ 3 w 111"/>
                <a:gd name="T63" fmla="*/ 13 h 122"/>
                <a:gd name="T64" fmla="*/ 5 w 111"/>
                <a:gd name="T65" fmla="*/ 13 h 122"/>
                <a:gd name="T66" fmla="*/ 5 w 111"/>
                <a:gd name="T67" fmla="*/ 14 h 122"/>
                <a:gd name="T68" fmla="*/ 5 w 111"/>
                <a:gd name="T69" fmla="*/ 15 h 122"/>
                <a:gd name="T70" fmla="*/ 6 w 111"/>
                <a:gd name="T71" fmla="*/ 15 h 122"/>
                <a:gd name="T72" fmla="*/ 7 w 111"/>
                <a:gd name="T73" fmla="*/ 16 h 122"/>
                <a:gd name="T74" fmla="*/ 8 w 111"/>
                <a:gd name="T75" fmla="*/ 15 h 122"/>
                <a:gd name="T76" fmla="*/ 9 w 111"/>
                <a:gd name="T77" fmla="*/ 15 h 122"/>
                <a:gd name="T78" fmla="*/ 10 w 111"/>
                <a:gd name="T79" fmla="*/ 14 h 122"/>
                <a:gd name="T80" fmla="*/ 10 w 111"/>
                <a:gd name="T81" fmla="*/ 13 h 122"/>
                <a:gd name="T82" fmla="*/ 11 w 111"/>
                <a:gd name="T83" fmla="*/ 13 h 122"/>
                <a:gd name="T84" fmla="*/ 12 w 111"/>
                <a:gd name="T85" fmla="*/ 13 h 122"/>
                <a:gd name="T86" fmla="*/ 13 w 111"/>
                <a:gd name="T87" fmla="*/ 13 h 122"/>
                <a:gd name="T88" fmla="*/ 14 w 111"/>
                <a:gd name="T89" fmla="*/ 12 h 122"/>
                <a:gd name="T90" fmla="*/ 14 w 111"/>
                <a:gd name="T91" fmla="*/ 11 h 122"/>
                <a:gd name="T92" fmla="*/ 14 w 111"/>
                <a:gd name="T93" fmla="*/ 10 h 122"/>
                <a:gd name="T94" fmla="*/ 14 w 111"/>
                <a:gd name="T95" fmla="*/ 9 h 122"/>
                <a:gd name="T96" fmla="*/ 13 w 111"/>
                <a:gd name="T97" fmla="*/ 8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8" name="Freeform 201">
              <a:extLst>
                <a:ext uri="{FF2B5EF4-FFF2-40B4-BE49-F238E27FC236}">
                  <a16:creationId xmlns:a16="http://schemas.microsoft.com/office/drawing/2014/main" id="{6CEA3E22-2D6F-4449-85FA-E85FD88D8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6" y="2730"/>
              <a:ext cx="15" cy="17"/>
            </a:xfrm>
            <a:custGeom>
              <a:avLst/>
              <a:gdLst>
                <a:gd name="T0" fmla="*/ 2 w 32"/>
                <a:gd name="T1" fmla="*/ 4 h 32"/>
                <a:gd name="T2" fmla="*/ 2 w 32"/>
                <a:gd name="T3" fmla="*/ 4 h 32"/>
                <a:gd name="T4" fmla="*/ 1 w 32"/>
                <a:gd name="T5" fmla="*/ 4 h 32"/>
                <a:gd name="T6" fmla="*/ 1 w 32"/>
                <a:gd name="T7" fmla="*/ 3 h 32"/>
                <a:gd name="T8" fmla="*/ 0 w 32"/>
                <a:gd name="T9" fmla="*/ 2 h 32"/>
                <a:gd name="T10" fmla="*/ 1 w 32"/>
                <a:gd name="T11" fmla="*/ 2 h 32"/>
                <a:gd name="T12" fmla="*/ 1 w 32"/>
                <a:gd name="T13" fmla="*/ 1 h 32"/>
                <a:gd name="T14" fmla="*/ 2 w 32"/>
                <a:gd name="T15" fmla="*/ 1 h 32"/>
                <a:gd name="T16" fmla="*/ 2 w 32"/>
                <a:gd name="T17" fmla="*/ 0 h 32"/>
                <a:gd name="T18" fmla="*/ 3 w 32"/>
                <a:gd name="T19" fmla="*/ 1 h 32"/>
                <a:gd name="T20" fmla="*/ 4 w 32"/>
                <a:gd name="T21" fmla="*/ 1 h 32"/>
                <a:gd name="T22" fmla="*/ 4 w 32"/>
                <a:gd name="T23" fmla="*/ 2 h 32"/>
                <a:gd name="T24" fmla="*/ 4 w 32"/>
                <a:gd name="T25" fmla="*/ 2 h 32"/>
                <a:gd name="T26" fmla="*/ 4 w 32"/>
                <a:gd name="T27" fmla="*/ 3 h 32"/>
                <a:gd name="T28" fmla="*/ 4 w 32"/>
                <a:gd name="T29" fmla="*/ 4 h 32"/>
                <a:gd name="T30" fmla="*/ 3 w 32"/>
                <a:gd name="T31" fmla="*/ 4 h 32"/>
                <a:gd name="T32" fmla="*/ 2 w 32"/>
                <a:gd name="T33" fmla="*/ 4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39" name="Freeform 202">
              <a:extLst>
                <a:ext uri="{FF2B5EF4-FFF2-40B4-BE49-F238E27FC236}">
                  <a16:creationId xmlns:a16="http://schemas.microsoft.com/office/drawing/2014/main" id="{A641ED82-7993-491C-86F5-1AEAE1EB5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1702"/>
              <a:ext cx="69" cy="73"/>
            </a:xfrm>
            <a:custGeom>
              <a:avLst/>
              <a:gdLst>
                <a:gd name="T0" fmla="*/ 17 w 136"/>
                <a:gd name="T1" fmla="*/ 8 h 149"/>
                <a:gd name="T2" fmla="*/ 17 w 136"/>
                <a:gd name="T3" fmla="*/ 5 h 149"/>
                <a:gd name="T4" fmla="*/ 17 w 136"/>
                <a:gd name="T5" fmla="*/ 4 h 149"/>
                <a:gd name="T6" fmla="*/ 16 w 136"/>
                <a:gd name="T7" fmla="*/ 3 h 149"/>
                <a:gd name="T8" fmla="*/ 14 w 136"/>
                <a:gd name="T9" fmla="*/ 3 h 149"/>
                <a:gd name="T10" fmla="*/ 13 w 136"/>
                <a:gd name="T11" fmla="*/ 3 h 149"/>
                <a:gd name="T12" fmla="*/ 12 w 136"/>
                <a:gd name="T13" fmla="*/ 2 h 149"/>
                <a:gd name="T14" fmla="*/ 10 w 136"/>
                <a:gd name="T15" fmla="*/ 0 h 149"/>
                <a:gd name="T16" fmla="*/ 8 w 136"/>
                <a:gd name="T17" fmla="*/ 0 h 149"/>
                <a:gd name="T18" fmla="*/ 6 w 136"/>
                <a:gd name="T19" fmla="*/ 2 h 149"/>
                <a:gd name="T20" fmla="*/ 5 w 136"/>
                <a:gd name="T21" fmla="*/ 3 h 149"/>
                <a:gd name="T22" fmla="*/ 4 w 136"/>
                <a:gd name="T23" fmla="*/ 3 h 149"/>
                <a:gd name="T24" fmla="*/ 2 w 136"/>
                <a:gd name="T25" fmla="*/ 3 h 149"/>
                <a:gd name="T26" fmla="*/ 1 w 136"/>
                <a:gd name="T27" fmla="*/ 4 h 149"/>
                <a:gd name="T28" fmla="*/ 0 w 136"/>
                <a:gd name="T29" fmla="*/ 5 h 149"/>
                <a:gd name="T30" fmla="*/ 1 w 136"/>
                <a:gd name="T31" fmla="*/ 8 h 149"/>
                <a:gd name="T32" fmla="*/ 1 w 136"/>
                <a:gd name="T33" fmla="*/ 10 h 149"/>
                <a:gd name="T34" fmla="*/ 0 w 136"/>
                <a:gd name="T35" fmla="*/ 12 h 149"/>
                <a:gd name="T36" fmla="*/ 1 w 136"/>
                <a:gd name="T37" fmla="*/ 14 h 149"/>
                <a:gd name="T38" fmla="*/ 2 w 136"/>
                <a:gd name="T39" fmla="*/ 15 h 149"/>
                <a:gd name="T40" fmla="*/ 4 w 136"/>
                <a:gd name="T41" fmla="*/ 15 h 149"/>
                <a:gd name="T42" fmla="*/ 5 w 136"/>
                <a:gd name="T43" fmla="*/ 15 h 149"/>
                <a:gd name="T44" fmla="*/ 6 w 136"/>
                <a:gd name="T45" fmla="*/ 16 h 149"/>
                <a:gd name="T46" fmla="*/ 8 w 136"/>
                <a:gd name="T47" fmla="*/ 18 h 149"/>
                <a:gd name="T48" fmla="*/ 10 w 136"/>
                <a:gd name="T49" fmla="*/ 18 h 149"/>
                <a:gd name="T50" fmla="*/ 12 w 136"/>
                <a:gd name="T51" fmla="*/ 16 h 149"/>
                <a:gd name="T52" fmla="*/ 13 w 136"/>
                <a:gd name="T53" fmla="*/ 15 h 149"/>
                <a:gd name="T54" fmla="*/ 14 w 136"/>
                <a:gd name="T55" fmla="*/ 15 h 149"/>
                <a:gd name="T56" fmla="*/ 15 w 136"/>
                <a:gd name="T57" fmla="*/ 15 h 149"/>
                <a:gd name="T58" fmla="*/ 16 w 136"/>
                <a:gd name="T59" fmla="*/ 14 h 149"/>
                <a:gd name="T60" fmla="*/ 17 w 136"/>
                <a:gd name="T61" fmla="*/ 12 h 149"/>
                <a:gd name="T62" fmla="*/ 17 w 136"/>
                <a:gd name="T63" fmla="*/ 1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0" name="Freeform 203">
              <a:extLst>
                <a:ext uri="{FF2B5EF4-FFF2-40B4-BE49-F238E27FC236}">
                  <a16:creationId xmlns:a16="http://schemas.microsoft.com/office/drawing/2014/main" id="{746835CF-C9BA-43F0-BE63-A091637FD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1716"/>
              <a:ext cx="20" cy="21"/>
            </a:xfrm>
            <a:custGeom>
              <a:avLst/>
              <a:gdLst>
                <a:gd name="T0" fmla="*/ 3 w 39"/>
                <a:gd name="T1" fmla="*/ 5 h 40"/>
                <a:gd name="T2" fmla="*/ 2 w 39"/>
                <a:gd name="T3" fmla="*/ 5 h 40"/>
                <a:gd name="T4" fmla="*/ 1 w 39"/>
                <a:gd name="T5" fmla="*/ 5 h 40"/>
                <a:gd name="T6" fmla="*/ 1 w 39"/>
                <a:gd name="T7" fmla="*/ 4 h 40"/>
                <a:gd name="T8" fmla="*/ 0 w 39"/>
                <a:gd name="T9" fmla="*/ 3 h 40"/>
                <a:gd name="T10" fmla="*/ 1 w 39"/>
                <a:gd name="T11" fmla="*/ 2 h 40"/>
                <a:gd name="T12" fmla="*/ 1 w 39"/>
                <a:gd name="T13" fmla="*/ 1 h 40"/>
                <a:gd name="T14" fmla="*/ 2 w 39"/>
                <a:gd name="T15" fmla="*/ 1 h 40"/>
                <a:gd name="T16" fmla="*/ 3 w 39"/>
                <a:gd name="T17" fmla="*/ 0 h 40"/>
                <a:gd name="T18" fmla="*/ 4 w 39"/>
                <a:gd name="T19" fmla="*/ 1 h 40"/>
                <a:gd name="T20" fmla="*/ 5 w 39"/>
                <a:gd name="T21" fmla="*/ 1 h 40"/>
                <a:gd name="T22" fmla="*/ 5 w 39"/>
                <a:gd name="T23" fmla="*/ 2 h 40"/>
                <a:gd name="T24" fmla="*/ 5 w 39"/>
                <a:gd name="T25" fmla="*/ 3 h 40"/>
                <a:gd name="T26" fmla="*/ 5 w 39"/>
                <a:gd name="T27" fmla="*/ 4 h 40"/>
                <a:gd name="T28" fmla="*/ 5 w 39"/>
                <a:gd name="T29" fmla="*/ 5 h 40"/>
                <a:gd name="T30" fmla="*/ 4 w 39"/>
                <a:gd name="T31" fmla="*/ 5 h 40"/>
                <a:gd name="T32" fmla="*/ 3 w 39"/>
                <a:gd name="T33" fmla="*/ 5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1" name="Freeform 204">
              <a:extLst>
                <a:ext uri="{FF2B5EF4-FFF2-40B4-BE49-F238E27FC236}">
                  <a16:creationId xmlns:a16="http://schemas.microsoft.com/office/drawing/2014/main" id="{FD6D0E8F-5E9B-4615-9364-596DCE025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3" y="2539"/>
              <a:ext cx="64" cy="89"/>
            </a:xfrm>
            <a:custGeom>
              <a:avLst/>
              <a:gdLst>
                <a:gd name="T0" fmla="*/ 0 w 129"/>
                <a:gd name="T1" fmla="*/ 22 h 181"/>
                <a:gd name="T2" fmla="*/ 3 w 129"/>
                <a:gd name="T3" fmla="*/ 21 h 181"/>
                <a:gd name="T4" fmla="*/ 6 w 129"/>
                <a:gd name="T5" fmla="*/ 19 h 181"/>
                <a:gd name="T6" fmla="*/ 9 w 129"/>
                <a:gd name="T7" fmla="*/ 17 h 181"/>
                <a:gd name="T8" fmla="*/ 12 w 129"/>
                <a:gd name="T9" fmla="*/ 15 h 181"/>
                <a:gd name="T10" fmla="*/ 14 w 129"/>
                <a:gd name="T11" fmla="*/ 12 h 181"/>
                <a:gd name="T12" fmla="*/ 15 w 129"/>
                <a:gd name="T13" fmla="*/ 9 h 181"/>
                <a:gd name="T14" fmla="*/ 16 w 129"/>
                <a:gd name="T15" fmla="*/ 6 h 181"/>
                <a:gd name="T16" fmla="*/ 15 w 129"/>
                <a:gd name="T17" fmla="*/ 3 h 181"/>
                <a:gd name="T18" fmla="*/ 14 w 129"/>
                <a:gd name="T19" fmla="*/ 1 h 181"/>
                <a:gd name="T20" fmla="*/ 12 w 129"/>
                <a:gd name="T21" fmla="*/ 0 h 181"/>
                <a:gd name="T22" fmla="*/ 10 w 129"/>
                <a:gd name="T23" fmla="*/ 0 h 181"/>
                <a:gd name="T24" fmla="*/ 9 w 129"/>
                <a:gd name="T25" fmla="*/ 1 h 181"/>
                <a:gd name="T26" fmla="*/ 7 w 129"/>
                <a:gd name="T27" fmla="*/ 2 h 181"/>
                <a:gd name="T28" fmla="*/ 6 w 129"/>
                <a:gd name="T29" fmla="*/ 4 h 181"/>
                <a:gd name="T30" fmla="*/ 6 w 129"/>
                <a:gd name="T31" fmla="*/ 7 h 181"/>
                <a:gd name="T32" fmla="*/ 6 w 129"/>
                <a:gd name="T33" fmla="*/ 9 h 181"/>
                <a:gd name="T34" fmla="*/ 6 w 129"/>
                <a:gd name="T35" fmla="*/ 11 h 181"/>
                <a:gd name="T36" fmla="*/ 6 w 129"/>
                <a:gd name="T37" fmla="*/ 14 h 181"/>
                <a:gd name="T38" fmla="*/ 5 w 129"/>
                <a:gd name="T39" fmla="*/ 16 h 181"/>
                <a:gd name="T40" fmla="*/ 3 w 129"/>
                <a:gd name="T41" fmla="*/ 18 h 181"/>
                <a:gd name="T42" fmla="*/ 2 w 129"/>
                <a:gd name="T43" fmla="*/ 20 h 181"/>
                <a:gd name="T44" fmla="*/ 1 w 129"/>
                <a:gd name="T45" fmla="*/ 21 h 181"/>
                <a:gd name="T46" fmla="*/ 0 w 129"/>
                <a:gd name="T47" fmla="*/ 22 h 181"/>
                <a:gd name="T48" fmla="*/ 0 w 129"/>
                <a:gd name="T49" fmla="*/ 22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2" name="Freeform 205">
              <a:extLst>
                <a:ext uri="{FF2B5EF4-FFF2-40B4-BE49-F238E27FC236}">
                  <a16:creationId xmlns:a16="http://schemas.microsoft.com/office/drawing/2014/main" id="{A56276EE-359D-4153-9669-ADE0FA808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" y="2512"/>
              <a:ext cx="46" cy="104"/>
            </a:xfrm>
            <a:custGeom>
              <a:avLst/>
              <a:gdLst>
                <a:gd name="T0" fmla="*/ 7 w 90"/>
                <a:gd name="T1" fmla="*/ 26 h 206"/>
                <a:gd name="T2" fmla="*/ 9 w 90"/>
                <a:gd name="T3" fmla="*/ 23 h 206"/>
                <a:gd name="T4" fmla="*/ 10 w 90"/>
                <a:gd name="T5" fmla="*/ 20 h 206"/>
                <a:gd name="T6" fmla="*/ 11 w 90"/>
                <a:gd name="T7" fmla="*/ 16 h 206"/>
                <a:gd name="T8" fmla="*/ 12 w 90"/>
                <a:gd name="T9" fmla="*/ 13 h 206"/>
                <a:gd name="T10" fmla="*/ 11 w 90"/>
                <a:gd name="T11" fmla="*/ 9 h 206"/>
                <a:gd name="T12" fmla="*/ 11 w 90"/>
                <a:gd name="T13" fmla="*/ 6 h 206"/>
                <a:gd name="T14" fmla="*/ 9 w 90"/>
                <a:gd name="T15" fmla="*/ 3 h 206"/>
                <a:gd name="T16" fmla="*/ 7 w 90"/>
                <a:gd name="T17" fmla="*/ 1 h 206"/>
                <a:gd name="T18" fmla="*/ 5 w 90"/>
                <a:gd name="T19" fmla="*/ 0 h 206"/>
                <a:gd name="T20" fmla="*/ 3 w 90"/>
                <a:gd name="T21" fmla="*/ 1 h 206"/>
                <a:gd name="T22" fmla="*/ 1 w 90"/>
                <a:gd name="T23" fmla="*/ 2 h 206"/>
                <a:gd name="T24" fmla="*/ 1 w 90"/>
                <a:gd name="T25" fmla="*/ 4 h 206"/>
                <a:gd name="T26" fmla="*/ 0 w 90"/>
                <a:gd name="T27" fmla="*/ 6 h 206"/>
                <a:gd name="T28" fmla="*/ 1 w 90"/>
                <a:gd name="T29" fmla="*/ 8 h 206"/>
                <a:gd name="T30" fmla="*/ 2 w 90"/>
                <a:gd name="T31" fmla="*/ 10 h 206"/>
                <a:gd name="T32" fmla="*/ 4 w 90"/>
                <a:gd name="T33" fmla="*/ 12 h 206"/>
                <a:gd name="T34" fmla="*/ 5 w 90"/>
                <a:gd name="T35" fmla="*/ 14 h 206"/>
                <a:gd name="T36" fmla="*/ 6 w 90"/>
                <a:gd name="T37" fmla="*/ 16 h 206"/>
                <a:gd name="T38" fmla="*/ 7 w 90"/>
                <a:gd name="T39" fmla="*/ 18 h 206"/>
                <a:gd name="T40" fmla="*/ 7 w 90"/>
                <a:gd name="T41" fmla="*/ 20 h 206"/>
                <a:gd name="T42" fmla="*/ 7 w 90"/>
                <a:gd name="T43" fmla="*/ 23 h 206"/>
                <a:gd name="T44" fmla="*/ 7 w 90"/>
                <a:gd name="T45" fmla="*/ 25 h 206"/>
                <a:gd name="T46" fmla="*/ 7 w 90"/>
                <a:gd name="T47" fmla="*/ 26 h 206"/>
                <a:gd name="T48" fmla="*/ 7 w 90"/>
                <a:gd name="T49" fmla="*/ 26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3" name="Freeform 206">
              <a:extLst>
                <a:ext uri="{FF2B5EF4-FFF2-40B4-BE49-F238E27FC236}">
                  <a16:creationId xmlns:a16="http://schemas.microsoft.com/office/drawing/2014/main" id="{5E6679E0-8C0A-4990-AEB6-17CA3716B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9" y="2583"/>
              <a:ext cx="101" cy="50"/>
            </a:xfrm>
            <a:custGeom>
              <a:avLst/>
              <a:gdLst>
                <a:gd name="T0" fmla="*/ 0 w 201"/>
                <a:gd name="T1" fmla="*/ 10 h 99"/>
                <a:gd name="T2" fmla="*/ 1 w 201"/>
                <a:gd name="T3" fmla="*/ 11 h 99"/>
                <a:gd name="T4" fmla="*/ 3 w 201"/>
                <a:gd name="T5" fmla="*/ 11 h 99"/>
                <a:gd name="T6" fmla="*/ 4 w 201"/>
                <a:gd name="T7" fmla="*/ 12 h 99"/>
                <a:gd name="T8" fmla="*/ 6 w 201"/>
                <a:gd name="T9" fmla="*/ 12 h 99"/>
                <a:gd name="T10" fmla="*/ 8 w 201"/>
                <a:gd name="T11" fmla="*/ 13 h 99"/>
                <a:gd name="T12" fmla="*/ 10 w 201"/>
                <a:gd name="T13" fmla="*/ 13 h 99"/>
                <a:gd name="T14" fmla="*/ 12 w 201"/>
                <a:gd name="T15" fmla="*/ 13 h 99"/>
                <a:gd name="T16" fmla="*/ 14 w 201"/>
                <a:gd name="T17" fmla="*/ 13 h 99"/>
                <a:gd name="T18" fmla="*/ 15 w 201"/>
                <a:gd name="T19" fmla="*/ 12 h 99"/>
                <a:gd name="T20" fmla="*/ 17 w 201"/>
                <a:gd name="T21" fmla="*/ 12 h 99"/>
                <a:gd name="T22" fmla="*/ 19 w 201"/>
                <a:gd name="T23" fmla="*/ 12 h 99"/>
                <a:gd name="T24" fmla="*/ 20 w 201"/>
                <a:gd name="T25" fmla="*/ 11 h 99"/>
                <a:gd name="T26" fmla="*/ 21 w 201"/>
                <a:gd name="T27" fmla="*/ 10 h 99"/>
                <a:gd name="T28" fmla="*/ 23 w 201"/>
                <a:gd name="T29" fmla="*/ 9 h 99"/>
                <a:gd name="T30" fmla="*/ 23 w 201"/>
                <a:gd name="T31" fmla="*/ 8 h 99"/>
                <a:gd name="T32" fmla="*/ 24 w 201"/>
                <a:gd name="T33" fmla="*/ 6 h 99"/>
                <a:gd name="T34" fmla="*/ 25 w 201"/>
                <a:gd name="T35" fmla="*/ 4 h 99"/>
                <a:gd name="T36" fmla="*/ 24 w 201"/>
                <a:gd name="T37" fmla="*/ 2 h 99"/>
                <a:gd name="T38" fmla="*/ 23 w 201"/>
                <a:gd name="T39" fmla="*/ 1 h 99"/>
                <a:gd name="T40" fmla="*/ 21 w 201"/>
                <a:gd name="T41" fmla="*/ 0 h 99"/>
                <a:gd name="T42" fmla="*/ 19 w 201"/>
                <a:gd name="T43" fmla="*/ 1 h 99"/>
                <a:gd name="T44" fmla="*/ 17 w 201"/>
                <a:gd name="T45" fmla="*/ 2 h 99"/>
                <a:gd name="T46" fmla="*/ 15 w 201"/>
                <a:gd name="T47" fmla="*/ 3 h 99"/>
                <a:gd name="T48" fmla="*/ 13 w 201"/>
                <a:gd name="T49" fmla="*/ 5 h 99"/>
                <a:gd name="T50" fmla="*/ 12 w 201"/>
                <a:gd name="T51" fmla="*/ 7 h 99"/>
                <a:gd name="T52" fmla="*/ 10 w 201"/>
                <a:gd name="T53" fmla="*/ 8 h 99"/>
                <a:gd name="T54" fmla="*/ 8 w 201"/>
                <a:gd name="T55" fmla="*/ 9 h 99"/>
                <a:gd name="T56" fmla="*/ 5 w 201"/>
                <a:gd name="T57" fmla="*/ 10 h 99"/>
                <a:gd name="T58" fmla="*/ 3 w 201"/>
                <a:gd name="T59" fmla="*/ 10 h 99"/>
                <a:gd name="T60" fmla="*/ 1 w 201"/>
                <a:gd name="T61" fmla="*/ 10 h 99"/>
                <a:gd name="T62" fmla="*/ 0 w 201"/>
                <a:gd name="T63" fmla="*/ 10 h 99"/>
                <a:gd name="T64" fmla="*/ 0 w 201"/>
                <a:gd name="T65" fmla="*/ 10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4" name="Freeform 207">
              <a:extLst>
                <a:ext uri="{FF2B5EF4-FFF2-40B4-BE49-F238E27FC236}">
                  <a16:creationId xmlns:a16="http://schemas.microsoft.com/office/drawing/2014/main" id="{CF2145A5-3F21-4324-8A3D-1086D737E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6" y="2629"/>
              <a:ext cx="97" cy="50"/>
            </a:xfrm>
            <a:custGeom>
              <a:avLst/>
              <a:gdLst>
                <a:gd name="T0" fmla="*/ 0 w 198"/>
                <a:gd name="T1" fmla="*/ 0 h 100"/>
                <a:gd name="T2" fmla="*/ 2 w 198"/>
                <a:gd name="T3" fmla="*/ 3 h 100"/>
                <a:gd name="T4" fmla="*/ 5 w 198"/>
                <a:gd name="T5" fmla="*/ 6 h 100"/>
                <a:gd name="T6" fmla="*/ 7 w 198"/>
                <a:gd name="T7" fmla="*/ 9 h 100"/>
                <a:gd name="T8" fmla="*/ 10 w 198"/>
                <a:gd name="T9" fmla="*/ 11 h 100"/>
                <a:gd name="T10" fmla="*/ 14 w 198"/>
                <a:gd name="T11" fmla="*/ 12 h 100"/>
                <a:gd name="T12" fmla="*/ 17 w 198"/>
                <a:gd name="T13" fmla="*/ 13 h 100"/>
                <a:gd name="T14" fmla="*/ 20 w 198"/>
                <a:gd name="T15" fmla="*/ 13 h 100"/>
                <a:gd name="T16" fmla="*/ 23 w 198"/>
                <a:gd name="T17" fmla="*/ 12 h 100"/>
                <a:gd name="T18" fmla="*/ 24 w 198"/>
                <a:gd name="T19" fmla="*/ 10 h 100"/>
                <a:gd name="T20" fmla="*/ 25 w 198"/>
                <a:gd name="T21" fmla="*/ 8 h 100"/>
                <a:gd name="T22" fmla="*/ 25 w 198"/>
                <a:gd name="T23" fmla="*/ 6 h 100"/>
                <a:gd name="T24" fmla="*/ 23 w 198"/>
                <a:gd name="T25" fmla="*/ 5 h 100"/>
                <a:gd name="T26" fmla="*/ 22 w 198"/>
                <a:gd name="T27" fmla="*/ 4 h 100"/>
                <a:gd name="T28" fmla="*/ 19 w 198"/>
                <a:gd name="T29" fmla="*/ 3 h 100"/>
                <a:gd name="T30" fmla="*/ 17 w 198"/>
                <a:gd name="T31" fmla="*/ 3 h 100"/>
                <a:gd name="T32" fmla="*/ 14 w 198"/>
                <a:gd name="T33" fmla="*/ 4 h 100"/>
                <a:gd name="T34" fmla="*/ 12 w 198"/>
                <a:gd name="T35" fmla="*/ 5 h 100"/>
                <a:gd name="T36" fmla="*/ 10 w 198"/>
                <a:gd name="T37" fmla="*/ 5 h 100"/>
                <a:gd name="T38" fmla="*/ 8 w 198"/>
                <a:gd name="T39" fmla="*/ 4 h 100"/>
                <a:gd name="T40" fmla="*/ 6 w 198"/>
                <a:gd name="T41" fmla="*/ 3 h 100"/>
                <a:gd name="T42" fmla="*/ 4 w 198"/>
                <a:gd name="T43" fmla="*/ 2 h 100"/>
                <a:gd name="T44" fmla="*/ 2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5" name="Freeform 208">
              <a:extLst>
                <a:ext uri="{FF2B5EF4-FFF2-40B4-BE49-F238E27FC236}">
                  <a16:creationId xmlns:a16="http://schemas.microsoft.com/office/drawing/2014/main" id="{E6F1A647-CB19-42EC-A53C-B49B1655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2" y="2637"/>
              <a:ext cx="69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4 h 174"/>
                <a:gd name="T4" fmla="*/ 1 w 136"/>
                <a:gd name="T5" fmla="*/ 7 h 174"/>
                <a:gd name="T6" fmla="*/ 2 w 136"/>
                <a:gd name="T7" fmla="*/ 11 h 174"/>
                <a:gd name="T8" fmla="*/ 3 w 136"/>
                <a:gd name="T9" fmla="*/ 15 h 174"/>
                <a:gd name="T10" fmla="*/ 5 w 136"/>
                <a:gd name="T11" fmla="*/ 18 h 174"/>
                <a:gd name="T12" fmla="*/ 7 w 136"/>
                <a:gd name="T13" fmla="*/ 20 h 174"/>
                <a:gd name="T14" fmla="*/ 10 w 136"/>
                <a:gd name="T15" fmla="*/ 22 h 174"/>
                <a:gd name="T16" fmla="*/ 13 w 136"/>
                <a:gd name="T17" fmla="*/ 22 h 174"/>
                <a:gd name="T18" fmla="*/ 15 w 136"/>
                <a:gd name="T19" fmla="*/ 22 h 174"/>
                <a:gd name="T20" fmla="*/ 17 w 136"/>
                <a:gd name="T21" fmla="*/ 21 h 174"/>
                <a:gd name="T22" fmla="*/ 17 w 136"/>
                <a:gd name="T23" fmla="*/ 19 h 174"/>
                <a:gd name="T24" fmla="*/ 17 w 136"/>
                <a:gd name="T25" fmla="*/ 17 h 174"/>
                <a:gd name="T26" fmla="*/ 16 w 136"/>
                <a:gd name="T27" fmla="*/ 15 h 174"/>
                <a:gd name="T28" fmla="*/ 15 w 136"/>
                <a:gd name="T29" fmla="*/ 13 h 174"/>
                <a:gd name="T30" fmla="*/ 12 w 136"/>
                <a:gd name="T31" fmla="*/ 12 h 174"/>
                <a:gd name="T32" fmla="*/ 10 w 136"/>
                <a:gd name="T33" fmla="*/ 11 h 174"/>
                <a:gd name="T34" fmla="*/ 8 w 136"/>
                <a:gd name="T35" fmla="*/ 11 h 174"/>
                <a:gd name="T36" fmla="*/ 6 w 136"/>
                <a:gd name="T37" fmla="*/ 10 h 174"/>
                <a:gd name="T38" fmla="*/ 4 w 136"/>
                <a:gd name="T39" fmla="*/ 8 h 174"/>
                <a:gd name="T40" fmla="*/ 3 w 136"/>
                <a:gd name="T41" fmla="*/ 6 h 174"/>
                <a:gd name="T42" fmla="*/ 2 w 136"/>
                <a:gd name="T43" fmla="*/ 4 h 174"/>
                <a:gd name="T44" fmla="*/ 1 w 136"/>
                <a:gd name="T45" fmla="*/ 2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6" name="Freeform 209">
              <a:extLst>
                <a:ext uri="{FF2B5EF4-FFF2-40B4-BE49-F238E27FC236}">
                  <a16:creationId xmlns:a16="http://schemas.microsoft.com/office/drawing/2014/main" id="{E45BFBD1-F97A-4380-8E89-9C22897BD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604"/>
              <a:ext cx="235" cy="81"/>
            </a:xfrm>
            <a:custGeom>
              <a:avLst/>
              <a:gdLst>
                <a:gd name="T0" fmla="*/ 1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1 h 163"/>
                <a:gd name="T8" fmla="*/ 2 w 469"/>
                <a:gd name="T9" fmla="*/ 2 h 163"/>
                <a:gd name="T10" fmla="*/ 4 w 469"/>
                <a:gd name="T11" fmla="*/ 4 h 163"/>
                <a:gd name="T12" fmla="*/ 6 w 469"/>
                <a:gd name="T13" fmla="*/ 6 h 163"/>
                <a:gd name="T14" fmla="*/ 9 w 469"/>
                <a:gd name="T15" fmla="*/ 8 h 163"/>
                <a:gd name="T16" fmla="*/ 13 w 469"/>
                <a:gd name="T17" fmla="*/ 10 h 163"/>
                <a:gd name="T18" fmla="*/ 17 w 469"/>
                <a:gd name="T19" fmla="*/ 13 h 163"/>
                <a:gd name="T20" fmla="*/ 21 w 469"/>
                <a:gd name="T21" fmla="*/ 15 h 163"/>
                <a:gd name="T22" fmla="*/ 26 w 469"/>
                <a:gd name="T23" fmla="*/ 17 h 163"/>
                <a:gd name="T24" fmla="*/ 31 w 469"/>
                <a:gd name="T25" fmla="*/ 18 h 163"/>
                <a:gd name="T26" fmla="*/ 35 w 469"/>
                <a:gd name="T27" fmla="*/ 19 h 163"/>
                <a:gd name="T28" fmla="*/ 40 w 469"/>
                <a:gd name="T29" fmla="*/ 20 h 163"/>
                <a:gd name="T30" fmla="*/ 45 w 469"/>
                <a:gd name="T31" fmla="*/ 20 h 163"/>
                <a:gd name="T32" fmla="*/ 50 w 469"/>
                <a:gd name="T33" fmla="*/ 19 h 163"/>
                <a:gd name="T34" fmla="*/ 53 w 469"/>
                <a:gd name="T35" fmla="*/ 18 h 163"/>
                <a:gd name="T36" fmla="*/ 55 w 469"/>
                <a:gd name="T37" fmla="*/ 16 h 163"/>
                <a:gd name="T38" fmla="*/ 56 w 469"/>
                <a:gd name="T39" fmla="*/ 15 h 163"/>
                <a:gd name="T40" fmla="*/ 57 w 469"/>
                <a:gd name="T41" fmla="*/ 13 h 163"/>
                <a:gd name="T42" fmla="*/ 58 w 469"/>
                <a:gd name="T43" fmla="*/ 11 h 163"/>
                <a:gd name="T44" fmla="*/ 58 w 469"/>
                <a:gd name="T45" fmla="*/ 10 h 163"/>
                <a:gd name="T46" fmla="*/ 58 w 469"/>
                <a:gd name="T47" fmla="*/ 9 h 163"/>
                <a:gd name="T48" fmla="*/ 58 w 469"/>
                <a:gd name="T49" fmla="*/ 8 h 163"/>
                <a:gd name="T50" fmla="*/ 58 w 469"/>
                <a:gd name="T51" fmla="*/ 8 h 163"/>
                <a:gd name="T52" fmla="*/ 58 w 469"/>
                <a:gd name="T53" fmla="*/ 9 h 163"/>
                <a:gd name="T54" fmla="*/ 57 w 469"/>
                <a:gd name="T55" fmla="*/ 10 h 163"/>
                <a:gd name="T56" fmla="*/ 56 w 469"/>
                <a:gd name="T57" fmla="*/ 12 h 163"/>
                <a:gd name="T58" fmla="*/ 55 w 469"/>
                <a:gd name="T59" fmla="*/ 13 h 163"/>
                <a:gd name="T60" fmla="*/ 54 w 469"/>
                <a:gd name="T61" fmla="*/ 15 h 163"/>
                <a:gd name="T62" fmla="*/ 51 w 469"/>
                <a:gd name="T63" fmla="*/ 16 h 163"/>
                <a:gd name="T64" fmla="*/ 49 w 469"/>
                <a:gd name="T65" fmla="*/ 17 h 163"/>
                <a:gd name="T66" fmla="*/ 45 w 469"/>
                <a:gd name="T67" fmla="*/ 18 h 163"/>
                <a:gd name="T68" fmla="*/ 41 w 469"/>
                <a:gd name="T69" fmla="*/ 18 h 163"/>
                <a:gd name="T70" fmla="*/ 37 w 469"/>
                <a:gd name="T71" fmla="*/ 17 h 163"/>
                <a:gd name="T72" fmla="*/ 31 w 469"/>
                <a:gd name="T73" fmla="*/ 16 h 163"/>
                <a:gd name="T74" fmla="*/ 25 w 469"/>
                <a:gd name="T75" fmla="*/ 14 h 163"/>
                <a:gd name="T76" fmla="*/ 18 w 469"/>
                <a:gd name="T77" fmla="*/ 10 h 163"/>
                <a:gd name="T78" fmla="*/ 10 w 469"/>
                <a:gd name="T79" fmla="*/ 6 h 163"/>
                <a:gd name="T80" fmla="*/ 1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7" name="Freeform 210">
              <a:extLst>
                <a:ext uri="{FF2B5EF4-FFF2-40B4-BE49-F238E27FC236}">
                  <a16:creationId xmlns:a16="http://schemas.microsoft.com/office/drawing/2014/main" id="{F16B5551-3E97-4245-94DE-67A0981DD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518"/>
              <a:ext cx="70" cy="73"/>
            </a:xfrm>
            <a:custGeom>
              <a:avLst/>
              <a:gdLst>
                <a:gd name="T0" fmla="*/ 11 w 142"/>
                <a:gd name="T1" fmla="*/ 17 h 145"/>
                <a:gd name="T2" fmla="*/ 9 w 142"/>
                <a:gd name="T3" fmla="*/ 19 h 145"/>
                <a:gd name="T4" fmla="*/ 6 w 142"/>
                <a:gd name="T5" fmla="*/ 18 h 145"/>
                <a:gd name="T6" fmla="*/ 5 w 142"/>
                <a:gd name="T7" fmla="*/ 16 h 145"/>
                <a:gd name="T8" fmla="*/ 4 w 142"/>
                <a:gd name="T9" fmla="*/ 15 h 145"/>
                <a:gd name="T10" fmla="*/ 3 w 142"/>
                <a:gd name="T11" fmla="*/ 15 h 145"/>
                <a:gd name="T12" fmla="*/ 2 w 142"/>
                <a:gd name="T13" fmla="*/ 14 h 145"/>
                <a:gd name="T14" fmla="*/ 1 w 142"/>
                <a:gd name="T15" fmla="*/ 13 h 145"/>
                <a:gd name="T16" fmla="*/ 0 w 142"/>
                <a:gd name="T17" fmla="*/ 11 h 145"/>
                <a:gd name="T18" fmla="*/ 2 w 142"/>
                <a:gd name="T19" fmla="*/ 9 h 145"/>
                <a:gd name="T20" fmla="*/ 2 w 142"/>
                <a:gd name="T21" fmla="*/ 7 h 145"/>
                <a:gd name="T22" fmla="*/ 2 w 142"/>
                <a:gd name="T23" fmla="*/ 4 h 145"/>
                <a:gd name="T24" fmla="*/ 3 w 142"/>
                <a:gd name="T25" fmla="*/ 3 h 145"/>
                <a:gd name="T26" fmla="*/ 4 w 142"/>
                <a:gd name="T27" fmla="*/ 2 h 145"/>
                <a:gd name="T28" fmla="*/ 5 w 142"/>
                <a:gd name="T29" fmla="*/ 2 h 145"/>
                <a:gd name="T30" fmla="*/ 7 w 142"/>
                <a:gd name="T31" fmla="*/ 3 h 145"/>
                <a:gd name="T32" fmla="*/ 8 w 142"/>
                <a:gd name="T33" fmla="*/ 2 h 145"/>
                <a:gd name="T34" fmla="*/ 10 w 142"/>
                <a:gd name="T35" fmla="*/ 0 h 145"/>
                <a:gd name="T36" fmla="*/ 12 w 142"/>
                <a:gd name="T37" fmla="*/ 1 h 145"/>
                <a:gd name="T38" fmla="*/ 14 w 142"/>
                <a:gd name="T39" fmla="*/ 3 h 145"/>
                <a:gd name="T40" fmla="*/ 14 w 142"/>
                <a:gd name="T41" fmla="*/ 4 h 145"/>
                <a:gd name="T42" fmla="*/ 16 w 142"/>
                <a:gd name="T43" fmla="*/ 4 h 145"/>
                <a:gd name="T44" fmla="*/ 17 w 142"/>
                <a:gd name="T45" fmla="*/ 5 h 145"/>
                <a:gd name="T46" fmla="*/ 18 w 142"/>
                <a:gd name="T47" fmla="*/ 6 h 145"/>
                <a:gd name="T48" fmla="*/ 18 w 142"/>
                <a:gd name="T49" fmla="*/ 8 h 145"/>
                <a:gd name="T50" fmla="*/ 17 w 142"/>
                <a:gd name="T51" fmla="*/ 10 h 145"/>
                <a:gd name="T52" fmla="*/ 17 w 142"/>
                <a:gd name="T53" fmla="*/ 12 h 145"/>
                <a:gd name="T54" fmla="*/ 17 w 142"/>
                <a:gd name="T55" fmla="*/ 14 h 145"/>
                <a:gd name="T56" fmla="*/ 16 w 142"/>
                <a:gd name="T57" fmla="*/ 16 h 145"/>
                <a:gd name="T58" fmla="*/ 15 w 142"/>
                <a:gd name="T59" fmla="*/ 17 h 145"/>
                <a:gd name="T60" fmla="*/ 13 w 142"/>
                <a:gd name="T61" fmla="*/ 17 h 145"/>
                <a:gd name="T62" fmla="*/ 12 w 142"/>
                <a:gd name="T63" fmla="*/ 16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8" name="Freeform 211">
              <a:extLst>
                <a:ext uri="{FF2B5EF4-FFF2-40B4-BE49-F238E27FC236}">
                  <a16:creationId xmlns:a16="http://schemas.microsoft.com/office/drawing/2014/main" id="{5487B6AA-BC72-493C-BC25-B4DF9A950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5" y="2533"/>
              <a:ext cx="22" cy="21"/>
            </a:xfrm>
            <a:custGeom>
              <a:avLst/>
              <a:gdLst>
                <a:gd name="T0" fmla="*/ 6 w 40"/>
                <a:gd name="T1" fmla="*/ 2 h 39"/>
                <a:gd name="T2" fmla="*/ 5 w 40"/>
                <a:gd name="T3" fmla="*/ 1 h 39"/>
                <a:gd name="T4" fmla="*/ 4 w 40"/>
                <a:gd name="T5" fmla="*/ 1 h 39"/>
                <a:gd name="T6" fmla="*/ 3 w 40"/>
                <a:gd name="T7" fmla="*/ 0 h 39"/>
                <a:gd name="T8" fmla="*/ 2 w 40"/>
                <a:gd name="T9" fmla="*/ 1 h 39"/>
                <a:gd name="T10" fmla="*/ 1 w 40"/>
                <a:gd name="T11" fmla="*/ 1 h 39"/>
                <a:gd name="T12" fmla="*/ 1 w 40"/>
                <a:gd name="T13" fmla="*/ 2 h 39"/>
                <a:gd name="T14" fmla="*/ 0 w 40"/>
                <a:gd name="T15" fmla="*/ 3 h 39"/>
                <a:gd name="T16" fmla="*/ 1 w 40"/>
                <a:gd name="T17" fmla="*/ 4 h 39"/>
                <a:gd name="T18" fmla="*/ 1 w 40"/>
                <a:gd name="T19" fmla="*/ 4 h 39"/>
                <a:gd name="T20" fmla="*/ 2 w 40"/>
                <a:gd name="T21" fmla="*/ 5 h 39"/>
                <a:gd name="T22" fmla="*/ 3 w 40"/>
                <a:gd name="T23" fmla="*/ 5 h 39"/>
                <a:gd name="T24" fmla="*/ 4 w 40"/>
                <a:gd name="T25" fmla="*/ 5 h 39"/>
                <a:gd name="T26" fmla="*/ 5 w 40"/>
                <a:gd name="T27" fmla="*/ 5 h 39"/>
                <a:gd name="T28" fmla="*/ 6 w 40"/>
                <a:gd name="T29" fmla="*/ 4 h 39"/>
                <a:gd name="T30" fmla="*/ 6 w 40"/>
                <a:gd name="T31" fmla="*/ 3 h 39"/>
                <a:gd name="T32" fmla="*/ 6 w 40"/>
                <a:gd name="T33" fmla="*/ 2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49" name="Freeform 212">
              <a:extLst>
                <a:ext uri="{FF2B5EF4-FFF2-40B4-BE49-F238E27FC236}">
                  <a16:creationId xmlns:a16="http://schemas.microsoft.com/office/drawing/2014/main" id="{765F7C2C-0D5B-4343-877E-81BFDCB78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2500"/>
              <a:ext cx="26" cy="25"/>
            </a:xfrm>
            <a:custGeom>
              <a:avLst/>
              <a:gdLst>
                <a:gd name="T0" fmla="*/ 4 w 52"/>
                <a:gd name="T1" fmla="*/ 7 h 50"/>
                <a:gd name="T2" fmla="*/ 5 w 52"/>
                <a:gd name="T3" fmla="*/ 7 h 50"/>
                <a:gd name="T4" fmla="*/ 6 w 52"/>
                <a:gd name="T5" fmla="*/ 6 h 50"/>
                <a:gd name="T6" fmla="*/ 7 w 52"/>
                <a:gd name="T7" fmla="*/ 5 h 50"/>
                <a:gd name="T8" fmla="*/ 7 w 52"/>
                <a:gd name="T9" fmla="*/ 4 h 50"/>
                <a:gd name="T10" fmla="*/ 7 w 52"/>
                <a:gd name="T11" fmla="*/ 2 h 50"/>
                <a:gd name="T12" fmla="*/ 6 w 52"/>
                <a:gd name="T13" fmla="*/ 1 h 50"/>
                <a:gd name="T14" fmla="*/ 5 w 52"/>
                <a:gd name="T15" fmla="*/ 1 h 50"/>
                <a:gd name="T16" fmla="*/ 4 w 52"/>
                <a:gd name="T17" fmla="*/ 0 h 50"/>
                <a:gd name="T18" fmla="*/ 2 w 52"/>
                <a:gd name="T19" fmla="*/ 1 h 50"/>
                <a:gd name="T20" fmla="*/ 1 w 52"/>
                <a:gd name="T21" fmla="*/ 1 h 50"/>
                <a:gd name="T22" fmla="*/ 1 w 52"/>
                <a:gd name="T23" fmla="*/ 2 h 50"/>
                <a:gd name="T24" fmla="*/ 0 w 52"/>
                <a:gd name="T25" fmla="*/ 4 h 50"/>
                <a:gd name="T26" fmla="*/ 1 w 52"/>
                <a:gd name="T27" fmla="*/ 5 h 50"/>
                <a:gd name="T28" fmla="*/ 1 w 52"/>
                <a:gd name="T29" fmla="*/ 6 h 50"/>
                <a:gd name="T30" fmla="*/ 2 w 52"/>
                <a:gd name="T31" fmla="*/ 7 h 50"/>
                <a:gd name="T32" fmla="*/ 4 w 52"/>
                <a:gd name="T33" fmla="*/ 7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0" name="Freeform 213">
              <a:extLst>
                <a:ext uri="{FF2B5EF4-FFF2-40B4-BE49-F238E27FC236}">
                  <a16:creationId xmlns:a16="http://schemas.microsoft.com/office/drawing/2014/main" id="{92845B69-C757-4CDD-B598-FC1684BE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25"/>
              <a:ext cx="56" cy="77"/>
            </a:xfrm>
            <a:custGeom>
              <a:avLst/>
              <a:gdLst>
                <a:gd name="T0" fmla="*/ 8 w 113"/>
                <a:gd name="T1" fmla="*/ 20 h 156"/>
                <a:gd name="T2" fmla="*/ 5 w 113"/>
                <a:gd name="T3" fmla="*/ 20 h 156"/>
                <a:gd name="T4" fmla="*/ 4 w 113"/>
                <a:gd name="T5" fmla="*/ 19 h 156"/>
                <a:gd name="T6" fmla="*/ 3 w 113"/>
                <a:gd name="T7" fmla="*/ 17 h 156"/>
                <a:gd name="T8" fmla="*/ 2 w 113"/>
                <a:gd name="T9" fmla="*/ 14 h 156"/>
                <a:gd name="T10" fmla="*/ 0 w 113"/>
                <a:gd name="T11" fmla="*/ 10 h 156"/>
                <a:gd name="T12" fmla="*/ 0 w 113"/>
                <a:gd name="T13" fmla="*/ 7 h 156"/>
                <a:gd name="T14" fmla="*/ 0 w 113"/>
                <a:gd name="T15" fmla="*/ 3 h 156"/>
                <a:gd name="T16" fmla="*/ 2 w 113"/>
                <a:gd name="T17" fmla="*/ 1 h 156"/>
                <a:gd name="T18" fmla="*/ 6 w 113"/>
                <a:gd name="T19" fmla="*/ 0 h 156"/>
                <a:gd name="T20" fmla="*/ 11 w 113"/>
                <a:gd name="T21" fmla="*/ 1 h 156"/>
                <a:gd name="T22" fmla="*/ 13 w 113"/>
                <a:gd name="T23" fmla="*/ 3 h 156"/>
                <a:gd name="T24" fmla="*/ 14 w 113"/>
                <a:gd name="T25" fmla="*/ 7 h 156"/>
                <a:gd name="T26" fmla="*/ 13 w 113"/>
                <a:gd name="T27" fmla="*/ 10 h 156"/>
                <a:gd name="T28" fmla="*/ 12 w 113"/>
                <a:gd name="T29" fmla="*/ 14 h 156"/>
                <a:gd name="T30" fmla="*/ 10 w 113"/>
                <a:gd name="T31" fmla="*/ 17 h 156"/>
                <a:gd name="T32" fmla="*/ 9 w 113"/>
                <a:gd name="T33" fmla="*/ 19 h 156"/>
                <a:gd name="T34" fmla="*/ 8 w 113"/>
                <a:gd name="T35" fmla="*/ 2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1" name="Freeform 214">
              <a:extLst>
                <a:ext uri="{FF2B5EF4-FFF2-40B4-BE49-F238E27FC236}">
                  <a16:creationId xmlns:a16="http://schemas.microsoft.com/office/drawing/2014/main" id="{FACA1F2F-57AB-4093-930A-C1DA6C649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" y="2425"/>
              <a:ext cx="56" cy="77"/>
            </a:xfrm>
            <a:custGeom>
              <a:avLst/>
              <a:gdLst>
                <a:gd name="T0" fmla="*/ 8 w 113"/>
                <a:gd name="T1" fmla="*/ 20 h 156"/>
                <a:gd name="T2" fmla="*/ 5 w 113"/>
                <a:gd name="T3" fmla="*/ 20 h 156"/>
                <a:gd name="T4" fmla="*/ 4 w 113"/>
                <a:gd name="T5" fmla="*/ 19 h 156"/>
                <a:gd name="T6" fmla="*/ 3 w 113"/>
                <a:gd name="T7" fmla="*/ 17 h 156"/>
                <a:gd name="T8" fmla="*/ 2 w 113"/>
                <a:gd name="T9" fmla="*/ 14 h 156"/>
                <a:gd name="T10" fmla="*/ 0 w 113"/>
                <a:gd name="T11" fmla="*/ 10 h 156"/>
                <a:gd name="T12" fmla="*/ 0 w 113"/>
                <a:gd name="T13" fmla="*/ 7 h 156"/>
                <a:gd name="T14" fmla="*/ 0 w 113"/>
                <a:gd name="T15" fmla="*/ 3 h 156"/>
                <a:gd name="T16" fmla="*/ 2 w 113"/>
                <a:gd name="T17" fmla="*/ 1 h 156"/>
                <a:gd name="T18" fmla="*/ 6 w 113"/>
                <a:gd name="T19" fmla="*/ 0 h 156"/>
                <a:gd name="T20" fmla="*/ 11 w 113"/>
                <a:gd name="T21" fmla="*/ 1 h 156"/>
                <a:gd name="T22" fmla="*/ 13 w 113"/>
                <a:gd name="T23" fmla="*/ 3 h 156"/>
                <a:gd name="T24" fmla="*/ 14 w 113"/>
                <a:gd name="T25" fmla="*/ 7 h 156"/>
                <a:gd name="T26" fmla="*/ 13 w 113"/>
                <a:gd name="T27" fmla="*/ 10 h 156"/>
                <a:gd name="T28" fmla="*/ 12 w 113"/>
                <a:gd name="T29" fmla="*/ 14 h 156"/>
                <a:gd name="T30" fmla="*/ 10 w 113"/>
                <a:gd name="T31" fmla="*/ 17 h 156"/>
                <a:gd name="T32" fmla="*/ 9 w 113"/>
                <a:gd name="T33" fmla="*/ 19 h 156"/>
                <a:gd name="T34" fmla="*/ 8 w 113"/>
                <a:gd name="T35" fmla="*/ 2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2" name="Freeform 215">
              <a:extLst>
                <a:ext uri="{FF2B5EF4-FFF2-40B4-BE49-F238E27FC236}">
                  <a16:creationId xmlns:a16="http://schemas.microsoft.com/office/drawing/2014/main" id="{8FCBD969-A51F-49F7-BC7C-F3E20E6FF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458"/>
              <a:ext cx="74" cy="60"/>
            </a:xfrm>
            <a:custGeom>
              <a:avLst/>
              <a:gdLst>
                <a:gd name="T0" fmla="*/ 2 w 152"/>
                <a:gd name="T1" fmla="*/ 15 h 123"/>
                <a:gd name="T2" fmla="*/ 0 w 152"/>
                <a:gd name="T3" fmla="*/ 12 h 123"/>
                <a:gd name="T4" fmla="*/ 1 w 152"/>
                <a:gd name="T5" fmla="*/ 11 h 123"/>
                <a:gd name="T6" fmla="*/ 2 w 152"/>
                <a:gd name="T7" fmla="*/ 9 h 123"/>
                <a:gd name="T8" fmla="*/ 4 w 152"/>
                <a:gd name="T9" fmla="*/ 6 h 123"/>
                <a:gd name="T10" fmla="*/ 6 w 152"/>
                <a:gd name="T11" fmla="*/ 3 h 123"/>
                <a:gd name="T12" fmla="*/ 9 w 152"/>
                <a:gd name="T13" fmla="*/ 1 h 123"/>
                <a:gd name="T14" fmla="*/ 12 w 152"/>
                <a:gd name="T15" fmla="*/ 0 h 123"/>
                <a:gd name="T16" fmla="*/ 15 w 152"/>
                <a:gd name="T17" fmla="*/ 0 h 123"/>
                <a:gd name="T18" fmla="*/ 18 w 152"/>
                <a:gd name="T19" fmla="*/ 4 h 123"/>
                <a:gd name="T20" fmla="*/ 19 w 152"/>
                <a:gd name="T21" fmla="*/ 6 h 123"/>
                <a:gd name="T22" fmla="*/ 19 w 152"/>
                <a:gd name="T23" fmla="*/ 8 h 123"/>
                <a:gd name="T24" fmla="*/ 19 w 152"/>
                <a:gd name="T25" fmla="*/ 9 h 123"/>
                <a:gd name="T26" fmla="*/ 19 w 152"/>
                <a:gd name="T27" fmla="*/ 11 h 123"/>
                <a:gd name="T28" fmla="*/ 18 w 152"/>
                <a:gd name="T29" fmla="*/ 12 h 123"/>
                <a:gd name="T30" fmla="*/ 16 w 152"/>
                <a:gd name="T31" fmla="*/ 13 h 123"/>
                <a:gd name="T32" fmla="*/ 15 w 152"/>
                <a:gd name="T33" fmla="*/ 14 h 123"/>
                <a:gd name="T34" fmla="*/ 13 w 152"/>
                <a:gd name="T35" fmla="*/ 14 h 123"/>
                <a:gd name="T36" fmla="*/ 11 w 152"/>
                <a:gd name="T37" fmla="*/ 15 h 123"/>
                <a:gd name="T38" fmla="*/ 9 w 152"/>
                <a:gd name="T39" fmla="*/ 15 h 123"/>
                <a:gd name="T40" fmla="*/ 7 w 152"/>
                <a:gd name="T41" fmla="*/ 15 h 123"/>
                <a:gd name="T42" fmla="*/ 6 w 152"/>
                <a:gd name="T43" fmla="*/ 15 h 123"/>
                <a:gd name="T44" fmla="*/ 4 w 152"/>
                <a:gd name="T45" fmla="*/ 15 h 123"/>
                <a:gd name="T46" fmla="*/ 3 w 152"/>
                <a:gd name="T47" fmla="*/ 15 h 123"/>
                <a:gd name="T48" fmla="*/ 2 w 152"/>
                <a:gd name="T49" fmla="*/ 15 h 123"/>
                <a:gd name="T50" fmla="*/ 2 w 152"/>
                <a:gd name="T51" fmla="*/ 15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3" name="Freeform 216">
              <a:extLst>
                <a:ext uri="{FF2B5EF4-FFF2-40B4-BE49-F238E27FC236}">
                  <a16:creationId xmlns:a16="http://schemas.microsoft.com/office/drawing/2014/main" id="{A5AAAE9B-A830-4C08-ABF0-5043EC99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" y="2516"/>
              <a:ext cx="74" cy="62"/>
            </a:xfrm>
            <a:custGeom>
              <a:avLst/>
              <a:gdLst>
                <a:gd name="T0" fmla="*/ 0 w 153"/>
                <a:gd name="T1" fmla="*/ 3 h 122"/>
                <a:gd name="T2" fmla="*/ 1 w 153"/>
                <a:gd name="T3" fmla="*/ 1 h 122"/>
                <a:gd name="T4" fmla="*/ 1 w 153"/>
                <a:gd name="T5" fmla="*/ 1 h 122"/>
                <a:gd name="T6" fmla="*/ 2 w 153"/>
                <a:gd name="T7" fmla="*/ 1 h 122"/>
                <a:gd name="T8" fmla="*/ 3 w 153"/>
                <a:gd name="T9" fmla="*/ 0 h 122"/>
                <a:gd name="T10" fmla="*/ 5 w 153"/>
                <a:gd name="T11" fmla="*/ 0 h 122"/>
                <a:gd name="T12" fmla="*/ 6 w 153"/>
                <a:gd name="T13" fmla="*/ 1 h 122"/>
                <a:gd name="T14" fmla="*/ 8 w 153"/>
                <a:gd name="T15" fmla="*/ 1 h 122"/>
                <a:gd name="T16" fmla="*/ 10 w 153"/>
                <a:gd name="T17" fmla="*/ 1 h 122"/>
                <a:gd name="T18" fmla="*/ 12 w 153"/>
                <a:gd name="T19" fmla="*/ 1 h 122"/>
                <a:gd name="T20" fmla="*/ 14 w 153"/>
                <a:gd name="T21" fmla="*/ 2 h 122"/>
                <a:gd name="T22" fmla="*/ 15 w 153"/>
                <a:gd name="T23" fmla="*/ 2 h 122"/>
                <a:gd name="T24" fmla="*/ 17 w 153"/>
                <a:gd name="T25" fmla="*/ 3 h 122"/>
                <a:gd name="T26" fmla="*/ 18 w 153"/>
                <a:gd name="T27" fmla="*/ 4 h 122"/>
                <a:gd name="T28" fmla="*/ 19 w 153"/>
                <a:gd name="T29" fmla="*/ 6 h 122"/>
                <a:gd name="T30" fmla="*/ 19 w 153"/>
                <a:gd name="T31" fmla="*/ 7 h 122"/>
                <a:gd name="T32" fmla="*/ 18 w 153"/>
                <a:gd name="T33" fmla="*/ 9 h 122"/>
                <a:gd name="T34" fmla="*/ 17 w 153"/>
                <a:gd name="T35" fmla="*/ 12 h 122"/>
                <a:gd name="T36" fmla="*/ 14 w 153"/>
                <a:gd name="T37" fmla="*/ 15 h 122"/>
                <a:gd name="T38" fmla="*/ 11 w 153"/>
                <a:gd name="T39" fmla="*/ 16 h 122"/>
                <a:gd name="T40" fmla="*/ 8 w 153"/>
                <a:gd name="T41" fmla="*/ 15 h 122"/>
                <a:gd name="T42" fmla="*/ 6 w 153"/>
                <a:gd name="T43" fmla="*/ 12 h 122"/>
                <a:gd name="T44" fmla="*/ 3 w 153"/>
                <a:gd name="T45" fmla="*/ 9 h 122"/>
                <a:gd name="T46" fmla="*/ 1 w 153"/>
                <a:gd name="T47" fmla="*/ 6 h 122"/>
                <a:gd name="T48" fmla="*/ 0 w 153"/>
                <a:gd name="T49" fmla="*/ 4 h 122"/>
                <a:gd name="T50" fmla="*/ 0 w 153"/>
                <a:gd name="T51" fmla="*/ 3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4" name="Freeform 217">
              <a:extLst>
                <a:ext uri="{FF2B5EF4-FFF2-40B4-BE49-F238E27FC236}">
                  <a16:creationId xmlns:a16="http://schemas.microsoft.com/office/drawing/2014/main" id="{5B71EDA3-8966-4D34-A394-923D41BE3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" y="2543"/>
              <a:ext cx="55" cy="77"/>
            </a:xfrm>
            <a:custGeom>
              <a:avLst/>
              <a:gdLst>
                <a:gd name="T0" fmla="*/ 5 w 112"/>
                <a:gd name="T1" fmla="*/ 0 h 156"/>
                <a:gd name="T2" fmla="*/ 8 w 112"/>
                <a:gd name="T3" fmla="*/ 0 h 156"/>
                <a:gd name="T4" fmla="*/ 9 w 112"/>
                <a:gd name="T5" fmla="*/ 1 h 156"/>
                <a:gd name="T6" fmla="*/ 10 w 112"/>
                <a:gd name="T7" fmla="*/ 3 h 156"/>
                <a:gd name="T8" fmla="*/ 11 w 112"/>
                <a:gd name="T9" fmla="*/ 7 h 156"/>
                <a:gd name="T10" fmla="*/ 13 w 112"/>
                <a:gd name="T11" fmla="*/ 10 h 156"/>
                <a:gd name="T12" fmla="*/ 13 w 112"/>
                <a:gd name="T13" fmla="*/ 14 h 156"/>
                <a:gd name="T14" fmla="*/ 13 w 112"/>
                <a:gd name="T15" fmla="*/ 17 h 156"/>
                <a:gd name="T16" fmla="*/ 11 w 112"/>
                <a:gd name="T17" fmla="*/ 19 h 156"/>
                <a:gd name="T18" fmla="*/ 7 w 112"/>
                <a:gd name="T19" fmla="*/ 20 h 156"/>
                <a:gd name="T20" fmla="*/ 2 w 112"/>
                <a:gd name="T21" fmla="*/ 19 h 156"/>
                <a:gd name="T22" fmla="*/ 0 w 112"/>
                <a:gd name="T23" fmla="*/ 17 h 156"/>
                <a:gd name="T24" fmla="*/ 0 w 112"/>
                <a:gd name="T25" fmla="*/ 14 h 156"/>
                <a:gd name="T26" fmla="*/ 0 w 112"/>
                <a:gd name="T27" fmla="*/ 10 h 156"/>
                <a:gd name="T28" fmla="*/ 1 w 112"/>
                <a:gd name="T29" fmla="*/ 7 h 156"/>
                <a:gd name="T30" fmla="*/ 3 w 112"/>
                <a:gd name="T31" fmla="*/ 3 h 156"/>
                <a:gd name="T32" fmla="*/ 4 w 112"/>
                <a:gd name="T33" fmla="*/ 1 h 156"/>
                <a:gd name="T34" fmla="*/ 5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5" name="Freeform 218">
              <a:extLst>
                <a:ext uri="{FF2B5EF4-FFF2-40B4-BE49-F238E27FC236}">
                  <a16:creationId xmlns:a16="http://schemas.microsoft.com/office/drawing/2014/main" id="{2E600691-C662-4C34-BD09-2027BD59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518"/>
              <a:ext cx="74" cy="62"/>
            </a:xfrm>
            <a:custGeom>
              <a:avLst/>
              <a:gdLst>
                <a:gd name="T0" fmla="*/ 17 w 151"/>
                <a:gd name="T1" fmla="*/ 1 h 123"/>
                <a:gd name="T2" fmla="*/ 18 w 151"/>
                <a:gd name="T3" fmla="*/ 3 h 123"/>
                <a:gd name="T4" fmla="*/ 18 w 151"/>
                <a:gd name="T5" fmla="*/ 4 h 123"/>
                <a:gd name="T6" fmla="*/ 17 w 151"/>
                <a:gd name="T7" fmla="*/ 6 h 123"/>
                <a:gd name="T8" fmla="*/ 15 w 151"/>
                <a:gd name="T9" fmla="*/ 9 h 123"/>
                <a:gd name="T10" fmla="*/ 12 w 151"/>
                <a:gd name="T11" fmla="*/ 12 h 123"/>
                <a:gd name="T12" fmla="*/ 10 w 151"/>
                <a:gd name="T13" fmla="*/ 15 h 123"/>
                <a:gd name="T14" fmla="*/ 7 w 151"/>
                <a:gd name="T15" fmla="*/ 16 h 123"/>
                <a:gd name="T16" fmla="*/ 4 w 151"/>
                <a:gd name="T17" fmla="*/ 15 h 123"/>
                <a:gd name="T18" fmla="*/ 1 w 151"/>
                <a:gd name="T19" fmla="*/ 12 h 123"/>
                <a:gd name="T20" fmla="*/ 0 w 151"/>
                <a:gd name="T21" fmla="*/ 9 h 123"/>
                <a:gd name="T22" fmla="*/ 0 w 151"/>
                <a:gd name="T23" fmla="*/ 8 h 123"/>
                <a:gd name="T24" fmla="*/ 0 w 151"/>
                <a:gd name="T25" fmla="*/ 6 h 123"/>
                <a:gd name="T26" fmla="*/ 0 w 151"/>
                <a:gd name="T27" fmla="*/ 4 h 123"/>
                <a:gd name="T28" fmla="*/ 1 w 151"/>
                <a:gd name="T29" fmla="*/ 3 h 123"/>
                <a:gd name="T30" fmla="*/ 3 w 151"/>
                <a:gd name="T31" fmla="*/ 2 h 123"/>
                <a:gd name="T32" fmla="*/ 4 w 151"/>
                <a:gd name="T33" fmla="*/ 2 h 123"/>
                <a:gd name="T34" fmla="*/ 6 w 151"/>
                <a:gd name="T35" fmla="*/ 1 h 123"/>
                <a:gd name="T36" fmla="*/ 8 w 151"/>
                <a:gd name="T37" fmla="*/ 1 h 123"/>
                <a:gd name="T38" fmla="*/ 10 w 151"/>
                <a:gd name="T39" fmla="*/ 1 h 123"/>
                <a:gd name="T40" fmla="*/ 12 w 151"/>
                <a:gd name="T41" fmla="*/ 1 h 123"/>
                <a:gd name="T42" fmla="*/ 13 w 151"/>
                <a:gd name="T43" fmla="*/ 0 h 123"/>
                <a:gd name="T44" fmla="*/ 15 w 151"/>
                <a:gd name="T45" fmla="*/ 0 h 123"/>
                <a:gd name="T46" fmla="*/ 16 w 151"/>
                <a:gd name="T47" fmla="*/ 1 h 123"/>
                <a:gd name="T48" fmla="*/ 17 w 151"/>
                <a:gd name="T49" fmla="*/ 1 h 123"/>
                <a:gd name="T50" fmla="*/ 17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6" name="Freeform 219">
              <a:extLst>
                <a:ext uri="{FF2B5EF4-FFF2-40B4-BE49-F238E27FC236}">
                  <a16:creationId xmlns:a16="http://schemas.microsoft.com/office/drawing/2014/main" id="{217F445F-1D73-4983-816F-BD8E4D9DF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2" y="2450"/>
              <a:ext cx="78" cy="62"/>
            </a:xfrm>
            <a:custGeom>
              <a:avLst/>
              <a:gdLst>
                <a:gd name="T0" fmla="*/ 19 w 152"/>
                <a:gd name="T1" fmla="*/ 13 h 123"/>
                <a:gd name="T2" fmla="*/ 18 w 152"/>
                <a:gd name="T3" fmla="*/ 16 h 123"/>
                <a:gd name="T4" fmla="*/ 18 w 152"/>
                <a:gd name="T5" fmla="*/ 16 h 123"/>
                <a:gd name="T6" fmla="*/ 17 w 152"/>
                <a:gd name="T7" fmla="*/ 16 h 123"/>
                <a:gd name="T8" fmla="*/ 16 w 152"/>
                <a:gd name="T9" fmla="*/ 16 h 123"/>
                <a:gd name="T10" fmla="*/ 14 w 152"/>
                <a:gd name="T11" fmla="*/ 16 h 123"/>
                <a:gd name="T12" fmla="*/ 13 w 152"/>
                <a:gd name="T13" fmla="*/ 16 h 123"/>
                <a:gd name="T14" fmla="*/ 11 w 152"/>
                <a:gd name="T15" fmla="*/ 16 h 123"/>
                <a:gd name="T16" fmla="*/ 9 w 152"/>
                <a:gd name="T17" fmla="*/ 15 h 123"/>
                <a:gd name="T18" fmla="*/ 7 w 152"/>
                <a:gd name="T19" fmla="*/ 15 h 123"/>
                <a:gd name="T20" fmla="*/ 5 w 152"/>
                <a:gd name="T21" fmla="*/ 14 h 123"/>
                <a:gd name="T22" fmla="*/ 4 w 152"/>
                <a:gd name="T23" fmla="*/ 14 h 123"/>
                <a:gd name="T24" fmla="*/ 2 w 152"/>
                <a:gd name="T25" fmla="*/ 13 h 123"/>
                <a:gd name="T26" fmla="*/ 1 w 152"/>
                <a:gd name="T27" fmla="*/ 12 h 123"/>
                <a:gd name="T28" fmla="*/ 1 w 152"/>
                <a:gd name="T29" fmla="*/ 10 h 123"/>
                <a:gd name="T30" fmla="*/ 0 w 152"/>
                <a:gd name="T31" fmla="*/ 9 h 123"/>
                <a:gd name="T32" fmla="*/ 1 w 152"/>
                <a:gd name="T33" fmla="*/ 7 h 123"/>
                <a:gd name="T34" fmla="*/ 2 w 152"/>
                <a:gd name="T35" fmla="*/ 5 h 123"/>
                <a:gd name="T36" fmla="*/ 5 w 152"/>
                <a:gd name="T37" fmla="*/ 1 h 123"/>
                <a:gd name="T38" fmla="*/ 8 w 152"/>
                <a:gd name="T39" fmla="*/ 0 h 123"/>
                <a:gd name="T40" fmla="*/ 11 w 152"/>
                <a:gd name="T41" fmla="*/ 1 h 123"/>
                <a:gd name="T42" fmla="*/ 13 w 152"/>
                <a:gd name="T43" fmla="*/ 4 h 123"/>
                <a:gd name="T44" fmla="*/ 16 w 152"/>
                <a:gd name="T45" fmla="*/ 7 h 123"/>
                <a:gd name="T46" fmla="*/ 18 w 152"/>
                <a:gd name="T47" fmla="*/ 10 h 123"/>
                <a:gd name="T48" fmla="*/ 19 w 152"/>
                <a:gd name="T49" fmla="*/ 12 h 123"/>
                <a:gd name="T50" fmla="*/ 19 w 152"/>
                <a:gd name="T51" fmla="*/ 13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7" name="Freeform 220">
              <a:extLst>
                <a:ext uri="{FF2B5EF4-FFF2-40B4-BE49-F238E27FC236}">
                  <a16:creationId xmlns:a16="http://schemas.microsoft.com/office/drawing/2014/main" id="{6EABA5B8-109E-4790-8002-6474D72C2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" y="2469"/>
              <a:ext cx="69" cy="73"/>
            </a:xfrm>
            <a:custGeom>
              <a:avLst/>
              <a:gdLst>
                <a:gd name="T0" fmla="*/ 1 w 136"/>
                <a:gd name="T1" fmla="*/ 9 h 148"/>
                <a:gd name="T2" fmla="*/ 0 w 136"/>
                <a:gd name="T3" fmla="*/ 6 h 148"/>
                <a:gd name="T4" fmla="*/ 1 w 136"/>
                <a:gd name="T5" fmla="*/ 5 h 148"/>
                <a:gd name="T6" fmla="*/ 2 w 136"/>
                <a:gd name="T7" fmla="*/ 4 h 148"/>
                <a:gd name="T8" fmla="*/ 3 w 136"/>
                <a:gd name="T9" fmla="*/ 4 h 148"/>
                <a:gd name="T10" fmla="*/ 5 w 136"/>
                <a:gd name="T11" fmla="*/ 4 h 148"/>
                <a:gd name="T12" fmla="*/ 6 w 136"/>
                <a:gd name="T13" fmla="*/ 2 h 148"/>
                <a:gd name="T14" fmla="*/ 8 w 136"/>
                <a:gd name="T15" fmla="*/ 1 h 148"/>
                <a:gd name="T16" fmla="*/ 10 w 136"/>
                <a:gd name="T17" fmla="*/ 1 h 148"/>
                <a:gd name="T18" fmla="*/ 12 w 136"/>
                <a:gd name="T19" fmla="*/ 2 h 148"/>
                <a:gd name="T20" fmla="*/ 13 w 136"/>
                <a:gd name="T21" fmla="*/ 3 h 148"/>
                <a:gd name="T22" fmla="*/ 14 w 136"/>
                <a:gd name="T23" fmla="*/ 3 h 148"/>
                <a:gd name="T24" fmla="*/ 16 w 136"/>
                <a:gd name="T25" fmla="*/ 4 h 148"/>
                <a:gd name="T26" fmla="*/ 17 w 136"/>
                <a:gd name="T27" fmla="*/ 4 h 148"/>
                <a:gd name="T28" fmla="*/ 17 w 136"/>
                <a:gd name="T29" fmla="*/ 6 h 148"/>
                <a:gd name="T30" fmla="*/ 17 w 136"/>
                <a:gd name="T31" fmla="*/ 9 h 148"/>
                <a:gd name="T32" fmla="*/ 17 w 136"/>
                <a:gd name="T33" fmla="*/ 10 h 148"/>
                <a:gd name="T34" fmla="*/ 17 w 136"/>
                <a:gd name="T35" fmla="*/ 13 h 148"/>
                <a:gd name="T36" fmla="*/ 17 w 136"/>
                <a:gd name="T37" fmla="*/ 15 h 148"/>
                <a:gd name="T38" fmla="*/ 16 w 136"/>
                <a:gd name="T39" fmla="*/ 16 h 148"/>
                <a:gd name="T40" fmla="*/ 14 w 136"/>
                <a:gd name="T41" fmla="*/ 16 h 148"/>
                <a:gd name="T42" fmla="*/ 13 w 136"/>
                <a:gd name="T43" fmla="*/ 16 h 148"/>
                <a:gd name="T44" fmla="*/ 12 w 136"/>
                <a:gd name="T45" fmla="*/ 17 h 148"/>
                <a:gd name="T46" fmla="*/ 10 w 136"/>
                <a:gd name="T47" fmla="*/ 19 h 148"/>
                <a:gd name="T48" fmla="*/ 8 w 136"/>
                <a:gd name="T49" fmla="*/ 19 h 148"/>
                <a:gd name="T50" fmla="*/ 6 w 136"/>
                <a:gd name="T51" fmla="*/ 17 h 148"/>
                <a:gd name="T52" fmla="*/ 5 w 136"/>
                <a:gd name="T53" fmla="*/ 16 h 148"/>
                <a:gd name="T54" fmla="*/ 4 w 136"/>
                <a:gd name="T55" fmla="*/ 16 h 148"/>
                <a:gd name="T56" fmla="*/ 2 w 136"/>
                <a:gd name="T57" fmla="*/ 16 h 148"/>
                <a:gd name="T58" fmla="*/ 1 w 136"/>
                <a:gd name="T59" fmla="*/ 15 h 148"/>
                <a:gd name="T60" fmla="*/ 1 w 136"/>
                <a:gd name="T61" fmla="*/ 13 h 148"/>
                <a:gd name="T62" fmla="*/ 1 w 136"/>
                <a:gd name="T63" fmla="*/ 1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8" name="Freeform 221">
              <a:extLst>
                <a:ext uri="{FF2B5EF4-FFF2-40B4-BE49-F238E27FC236}">
                  <a16:creationId xmlns:a16="http://schemas.microsoft.com/office/drawing/2014/main" id="{6CF16056-A662-44F7-A811-26156E7CA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" y="2483"/>
              <a:ext cx="19" cy="21"/>
            </a:xfrm>
            <a:custGeom>
              <a:avLst/>
              <a:gdLst>
                <a:gd name="T0" fmla="*/ 3 w 39"/>
                <a:gd name="T1" fmla="*/ 6 h 40"/>
                <a:gd name="T2" fmla="*/ 4 w 39"/>
                <a:gd name="T3" fmla="*/ 6 h 40"/>
                <a:gd name="T4" fmla="*/ 5 w 39"/>
                <a:gd name="T5" fmla="*/ 5 h 40"/>
                <a:gd name="T6" fmla="*/ 5 w 39"/>
                <a:gd name="T7" fmla="*/ 4 h 40"/>
                <a:gd name="T8" fmla="*/ 5 w 39"/>
                <a:gd name="T9" fmla="*/ 3 h 40"/>
                <a:gd name="T10" fmla="*/ 5 w 39"/>
                <a:gd name="T11" fmla="*/ 2 h 40"/>
                <a:gd name="T12" fmla="*/ 5 w 39"/>
                <a:gd name="T13" fmla="*/ 1 h 40"/>
                <a:gd name="T14" fmla="*/ 4 w 39"/>
                <a:gd name="T15" fmla="*/ 1 h 40"/>
                <a:gd name="T16" fmla="*/ 3 w 39"/>
                <a:gd name="T17" fmla="*/ 0 h 40"/>
                <a:gd name="T18" fmla="*/ 2 w 39"/>
                <a:gd name="T19" fmla="*/ 1 h 40"/>
                <a:gd name="T20" fmla="*/ 1 w 39"/>
                <a:gd name="T21" fmla="*/ 1 h 40"/>
                <a:gd name="T22" fmla="*/ 1 w 39"/>
                <a:gd name="T23" fmla="*/ 2 h 40"/>
                <a:gd name="T24" fmla="*/ 0 w 39"/>
                <a:gd name="T25" fmla="*/ 3 h 40"/>
                <a:gd name="T26" fmla="*/ 1 w 39"/>
                <a:gd name="T27" fmla="*/ 4 h 40"/>
                <a:gd name="T28" fmla="*/ 1 w 39"/>
                <a:gd name="T29" fmla="*/ 5 h 40"/>
                <a:gd name="T30" fmla="*/ 2 w 39"/>
                <a:gd name="T31" fmla="*/ 6 h 40"/>
                <a:gd name="T32" fmla="*/ 3 w 39"/>
                <a:gd name="T33" fmla="*/ 6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59" name="Freeform 222">
              <a:extLst>
                <a:ext uri="{FF2B5EF4-FFF2-40B4-BE49-F238E27FC236}">
                  <a16:creationId xmlns:a16="http://schemas.microsoft.com/office/drawing/2014/main" id="{9AEDD578-B22B-4239-AB52-4C6F98B45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5" y="1939"/>
              <a:ext cx="69" cy="73"/>
            </a:xfrm>
            <a:custGeom>
              <a:avLst/>
              <a:gdLst>
                <a:gd name="T0" fmla="*/ 1 w 136"/>
                <a:gd name="T1" fmla="*/ 9 h 147"/>
                <a:gd name="T2" fmla="*/ 0 w 136"/>
                <a:gd name="T3" fmla="*/ 6 h 147"/>
                <a:gd name="T4" fmla="*/ 1 w 136"/>
                <a:gd name="T5" fmla="*/ 5 h 147"/>
                <a:gd name="T6" fmla="*/ 2 w 136"/>
                <a:gd name="T7" fmla="*/ 4 h 147"/>
                <a:gd name="T8" fmla="*/ 4 w 136"/>
                <a:gd name="T9" fmla="*/ 3 h 147"/>
                <a:gd name="T10" fmla="*/ 5 w 136"/>
                <a:gd name="T11" fmla="*/ 4 h 147"/>
                <a:gd name="T12" fmla="*/ 6 w 136"/>
                <a:gd name="T13" fmla="*/ 2 h 147"/>
                <a:gd name="T14" fmla="*/ 8 w 136"/>
                <a:gd name="T15" fmla="*/ 1 h 147"/>
                <a:gd name="T16" fmla="*/ 10 w 136"/>
                <a:gd name="T17" fmla="*/ 1 h 147"/>
                <a:gd name="T18" fmla="*/ 12 w 136"/>
                <a:gd name="T19" fmla="*/ 2 h 147"/>
                <a:gd name="T20" fmla="*/ 13 w 136"/>
                <a:gd name="T21" fmla="*/ 3 h 147"/>
                <a:gd name="T22" fmla="*/ 14 w 136"/>
                <a:gd name="T23" fmla="*/ 3 h 147"/>
                <a:gd name="T24" fmla="*/ 16 w 136"/>
                <a:gd name="T25" fmla="*/ 4 h 147"/>
                <a:gd name="T26" fmla="*/ 17 w 136"/>
                <a:gd name="T27" fmla="*/ 4 h 147"/>
                <a:gd name="T28" fmla="*/ 17 w 136"/>
                <a:gd name="T29" fmla="*/ 6 h 147"/>
                <a:gd name="T30" fmla="*/ 17 w 136"/>
                <a:gd name="T31" fmla="*/ 9 h 147"/>
                <a:gd name="T32" fmla="*/ 17 w 136"/>
                <a:gd name="T33" fmla="*/ 10 h 147"/>
                <a:gd name="T34" fmla="*/ 17 w 136"/>
                <a:gd name="T35" fmla="*/ 13 h 147"/>
                <a:gd name="T36" fmla="*/ 17 w 136"/>
                <a:gd name="T37" fmla="*/ 15 h 147"/>
                <a:gd name="T38" fmla="*/ 16 w 136"/>
                <a:gd name="T39" fmla="*/ 16 h 147"/>
                <a:gd name="T40" fmla="*/ 14 w 136"/>
                <a:gd name="T41" fmla="*/ 16 h 147"/>
                <a:gd name="T42" fmla="*/ 13 w 136"/>
                <a:gd name="T43" fmla="*/ 16 h 147"/>
                <a:gd name="T44" fmla="*/ 12 w 136"/>
                <a:gd name="T45" fmla="*/ 17 h 147"/>
                <a:gd name="T46" fmla="*/ 10 w 136"/>
                <a:gd name="T47" fmla="*/ 19 h 147"/>
                <a:gd name="T48" fmla="*/ 8 w 136"/>
                <a:gd name="T49" fmla="*/ 19 h 147"/>
                <a:gd name="T50" fmla="*/ 6 w 136"/>
                <a:gd name="T51" fmla="*/ 17 h 147"/>
                <a:gd name="T52" fmla="*/ 5 w 136"/>
                <a:gd name="T53" fmla="*/ 16 h 147"/>
                <a:gd name="T54" fmla="*/ 4 w 136"/>
                <a:gd name="T55" fmla="*/ 16 h 147"/>
                <a:gd name="T56" fmla="*/ 2 w 136"/>
                <a:gd name="T57" fmla="*/ 16 h 147"/>
                <a:gd name="T58" fmla="*/ 1 w 136"/>
                <a:gd name="T59" fmla="*/ 15 h 147"/>
                <a:gd name="T60" fmla="*/ 1 w 136"/>
                <a:gd name="T61" fmla="*/ 13 h 147"/>
                <a:gd name="T62" fmla="*/ 1 w 136"/>
                <a:gd name="T63" fmla="*/ 1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0" name="Freeform 223">
              <a:extLst>
                <a:ext uri="{FF2B5EF4-FFF2-40B4-BE49-F238E27FC236}">
                  <a16:creationId xmlns:a16="http://schemas.microsoft.com/office/drawing/2014/main" id="{5BAD2D85-181F-4C93-BA1A-B2DD4F8EF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953"/>
              <a:ext cx="19" cy="21"/>
            </a:xfrm>
            <a:custGeom>
              <a:avLst/>
              <a:gdLst>
                <a:gd name="T0" fmla="*/ 3 w 39"/>
                <a:gd name="T1" fmla="*/ 5 h 39"/>
                <a:gd name="T2" fmla="*/ 4 w 39"/>
                <a:gd name="T3" fmla="*/ 5 h 39"/>
                <a:gd name="T4" fmla="*/ 5 w 39"/>
                <a:gd name="T5" fmla="*/ 5 h 39"/>
                <a:gd name="T6" fmla="*/ 5 w 39"/>
                <a:gd name="T7" fmla="*/ 4 h 39"/>
                <a:gd name="T8" fmla="*/ 5 w 39"/>
                <a:gd name="T9" fmla="*/ 3 h 39"/>
                <a:gd name="T10" fmla="*/ 5 w 39"/>
                <a:gd name="T11" fmla="*/ 2 h 39"/>
                <a:gd name="T12" fmla="*/ 5 w 39"/>
                <a:gd name="T13" fmla="*/ 1 h 39"/>
                <a:gd name="T14" fmla="*/ 4 w 39"/>
                <a:gd name="T15" fmla="*/ 1 h 39"/>
                <a:gd name="T16" fmla="*/ 3 w 39"/>
                <a:gd name="T17" fmla="*/ 0 h 39"/>
                <a:gd name="T18" fmla="*/ 2 w 39"/>
                <a:gd name="T19" fmla="*/ 1 h 39"/>
                <a:gd name="T20" fmla="*/ 1 w 39"/>
                <a:gd name="T21" fmla="*/ 1 h 39"/>
                <a:gd name="T22" fmla="*/ 1 w 39"/>
                <a:gd name="T23" fmla="*/ 2 h 39"/>
                <a:gd name="T24" fmla="*/ 0 w 39"/>
                <a:gd name="T25" fmla="*/ 3 h 39"/>
                <a:gd name="T26" fmla="*/ 1 w 39"/>
                <a:gd name="T27" fmla="*/ 4 h 39"/>
                <a:gd name="T28" fmla="*/ 1 w 39"/>
                <a:gd name="T29" fmla="*/ 5 h 39"/>
                <a:gd name="T30" fmla="*/ 2 w 39"/>
                <a:gd name="T31" fmla="*/ 5 h 39"/>
                <a:gd name="T32" fmla="*/ 3 w 39"/>
                <a:gd name="T33" fmla="*/ 5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1" name="Freeform 224">
              <a:extLst>
                <a:ext uri="{FF2B5EF4-FFF2-40B4-BE49-F238E27FC236}">
                  <a16:creationId xmlns:a16="http://schemas.microsoft.com/office/drawing/2014/main" id="{D8F55BF3-01B6-400C-A70B-74D9C2158D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695"/>
              <a:ext cx="28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4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2" name="Freeform 225">
              <a:extLst>
                <a:ext uri="{FF2B5EF4-FFF2-40B4-BE49-F238E27FC236}">
                  <a16:creationId xmlns:a16="http://schemas.microsoft.com/office/drawing/2014/main" id="{6FDBE036-2018-4352-824B-3BD06CF26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1716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3" name="Freeform 226">
              <a:extLst>
                <a:ext uri="{FF2B5EF4-FFF2-40B4-BE49-F238E27FC236}">
                  <a16:creationId xmlns:a16="http://schemas.microsoft.com/office/drawing/2014/main" id="{1A52363C-8CCA-4BA1-9D1B-2388DC552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26"/>
              <a:ext cx="29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1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4" name="Freeform 227">
              <a:extLst>
                <a:ext uri="{FF2B5EF4-FFF2-40B4-BE49-F238E27FC236}">
                  <a16:creationId xmlns:a16="http://schemas.microsoft.com/office/drawing/2014/main" id="{697EC581-1684-43AF-AF2F-ABF1EF364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9" y="1822"/>
              <a:ext cx="15" cy="17"/>
            </a:xfrm>
            <a:custGeom>
              <a:avLst/>
              <a:gdLst>
                <a:gd name="T0" fmla="*/ 2 w 29"/>
                <a:gd name="T1" fmla="*/ 4 h 30"/>
                <a:gd name="T2" fmla="*/ 2 w 29"/>
                <a:gd name="T3" fmla="*/ 4 h 30"/>
                <a:gd name="T4" fmla="*/ 2 w 29"/>
                <a:gd name="T5" fmla="*/ 4 h 30"/>
                <a:gd name="T6" fmla="*/ 1 w 29"/>
                <a:gd name="T7" fmla="*/ 4 h 30"/>
                <a:gd name="T8" fmla="*/ 1 w 29"/>
                <a:gd name="T9" fmla="*/ 4 h 30"/>
                <a:gd name="T10" fmla="*/ 1 w 29"/>
                <a:gd name="T11" fmla="*/ 3 h 30"/>
                <a:gd name="T12" fmla="*/ 1 w 29"/>
                <a:gd name="T13" fmla="*/ 3 h 30"/>
                <a:gd name="T14" fmla="*/ 0 w 29"/>
                <a:gd name="T15" fmla="*/ 3 h 30"/>
                <a:gd name="T16" fmla="*/ 0 w 29"/>
                <a:gd name="T17" fmla="*/ 2 h 30"/>
                <a:gd name="T18" fmla="*/ 0 w 29"/>
                <a:gd name="T19" fmla="*/ 2 h 30"/>
                <a:gd name="T20" fmla="*/ 1 w 29"/>
                <a:gd name="T21" fmla="*/ 2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2 w 29"/>
                <a:gd name="T29" fmla="*/ 1 h 30"/>
                <a:gd name="T30" fmla="*/ 2 w 29"/>
                <a:gd name="T31" fmla="*/ 0 h 30"/>
                <a:gd name="T32" fmla="*/ 2 w 29"/>
                <a:gd name="T33" fmla="*/ 0 h 30"/>
                <a:gd name="T34" fmla="*/ 3 w 29"/>
                <a:gd name="T35" fmla="*/ 0 h 30"/>
                <a:gd name="T36" fmla="*/ 3 w 29"/>
                <a:gd name="T37" fmla="*/ 1 h 30"/>
                <a:gd name="T38" fmla="*/ 3 w 29"/>
                <a:gd name="T39" fmla="*/ 1 h 30"/>
                <a:gd name="T40" fmla="*/ 4 w 29"/>
                <a:gd name="T41" fmla="*/ 1 h 30"/>
                <a:gd name="T42" fmla="*/ 4 w 29"/>
                <a:gd name="T43" fmla="*/ 1 h 30"/>
                <a:gd name="T44" fmla="*/ 4 w 29"/>
                <a:gd name="T45" fmla="*/ 2 h 30"/>
                <a:gd name="T46" fmla="*/ 4 w 29"/>
                <a:gd name="T47" fmla="*/ 2 h 30"/>
                <a:gd name="T48" fmla="*/ 4 w 29"/>
                <a:gd name="T49" fmla="*/ 2 h 30"/>
                <a:gd name="T50" fmla="*/ 4 w 29"/>
                <a:gd name="T51" fmla="*/ 3 h 30"/>
                <a:gd name="T52" fmla="*/ 4 w 29"/>
                <a:gd name="T53" fmla="*/ 4 h 30"/>
                <a:gd name="T54" fmla="*/ 3 w 29"/>
                <a:gd name="T55" fmla="*/ 4 h 30"/>
                <a:gd name="T56" fmla="*/ 2 w 29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5" name="Freeform 228">
              <a:extLst>
                <a:ext uri="{FF2B5EF4-FFF2-40B4-BE49-F238E27FC236}">
                  <a16:creationId xmlns:a16="http://schemas.microsoft.com/office/drawing/2014/main" id="{35DABCDE-F455-4C26-B0E3-EACCB8394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6" y="1610"/>
              <a:ext cx="31" cy="29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3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6" name="Freeform 229">
              <a:extLst>
                <a:ext uri="{FF2B5EF4-FFF2-40B4-BE49-F238E27FC236}">
                  <a16:creationId xmlns:a16="http://schemas.microsoft.com/office/drawing/2014/main" id="{5EEE19A0-6EB8-43A7-AFAE-2D782B623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0" y="1629"/>
              <a:ext cx="14" cy="15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7" name="Freeform 230">
              <a:extLst>
                <a:ext uri="{FF2B5EF4-FFF2-40B4-BE49-F238E27FC236}">
                  <a16:creationId xmlns:a16="http://schemas.microsoft.com/office/drawing/2014/main" id="{84A96C34-3E49-4D0F-B1EF-B1FEC204D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" y="1943"/>
              <a:ext cx="31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8" name="Freeform 231">
              <a:extLst>
                <a:ext uri="{FF2B5EF4-FFF2-40B4-BE49-F238E27FC236}">
                  <a16:creationId xmlns:a16="http://schemas.microsoft.com/office/drawing/2014/main" id="{EA3424F1-8008-4244-BCE2-6A62022C8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0" y="1951"/>
              <a:ext cx="14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69" name="Freeform 232">
              <a:extLst>
                <a:ext uri="{FF2B5EF4-FFF2-40B4-BE49-F238E27FC236}">
                  <a16:creationId xmlns:a16="http://schemas.microsoft.com/office/drawing/2014/main" id="{CE81D08A-DE60-4282-9873-22214012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1" y="1993"/>
              <a:ext cx="28" cy="29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3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0" name="Freeform 233">
              <a:extLst>
                <a:ext uri="{FF2B5EF4-FFF2-40B4-BE49-F238E27FC236}">
                  <a16:creationId xmlns:a16="http://schemas.microsoft.com/office/drawing/2014/main" id="{92773857-7D47-4DBF-B1F8-A280007FE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5" y="2009"/>
              <a:ext cx="15" cy="15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1" name="Freeform 234">
              <a:extLst>
                <a:ext uri="{FF2B5EF4-FFF2-40B4-BE49-F238E27FC236}">
                  <a16:creationId xmlns:a16="http://schemas.microsoft.com/office/drawing/2014/main" id="{5F19DD55-9543-481C-9DEE-5E97AB0A9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7" y="2049"/>
              <a:ext cx="31" cy="29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4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2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1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2 h 60"/>
                <a:gd name="T22" fmla="*/ 1 w 59"/>
                <a:gd name="T23" fmla="*/ 3 h 60"/>
                <a:gd name="T24" fmla="*/ 0 w 59"/>
                <a:gd name="T25" fmla="*/ 4 h 60"/>
                <a:gd name="T26" fmla="*/ 1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3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2" name="Freeform 235">
              <a:extLst>
                <a:ext uri="{FF2B5EF4-FFF2-40B4-BE49-F238E27FC236}">
                  <a16:creationId xmlns:a16="http://schemas.microsoft.com/office/drawing/2014/main" id="{A511FCB6-5A08-4739-BF1A-A9AEC9698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065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3" name="Freeform 236">
              <a:extLst>
                <a:ext uri="{FF2B5EF4-FFF2-40B4-BE49-F238E27FC236}">
                  <a16:creationId xmlns:a16="http://schemas.microsoft.com/office/drawing/2014/main" id="{619C04A8-EC5E-4B6A-9475-D4FF0DD5F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1801"/>
              <a:ext cx="31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4" name="Freeform 237">
              <a:extLst>
                <a:ext uri="{FF2B5EF4-FFF2-40B4-BE49-F238E27FC236}">
                  <a16:creationId xmlns:a16="http://schemas.microsoft.com/office/drawing/2014/main" id="{31D1C23C-462E-429C-8958-9ED35691D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1810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5" name="Freeform 238">
              <a:extLst>
                <a:ext uri="{FF2B5EF4-FFF2-40B4-BE49-F238E27FC236}">
                  <a16:creationId xmlns:a16="http://schemas.microsoft.com/office/drawing/2014/main" id="{5AF6BCD6-0DDE-463A-BF1E-249228589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2" y="2167"/>
              <a:ext cx="32" cy="29"/>
            </a:xfrm>
            <a:custGeom>
              <a:avLst/>
              <a:gdLst>
                <a:gd name="T0" fmla="*/ 8 w 58"/>
                <a:gd name="T1" fmla="*/ 3 h 60"/>
                <a:gd name="T2" fmla="*/ 8 w 58"/>
                <a:gd name="T3" fmla="*/ 3 h 60"/>
                <a:gd name="T4" fmla="*/ 8 w 58"/>
                <a:gd name="T5" fmla="*/ 2 h 60"/>
                <a:gd name="T6" fmla="*/ 7 w 58"/>
                <a:gd name="T7" fmla="*/ 1 h 60"/>
                <a:gd name="T8" fmla="*/ 7 w 58"/>
                <a:gd name="T9" fmla="*/ 1 h 60"/>
                <a:gd name="T10" fmla="*/ 6 w 58"/>
                <a:gd name="T11" fmla="*/ 0 h 60"/>
                <a:gd name="T12" fmla="*/ 6 w 58"/>
                <a:gd name="T13" fmla="*/ 0 h 60"/>
                <a:gd name="T14" fmla="*/ 5 w 58"/>
                <a:gd name="T15" fmla="*/ 0 h 60"/>
                <a:gd name="T16" fmla="*/ 4 w 58"/>
                <a:gd name="T17" fmla="*/ 0 h 60"/>
                <a:gd name="T18" fmla="*/ 3 w 58"/>
                <a:gd name="T19" fmla="*/ 0 h 60"/>
                <a:gd name="T20" fmla="*/ 1 w 58"/>
                <a:gd name="T21" fmla="*/ 1 h 60"/>
                <a:gd name="T22" fmla="*/ 1 w 58"/>
                <a:gd name="T23" fmla="*/ 2 h 60"/>
                <a:gd name="T24" fmla="*/ 0 w 58"/>
                <a:gd name="T25" fmla="*/ 3 h 60"/>
                <a:gd name="T26" fmla="*/ 0 w 58"/>
                <a:gd name="T27" fmla="*/ 4 h 60"/>
                <a:gd name="T28" fmla="*/ 1 w 58"/>
                <a:gd name="T29" fmla="*/ 5 h 60"/>
                <a:gd name="T30" fmla="*/ 1 w 58"/>
                <a:gd name="T31" fmla="*/ 5 h 60"/>
                <a:gd name="T32" fmla="*/ 1 w 58"/>
                <a:gd name="T33" fmla="*/ 6 h 60"/>
                <a:gd name="T34" fmla="*/ 2 w 58"/>
                <a:gd name="T35" fmla="*/ 6 h 60"/>
                <a:gd name="T36" fmla="*/ 3 w 58"/>
                <a:gd name="T37" fmla="*/ 7 h 60"/>
                <a:gd name="T38" fmla="*/ 3 w 58"/>
                <a:gd name="T39" fmla="*/ 7 h 60"/>
                <a:gd name="T40" fmla="*/ 4 w 58"/>
                <a:gd name="T41" fmla="*/ 7 h 60"/>
                <a:gd name="T42" fmla="*/ 5 w 58"/>
                <a:gd name="T43" fmla="*/ 7 h 60"/>
                <a:gd name="T44" fmla="*/ 6 w 58"/>
                <a:gd name="T45" fmla="*/ 7 h 60"/>
                <a:gd name="T46" fmla="*/ 6 w 58"/>
                <a:gd name="T47" fmla="*/ 6 h 60"/>
                <a:gd name="T48" fmla="*/ 7 w 58"/>
                <a:gd name="T49" fmla="*/ 6 h 60"/>
                <a:gd name="T50" fmla="*/ 7 w 58"/>
                <a:gd name="T51" fmla="*/ 5 h 60"/>
                <a:gd name="T52" fmla="*/ 8 w 58"/>
                <a:gd name="T53" fmla="*/ 5 h 60"/>
                <a:gd name="T54" fmla="*/ 8 w 58"/>
                <a:gd name="T55" fmla="*/ 4 h 60"/>
                <a:gd name="T56" fmla="*/ 8 w 58"/>
                <a:gd name="T57" fmla="*/ 3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6" name="Freeform 239">
              <a:extLst>
                <a:ext uri="{FF2B5EF4-FFF2-40B4-BE49-F238E27FC236}">
                  <a16:creationId xmlns:a16="http://schemas.microsoft.com/office/drawing/2014/main" id="{F6ED198C-5559-42EB-AC8A-DA0ACE3F8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2" y="2186"/>
              <a:ext cx="14" cy="15"/>
            </a:xfrm>
            <a:custGeom>
              <a:avLst/>
              <a:gdLst>
                <a:gd name="T0" fmla="*/ 2 w 28"/>
                <a:gd name="T1" fmla="*/ 4 h 30"/>
                <a:gd name="T2" fmla="*/ 2 w 28"/>
                <a:gd name="T3" fmla="*/ 4 h 30"/>
                <a:gd name="T4" fmla="*/ 2 w 28"/>
                <a:gd name="T5" fmla="*/ 4 h 30"/>
                <a:gd name="T6" fmla="*/ 1 w 28"/>
                <a:gd name="T7" fmla="*/ 4 h 30"/>
                <a:gd name="T8" fmla="*/ 1 w 28"/>
                <a:gd name="T9" fmla="*/ 4 h 30"/>
                <a:gd name="T10" fmla="*/ 1 w 28"/>
                <a:gd name="T11" fmla="*/ 3 h 30"/>
                <a:gd name="T12" fmla="*/ 1 w 28"/>
                <a:gd name="T13" fmla="*/ 3 h 30"/>
                <a:gd name="T14" fmla="*/ 0 w 28"/>
                <a:gd name="T15" fmla="*/ 3 h 30"/>
                <a:gd name="T16" fmla="*/ 0 w 28"/>
                <a:gd name="T17" fmla="*/ 2 h 30"/>
                <a:gd name="T18" fmla="*/ 0 w 28"/>
                <a:gd name="T19" fmla="*/ 2 h 30"/>
                <a:gd name="T20" fmla="*/ 1 w 28"/>
                <a:gd name="T21" fmla="*/ 2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2 w 28"/>
                <a:gd name="T29" fmla="*/ 1 h 30"/>
                <a:gd name="T30" fmla="*/ 2 w 28"/>
                <a:gd name="T31" fmla="*/ 0 h 30"/>
                <a:gd name="T32" fmla="*/ 2 w 28"/>
                <a:gd name="T33" fmla="*/ 0 h 30"/>
                <a:gd name="T34" fmla="*/ 3 w 28"/>
                <a:gd name="T35" fmla="*/ 0 h 30"/>
                <a:gd name="T36" fmla="*/ 3 w 28"/>
                <a:gd name="T37" fmla="*/ 1 h 30"/>
                <a:gd name="T38" fmla="*/ 3 w 28"/>
                <a:gd name="T39" fmla="*/ 1 h 30"/>
                <a:gd name="T40" fmla="*/ 4 w 28"/>
                <a:gd name="T41" fmla="*/ 1 h 30"/>
                <a:gd name="T42" fmla="*/ 4 w 28"/>
                <a:gd name="T43" fmla="*/ 1 h 30"/>
                <a:gd name="T44" fmla="*/ 4 w 28"/>
                <a:gd name="T45" fmla="*/ 2 h 30"/>
                <a:gd name="T46" fmla="*/ 4 w 28"/>
                <a:gd name="T47" fmla="*/ 2 h 30"/>
                <a:gd name="T48" fmla="*/ 4 w 28"/>
                <a:gd name="T49" fmla="*/ 2 h 30"/>
                <a:gd name="T50" fmla="*/ 4 w 28"/>
                <a:gd name="T51" fmla="*/ 3 h 30"/>
                <a:gd name="T52" fmla="*/ 4 w 28"/>
                <a:gd name="T53" fmla="*/ 4 h 30"/>
                <a:gd name="T54" fmla="*/ 3 w 28"/>
                <a:gd name="T55" fmla="*/ 4 h 30"/>
                <a:gd name="T56" fmla="*/ 2 w 28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7" name="Freeform 240">
              <a:extLst>
                <a:ext uri="{FF2B5EF4-FFF2-40B4-BE49-F238E27FC236}">
                  <a16:creationId xmlns:a16="http://schemas.microsoft.com/office/drawing/2014/main" id="{2FF3962E-9278-4BA7-A526-7CCA3C6E6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2279"/>
              <a:ext cx="29" cy="31"/>
            </a:xfrm>
            <a:custGeom>
              <a:avLst/>
              <a:gdLst>
                <a:gd name="T0" fmla="*/ 7 w 60"/>
                <a:gd name="T1" fmla="*/ 4 h 60"/>
                <a:gd name="T2" fmla="*/ 7 w 60"/>
                <a:gd name="T3" fmla="*/ 3 h 60"/>
                <a:gd name="T4" fmla="*/ 7 w 60"/>
                <a:gd name="T5" fmla="*/ 3 h 60"/>
                <a:gd name="T6" fmla="*/ 6 w 60"/>
                <a:gd name="T7" fmla="*/ 2 h 60"/>
                <a:gd name="T8" fmla="*/ 6 w 60"/>
                <a:gd name="T9" fmla="*/ 1 h 60"/>
                <a:gd name="T10" fmla="*/ 5 w 60"/>
                <a:gd name="T11" fmla="*/ 1 h 60"/>
                <a:gd name="T12" fmla="*/ 5 w 60"/>
                <a:gd name="T13" fmla="*/ 1 h 60"/>
                <a:gd name="T14" fmla="*/ 4 w 60"/>
                <a:gd name="T15" fmla="*/ 1 h 60"/>
                <a:gd name="T16" fmla="*/ 3 w 60"/>
                <a:gd name="T17" fmla="*/ 0 h 60"/>
                <a:gd name="T18" fmla="*/ 2 w 60"/>
                <a:gd name="T19" fmla="*/ 1 h 60"/>
                <a:gd name="T20" fmla="*/ 1 w 60"/>
                <a:gd name="T21" fmla="*/ 1 h 60"/>
                <a:gd name="T22" fmla="*/ 0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0 w 60"/>
                <a:gd name="T29" fmla="*/ 6 h 60"/>
                <a:gd name="T30" fmla="*/ 0 w 60"/>
                <a:gd name="T31" fmla="*/ 6 h 60"/>
                <a:gd name="T32" fmla="*/ 1 w 60"/>
                <a:gd name="T33" fmla="*/ 7 h 60"/>
                <a:gd name="T34" fmla="*/ 1 w 60"/>
                <a:gd name="T35" fmla="*/ 7 h 60"/>
                <a:gd name="T36" fmla="*/ 2 w 60"/>
                <a:gd name="T37" fmla="*/ 8 h 60"/>
                <a:gd name="T38" fmla="*/ 3 w 60"/>
                <a:gd name="T39" fmla="*/ 8 h 60"/>
                <a:gd name="T40" fmla="*/ 3 w 60"/>
                <a:gd name="T41" fmla="*/ 8 h 60"/>
                <a:gd name="T42" fmla="*/ 4 w 60"/>
                <a:gd name="T43" fmla="*/ 8 h 60"/>
                <a:gd name="T44" fmla="*/ 5 w 60"/>
                <a:gd name="T45" fmla="*/ 8 h 60"/>
                <a:gd name="T46" fmla="*/ 5 w 60"/>
                <a:gd name="T47" fmla="*/ 7 h 60"/>
                <a:gd name="T48" fmla="*/ 6 w 60"/>
                <a:gd name="T49" fmla="*/ 7 h 60"/>
                <a:gd name="T50" fmla="*/ 6 w 60"/>
                <a:gd name="T51" fmla="*/ 6 h 60"/>
                <a:gd name="T52" fmla="*/ 7 w 60"/>
                <a:gd name="T53" fmla="*/ 6 h 60"/>
                <a:gd name="T54" fmla="*/ 7 w 60"/>
                <a:gd name="T55" fmla="*/ 5 h 60"/>
                <a:gd name="T56" fmla="*/ 7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8" name="Freeform 241">
              <a:extLst>
                <a:ext uri="{FF2B5EF4-FFF2-40B4-BE49-F238E27FC236}">
                  <a16:creationId xmlns:a16="http://schemas.microsoft.com/office/drawing/2014/main" id="{C1D6ADE4-D694-43D4-8E7E-EC224A5BA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3" y="2288"/>
              <a:ext cx="14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79" name="Freeform 242">
              <a:extLst>
                <a:ext uri="{FF2B5EF4-FFF2-40B4-BE49-F238E27FC236}">
                  <a16:creationId xmlns:a16="http://schemas.microsoft.com/office/drawing/2014/main" id="{573B46A9-5F4D-4DD9-98C4-F28C58A46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7" y="2302"/>
              <a:ext cx="28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1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0" name="Freeform 243">
              <a:extLst>
                <a:ext uri="{FF2B5EF4-FFF2-40B4-BE49-F238E27FC236}">
                  <a16:creationId xmlns:a16="http://schemas.microsoft.com/office/drawing/2014/main" id="{831A1EDC-0920-4398-B262-988007A66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3" y="2319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1" name="Freeform 244">
              <a:extLst>
                <a:ext uri="{FF2B5EF4-FFF2-40B4-BE49-F238E27FC236}">
                  <a16:creationId xmlns:a16="http://schemas.microsoft.com/office/drawing/2014/main" id="{F3CD8799-E93B-4C75-837D-1CCC260AA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3" y="2223"/>
              <a:ext cx="31" cy="29"/>
            </a:xfrm>
            <a:custGeom>
              <a:avLst/>
              <a:gdLst>
                <a:gd name="T0" fmla="*/ 8 w 60"/>
                <a:gd name="T1" fmla="*/ 4 h 57"/>
                <a:gd name="T2" fmla="*/ 8 w 60"/>
                <a:gd name="T3" fmla="*/ 3 h 57"/>
                <a:gd name="T4" fmla="*/ 8 w 60"/>
                <a:gd name="T5" fmla="*/ 3 h 57"/>
                <a:gd name="T6" fmla="*/ 7 w 60"/>
                <a:gd name="T7" fmla="*/ 2 h 57"/>
                <a:gd name="T8" fmla="*/ 7 w 60"/>
                <a:gd name="T9" fmla="*/ 1 h 57"/>
                <a:gd name="T10" fmla="*/ 6 w 60"/>
                <a:gd name="T11" fmla="*/ 1 h 57"/>
                <a:gd name="T12" fmla="*/ 6 w 60"/>
                <a:gd name="T13" fmla="*/ 1 h 57"/>
                <a:gd name="T14" fmla="*/ 5 w 60"/>
                <a:gd name="T15" fmla="*/ 0 h 57"/>
                <a:gd name="T16" fmla="*/ 4 w 60"/>
                <a:gd name="T17" fmla="*/ 0 h 57"/>
                <a:gd name="T18" fmla="*/ 3 w 60"/>
                <a:gd name="T19" fmla="*/ 1 h 57"/>
                <a:gd name="T20" fmla="*/ 2 w 60"/>
                <a:gd name="T21" fmla="*/ 1 h 57"/>
                <a:gd name="T22" fmla="*/ 1 w 60"/>
                <a:gd name="T23" fmla="*/ 3 h 57"/>
                <a:gd name="T24" fmla="*/ 0 w 60"/>
                <a:gd name="T25" fmla="*/ 4 h 57"/>
                <a:gd name="T26" fmla="*/ 1 w 60"/>
                <a:gd name="T27" fmla="*/ 5 h 57"/>
                <a:gd name="T28" fmla="*/ 1 w 60"/>
                <a:gd name="T29" fmla="*/ 5 h 57"/>
                <a:gd name="T30" fmla="*/ 1 w 60"/>
                <a:gd name="T31" fmla="*/ 6 h 57"/>
                <a:gd name="T32" fmla="*/ 1 w 60"/>
                <a:gd name="T33" fmla="*/ 7 h 57"/>
                <a:gd name="T34" fmla="*/ 2 w 60"/>
                <a:gd name="T35" fmla="*/ 7 h 57"/>
                <a:gd name="T36" fmla="*/ 3 w 60"/>
                <a:gd name="T37" fmla="*/ 7 h 57"/>
                <a:gd name="T38" fmla="*/ 3 w 60"/>
                <a:gd name="T39" fmla="*/ 8 h 57"/>
                <a:gd name="T40" fmla="*/ 4 w 60"/>
                <a:gd name="T41" fmla="*/ 8 h 57"/>
                <a:gd name="T42" fmla="*/ 5 w 60"/>
                <a:gd name="T43" fmla="*/ 8 h 57"/>
                <a:gd name="T44" fmla="*/ 6 w 60"/>
                <a:gd name="T45" fmla="*/ 7 h 57"/>
                <a:gd name="T46" fmla="*/ 6 w 60"/>
                <a:gd name="T47" fmla="*/ 7 h 57"/>
                <a:gd name="T48" fmla="*/ 7 w 60"/>
                <a:gd name="T49" fmla="*/ 7 h 57"/>
                <a:gd name="T50" fmla="*/ 7 w 60"/>
                <a:gd name="T51" fmla="*/ 6 h 57"/>
                <a:gd name="T52" fmla="*/ 8 w 60"/>
                <a:gd name="T53" fmla="*/ 5 h 57"/>
                <a:gd name="T54" fmla="*/ 8 w 60"/>
                <a:gd name="T55" fmla="*/ 5 h 57"/>
                <a:gd name="T56" fmla="*/ 8 w 60"/>
                <a:gd name="T57" fmla="*/ 4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2" name="Freeform 245">
              <a:extLst>
                <a:ext uri="{FF2B5EF4-FFF2-40B4-BE49-F238E27FC236}">
                  <a16:creationId xmlns:a16="http://schemas.microsoft.com/office/drawing/2014/main" id="{EC63E3BE-B5F0-450E-81D9-C0DF5FD5A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1" y="2240"/>
              <a:ext cx="15" cy="15"/>
            </a:xfrm>
            <a:custGeom>
              <a:avLst/>
              <a:gdLst>
                <a:gd name="T0" fmla="*/ 2 w 30"/>
                <a:gd name="T1" fmla="*/ 4 h 27"/>
                <a:gd name="T2" fmla="*/ 2 w 30"/>
                <a:gd name="T3" fmla="*/ 4 h 27"/>
                <a:gd name="T4" fmla="*/ 2 w 30"/>
                <a:gd name="T5" fmla="*/ 4 h 27"/>
                <a:gd name="T6" fmla="*/ 1 w 30"/>
                <a:gd name="T7" fmla="*/ 4 h 27"/>
                <a:gd name="T8" fmla="*/ 1 w 30"/>
                <a:gd name="T9" fmla="*/ 3 h 27"/>
                <a:gd name="T10" fmla="*/ 1 w 30"/>
                <a:gd name="T11" fmla="*/ 3 h 27"/>
                <a:gd name="T12" fmla="*/ 1 w 30"/>
                <a:gd name="T13" fmla="*/ 3 h 27"/>
                <a:gd name="T14" fmla="*/ 0 w 30"/>
                <a:gd name="T15" fmla="*/ 2 h 27"/>
                <a:gd name="T16" fmla="*/ 0 w 30"/>
                <a:gd name="T17" fmla="*/ 2 h 27"/>
                <a:gd name="T18" fmla="*/ 0 w 30"/>
                <a:gd name="T19" fmla="*/ 2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2 w 30"/>
                <a:gd name="T29" fmla="*/ 0 h 27"/>
                <a:gd name="T30" fmla="*/ 2 w 30"/>
                <a:gd name="T31" fmla="*/ 0 h 27"/>
                <a:gd name="T32" fmla="*/ 2 w 30"/>
                <a:gd name="T33" fmla="*/ 0 h 27"/>
                <a:gd name="T34" fmla="*/ 3 w 30"/>
                <a:gd name="T35" fmla="*/ 0 h 27"/>
                <a:gd name="T36" fmla="*/ 3 w 30"/>
                <a:gd name="T37" fmla="*/ 0 h 27"/>
                <a:gd name="T38" fmla="*/ 3 w 30"/>
                <a:gd name="T39" fmla="*/ 1 h 27"/>
                <a:gd name="T40" fmla="*/ 4 w 30"/>
                <a:gd name="T41" fmla="*/ 1 h 27"/>
                <a:gd name="T42" fmla="*/ 4 w 30"/>
                <a:gd name="T43" fmla="*/ 1 h 27"/>
                <a:gd name="T44" fmla="*/ 4 w 30"/>
                <a:gd name="T45" fmla="*/ 1 h 27"/>
                <a:gd name="T46" fmla="*/ 4 w 30"/>
                <a:gd name="T47" fmla="*/ 2 h 27"/>
                <a:gd name="T48" fmla="*/ 4 w 30"/>
                <a:gd name="T49" fmla="*/ 2 h 27"/>
                <a:gd name="T50" fmla="*/ 4 w 30"/>
                <a:gd name="T51" fmla="*/ 3 h 27"/>
                <a:gd name="T52" fmla="*/ 4 w 30"/>
                <a:gd name="T53" fmla="*/ 3 h 27"/>
                <a:gd name="T54" fmla="*/ 3 w 30"/>
                <a:gd name="T55" fmla="*/ 4 h 27"/>
                <a:gd name="T56" fmla="*/ 2 w 30"/>
                <a:gd name="T57" fmla="*/ 4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3" name="Freeform 246">
              <a:extLst>
                <a:ext uri="{FF2B5EF4-FFF2-40B4-BE49-F238E27FC236}">
                  <a16:creationId xmlns:a16="http://schemas.microsoft.com/office/drawing/2014/main" id="{F07C86C7-41F0-4A1C-A3A6-C62D5284D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2423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4" name="Freeform 247">
              <a:extLst>
                <a:ext uri="{FF2B5EF4-FFF2-40B4-BE49-F238E27FC236}">
                  <a16:creationId xmlns:a16="http://schemas.microsoft.com/office/drawing/2014/main" id="{0A91F6F9-9CB0-45BA-AC32-FB07C747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421"/>
              <a:ext cx="15" cy="17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5" name="Freeform 248">
              <a:extLst>
                <a:ext uri="{FF2B5EF4-FFF2-40B4-BE49-F238E27FC236}">
                  <a16:creationId xmlns:a16="http://schemas.microsoft.com/office/drawing/2014/main" id="{B8EE3F61-55B8-44FF-B74D-D509E9CA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50"/>
              <a:ext cx="29" cy="29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1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0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6" name="Freeform 249">
              <a:extLst>
                <a:ext uri="{FF2B5EF4-FFF2-40B4-BE49-F238E27FC236}">
                  <a16:creationId xmlns:a16="http://schemas.microsoft.com/office/drawing/2014/main" id="{8E2DC69B-F26E-4CDF-9F12-3FCAE988A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2566"/>
              <a:ext cx="15" cy="15"/>
            </a:xfrm>
            <a:custGeom>
              <a:avLst/>
              <a:gdLst>
                <a:gd name="T0" fmla="*/ 2 w 29"/>
                <a:gd name="T1" fmla="*/ 4 h 30"/>
                <a:gd name="T2" fmla="*/ 2 w 29"/>
                <a:gd name="T3" fmla="*/ 4 h 30"/>
                <a:gd name="T4" fmla="*/ 2 w 29"/>
                <a:gd name="T5" fmla="*/ 4 h 30"/>
                <a:gd name="T6" fmla="*/ 1 w 29"/>
                <a:gd name="T7" fmla="*/ 4 h 30"/>
                <a:gd name="T8" fmla="*/ 1 w 29"/>
                <a:gd name="T9" fmla="*/ 4 h 30"/>
                <a:gd name="T10" fmla="*/ 1 w 29"/>
                <a:gd name="T11" fmla="*/ 3 h 30"/>
                <a:gd name="T12" fmla="*/ 1 w 29"/>
                <a:gd name="T13" fmla="*/ 3 h 30"/>
                <a:gd name="T14" fmla="*/ 0 w 29"/>
                <a:gd name="T15" fmla="*/ 3 h 30"/>
                <a:gd name="T16" fmla="*/ 0 w 29"/>
                <a:gd name="T17" fmla="*/ 2 h 30"/>
                <a:gd name="T18" fmla="*/ 0 w 29"/>
                <a:gd name="T19" fmla="*/ 2 h 30"/>
                <a:gd name="T20" fmla="*/ 1 w 29"/>
                <a:gd name="T21" fmla="*/ 2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2 w 29"/>
                <a:gd name="T29" fmla="*/ 1 h 30"/>
                <a:gd name="T30" fmla="*/ 2 w 29"/>
                <a:gd name="T31" fmla="*/ 0 h 30"/>
                <a:gd name="T32" fmla="*/ 2 w 29"/>
                <a:gd name="T33" fmla="*/ 0 h 30"/>
                <a:gd name="T34" fmla="*/ 3 w 29"/>
                <a:gd name="T35" fmla="*/ 0 h 30"/>
                <a:gd name="T36" fmla="*/ 3 w 29"/>
                <a:gd name="T37" fmla="*/ 1 h 30"/>
                <a:gd name="T38" fmla="*/ 3 w 29"/>
                <a:gd name="T39" fmla="*/ 1 h 30"/>
                <a:gd name="T40" fmla="*/ 4 w 29"/>
                <a:gd name="T41" fmla="*/ 1 h 30"/>
                <a:gd name="T42" fmla="*/ 4 w 29"/>
                <a:gd name="T43" fmla="*/ 1 h 30"/>
                <a:gd name="T44" fmla="*/ 4 w 29"/>
                <a:gd name="T45" fmla="*/ 2 h 30"/>
                <a:gd name="T46" fmla="*/ 4 w 29"/>
                <a:gd name="T47" fmla="*/ 2 h 30"/>
                <a:gd name="T48" fmla="*/ 4 w 29"/>
                <a:gd name="T49" fmla="*/ 2 h 30"/>
                <a:gd name="T50" fmla="*/ 4 w 29"/>
                <a:gd name="T51" fmla="*/ 3 h 30"/>
                <a:gd name="T52" fmla="*/ 4 w 29"/>
                <a:gd name="T53" fmla="*/ 4 h 30"/>
                <a:gd name="T54" fmla="*/ 3 w 29"/>
                <a:gd name="T55" fmla="*/ 4 h 30"/>
                <a:gd name="T56" fmla="*/ 2 w 29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7" name="Freeform 250">
              <a:extLst>
                <a:ext uri="{FF2B5EF4-FFF2-40B4-BE49-F238E27FC236}">
                  <a16:creationId xmlns:a16="http://schemas.microsoft.com/office/drawing/2014/main" id="{B292BF97-59D2-4DCB-B15A-77D7A7905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2687"/>
              <a:ext cx="31" cy="27"/>
            </a:xfrm>
            <a:custGeom>
              <a:avLst/>
              <a:gdLst>
                <a:gd name="T0" fmla="*/ 8 w 59"/>
                <a:gd name="T1" fmla="*/ 3 h 59"/>
                <a:gd name="T2" fmla="*/ 8 w 59"/>
                <a:gd name="T3" fmla="*/ 2 h 59"/>
                <a:gd name="T4" fmla="*/ 8 w 59"/>
                <a:gd name="T5" fmla="*/ 2 h 59"/>
                <a:gd name="T6" fmla="*/ 7 w 59"/>
                <a:gd name="T7" fmla="*/ 1 h 59"/>
                <a:gd name="T8" fmla="*/ 7 w 59"/>
                <a:gd name="T9" fmla="*/ 1 h 59"/>
                <a:gd name="T10" fmla="*/ 6 w 59"/>
                <a:gd name="T11" fmla="*/ 0 h 59"/>
                <a:gd name="T12" fmla="*/ 6 w 59"/>
                <a:gd name="T13" fmla="*/ 0 h 59"/>
                <a:gd name="T14" fmla="*/ 5 w 59"/>
                <a:gd name="T15" fmla="*/ 0 h 59"/>
                <a:gd name="T16" fmla="*/ 4 w 59"/>
                <a:gd name="T17" fmla="*/ 0 h 59"/>
                <a:gd name="T18" fmla="*/ 3 w 59"/>
                <a:gd name="T19" fmla="*/ 0 h 59"/>
                <a:gd name="T20" fmla="*/ 2 w 59"/>
                <a:gd name="T21" fmla="*/ 1 h 59"/>
                <a:gd name="T22" fmla="*/ 1 w 59"/>
                <a:gd name="T23" fmla="*/ 2 h 59"/>
                <a:gd name="T24" fmla="*/ 0 w 59"/>
                <a:gd name="T25" fmla="*/ 3 h 59"/>
                <a:gd name="T26" fmla="*/ 1 w 59"/>
                <a:gd name="T27" fmla="*/ 4 h 59"/>
                <a:gd name="T28" fmla="*/ 1 w 59"/>
                <a:gd name="T29" fmla="*/ 5 h 59"/>
                <a:gd name="T30" fmla="*/ 1 w 59"/>
                <a:gd name="T31" fmla="*/ 5 h 59"/>
                <a:gd name="T32" fmla="*/ 2 w 59"/>
                <a:gd name="T33" fmla="*/ 6 h 59"/>
                <a:gd name="T34" fmla="*/ 2 w 59"/>
                <a:gd name="T35" fmla="*/ 6 h 59"/>
                <a:gd name="T36" fmla="*/ 3 w 59"/>
                <a:gd name="T37" fmla="*/ 7 h 59"/>
                <a:gd name="T38" fmla="*/ 3 w 59"/>
                <a:gd name="T39" fmla="*/ 7 h 59"/>
                <a:gd name="T40" fmla="*/ 4 w 59"/>
                <a:gd name="T41" fmla="*/ 7 h 59"/>
                <a:gd name="T42" fmla="*/ 5 w 59"/>
                <a:gd name="T43" fmla="*/ 7 h 59"/>
                <a:gd name="T44" fmla="*/ 6 w 59"/>
                <a:gd name="T45" fmla="*/ 7 h 59"/>
                <a:gd name="T46" fmla="*/ 6 w 59"/>
                <a:gd name="T47" fmla="*/ 6 h 59"/>
                <a:gd name="T48" fmla="*/ 7 w 59"/>
                <a:gd name="T49" fmla="*/ 6 h 59"/>
                <a:gd name="T50" fmla="*/ 7 w 59"/>
                <a:gd name="T51" fmla="*/ 5 h 59"/>
                <a:gd name="T52" fmla="*/ 8 w 59"/>
                <a:gd name="T53" fmla="*/ 5 h 59"/>
                <a:gd name="T54" fmla="*/ 8 w 59"/>
                <a:gd name="T55" fmla="*/ 4 h 59"/>
                <a:gd name="T56" fmla="*/ 8 w 59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8" name="Freeform 251">
              <a:extLst>
                <a:ext uri="{FF2B5EF4-FFF2-40B4-BE49-F238E27FC236}">
                  <a16:creationId xmlns:a16="http://schemas.microsoft.com/office/drawing/2014/main" id="{636332F0-9D39-4D34-8486-34EEA6110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693"/>
              <a:ext cx="14" cy="15"/>
            </a:xfrm>
            <a:custGeom>
              <a:avLst/>
              <a:gdLst>
                <a:gd name="T0" fmla="*/ 2 w 29"/>
                <a:gd name="T1" fmla="*/ 3 h 29"/>
                <a:gd name="T2" fmla="*/ 2 w 29"/>
                <a:gd name="T3" fmla="*/ 3 h 29"/>
                <a:gd name="T4" fmla="*/ 2 w 29"/>
                <a:gd name="T5" fmla="*/ 3 h 29"/>
                <a:gd name="T6" fmla="*/ 1 w 29"/>
                <a:gd name="T7" fmla="*/ 3 h 29"/>
                <a:gd name="T8" fmla="*/ 1 w 29"/>
                <a:gd name="T9" fmla="*/ 3 h 29"/>
                <a:gd name="T10" fmla="*/ 1 w 29"/>
                <a:gd name="T11" fmla="*/ 2 h 29"/>
                <a:gd name="T12" fmla="*/ 1 w 29"/>
                <a:gd name="T13" fmla="*/ 2 h 29"/>
                <a:gd name="T14" fmla="*/ 0 w 29"/>
                <a:gd name="T15" fmla="*/ 2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2 w 29"/>
                <a:gd name="T29" fmla="*/ 0 h 29"/>
                <a:gd name="T30" fmla="*/ 2 w 29"/>
                <a:gd name="T31" fmla="*/ 0 h 29"/>
                <a:gd name="T32" fmla="*/ 2 w 29"/>
                <a:gd name="T33" fmla="*/ 0 h 29"/>
                <a:gd name="T34" fmla="*/ 3 w 29"/>
                <a:gd name="T35" fmla="*/ 0 h 29"/>
                <a:gd name="T36" fmla="*/ 3 w 29"/>
                <a:gd name="T37" fmla="*/ 0 h 29"/>
                <a:gd name="T38" fmla="*/ 3 w 29"/>
                <a:gd name="T39" fmla="*/ 0 h 29"/>
                <a:gd name="T40" fmla="*/ 4 w 29"/>
                <a:gd name="T41" fmla="*/ 0 h 29"/>
                <a:gd name="T42" fmla="*/ 4 w 29"/>
                <a:gd name="T43" fmla="*/ 0 h 29"/>
                <a:gd name="T44" fmla="*/ 4 w 29"/>
                <a:gd name="T45" fmla="*/ 1 h 29"/>
                <a:gd name="T46" fmla="*/ 4 w 29"/>
                <a:gd name="T47" fmla="*/ 1 h 29"/>
                <a:gd name="T48" fmla="*/ 4 w 29"/>
                <a:gd name="T49" fmla="*/ 1 h 29"/>
                <a:gd name="T50" fmla="*/ 4 w 29"/>
                <a:gd name="T51" fmla="*/ 2 h 29"/>
                <a:gd name="T52" fmla="*/ 4 w 29"/>
                <a:gd name="T53" fmla="*/ 3 h 29"/>
                <a:gd name="T54" fmla="*/ 3 w 29"/>
                <a:gd name="T55" fmla="*/ 3 h 29"/>
                <a:gd name="T56" fmla="*/ 2 w 29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89" name="Freeform 252">
              <a:extLst>
                <a:ext uri="{FF2B5EF4-FFF2-40B4-BE49-F238E27FC236}">
                  <a16:creationId xmlns:a16="http://schemas.microsoft.com/office/drawing/2014/main" id="{F7879BC1-6BA4-4C13-95DF-F834CB188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589"/>
              <a:ext cx="28" cy="29"/>
            </a:xfrm>
            <a:custGeom>
              <a:avLst/>
              <a:gdLst>
                <a:gd name="T0" fmla="*/ 8 w 60"/>
                <a:gd name="T1" fmla="*/ 3 h 59"/>
                <a:gd name="T2" fmla="*/ 8 w 60"/>
                <a:gd name="T3" fmla="*/ 3 h 59"/>
                <a:gd name="T4" fmla="*/ 8 w 60"/>
                <a:gd name="T5" fmla="*/ 2 h 59"/>
                <a:gd name="T6" fmla="*/ 7 w 60"/>
                <a:gd name="T7" fmla="*/ 1 h 59"/>
                <a:gd name="T8" fmla="*/ 7 w 60"/>
                <a:gd name="T9" fmla="*/ 1 h 59"/>
                <a:gd name="T10" fmla="*/ 6 w 60"/>
                <a:gd name="T11" fmla="*/ 0 h 59"/>
                <a:gd name="T12" fmla="*/ 6 w 60"/>
                <a:gd name="T13" fmla="*/ 0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0 h 59"/>
                <a:gd name="T20" fmla="*/ 2 w 60"/>
                <a:gd name="T21" fmla="*/ 1 h 59"/>
                <a:gd name="T22" fmla="*/ 1 w 60"/>
                <a:gd name="T23" fmla="*/ 2 h 59"/>
                <a:gd name="T24" fmla="*/ 0 w 60"/>
                <a:gd name="T25" fmla="*/ 3 h 59"/>
                <a:gd name="T26" fmla="*/ 1 w 60"/>
                <a:gd name="T27" fmla="*/ 4 h 59"/>
                <a:gd name="T28" fmla="*/ 1 w 60"/>
                <a:gd name="T29" fmla="*/ 5 h 59"/>
                <a:gd name="T30" fmla="*/ 1 w 60"/>
                <a:gd name="T31" fmla="*/ 5 h 59"/>
                <a:gd name="T32" fmla="*/ 2 w 60"/>
                <a:gd name="T33" fmla="*/ 6 h 59"/>
                <a:gd name="T34" fmla="*/ 2 w 60"/>
                <a:gd name="T35" fmla="*/ 6 h 59"/>
                <a:gd name="T36" fmla="*/ 3 w 60"/>
                <a:gd name="T37" fmla="*/ 7 h 59"/>
                <a:gd name="T38" fmla="*/ 4 w 60"/>
                <a:gd name="T39" fmla="*/ 7 h 59"/>
                <a:gd name="T40" fmla="*/ 4 w 60"/>
                <a:gd name="T41" fmla="*/ 7 h 59"/>
                <a:gd name="T42" fmla="*/ 5 w 60"/>
                <a:gd name="T43" fmla="*/ 7 h 59"/>
                <a:gd name="T44" fmla="*/ 6 w 60"/>
                <a:gd name="T45" fmla="*/ 7 h 59"/>
                <a:gd name="T46" fmla="*/ 6 w 60"/>
                <a:gd name="T47" fmla="*/ 6 h 59"/>
                <a:gd name="T48" fmla="*/ 7 w 60"/>
                <a:gd name="T49" fmla="*/ 6 h 59"/>
                <a:gd name="T50" fmla="*/ 7 w 60"/>
                <a:gd name="T51" fmla="*/ 5 h 59"/>
                <a:gd name="T52" fmla="*/ 8 w 60"/>
                <a:gd name="T53" fmla="*/ 5 h 59"/>
                <a:gd name="T54" fmla="*/ 8 w 60"/>
                <a:gd name="T55" fmla="*/ 4 h 59"/>
                <a:gd name="T56" fmla="*/ 8 w 60"/>
                <a:gd name="T57" fmla="*/ 3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0" name="Freeform 253">
              <a:extLst>
                <a:ext uri="{FF2B5EF4-FFF2-40B4-BE49-F238E27FC236}">
                  <a16:creationId xmlns:a16="http://schemas.microsoft.com/office/drawing/2014/main" id="{9D7A578E-C34B-4A1B-AACF-F407601B4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1" y="2606"/>
              <a:ext cx="15" cy="15"/>
            </a:xfrm>
            <a:custGeom>
              <a:avLst/>
              <a:gdLst>
                <a:gd name="T0" fmla="*/ 2 w 30"/>
                <a:gd name="T1" fmla="*/ 3 h 29"/>
                <a:gd name="T2" fmla="*/ 2 w 30"/>
                <a:gd name="T3" fmla="*/ 3 h 29"/>
                <a:gd name="T4" fmla="*/ 2 w 30"/>
                <a:gd name="T5" fmla="*/ 3 h 29"/>
                <a:gd name="T6" fmla="*/ 1 w 30"/>
                <a:gd name="T7" fmla="*/ 3 h 29"/>
                <a:gd name="T8" fmla="*/ 1 w 30"/>
                <a:gd name="T9" fmla="*/ 3 h 29"/>
                <a:gd name="T10" fmla="*/ 1 w 30"/>
                <a:gd name="T11" fmla="*/ 2 h 29"/>
                <a:gd name="T12" fmla="*/ 1 w 30"/>
                <a:gd name="T13" fmla="*/ 2 h 29"/>
                <a:gd name="T14" fmla="*/ 0 w 30"/>
                <a:gd name="T15" fmla="*/ 2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2 w 30"/>
                <a:gd name="T29" fmla="*/ 0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0 h 29"/>
                <a:gd name="T38" fmla="*/ 3 w 30"/>
                <a:gd name="T39" fmla="*/ 0 h 29"/>
                <a:gd name="T40" fmla="*/ 4 w 30"/>
                <a:gd name="T41" fmla="*/ 0 h 29"/>
                <a:gd name="T42" fmla="*/ 4 w 30"/>
                <a:gd name="T43" fmla="*/ 0 h 29"/>
                <a:gd name="T44" fmla="*/ 4 w 30"/>
                <a:gd name="T45" fmla="*/ 1 h 29"/>
                <a:gd name="T46" fmla="*/ 4 w 30"/>
                <a:gd name="T47" fmla="*/ 1 h 29"/>
                <a:gd name="T48" fmla="*/ 4 w 30"/>
                <a:gd name="T49" fmla="*/ 1 h 29"/>
                <a:gd name="T50" fmla="*/ 4 w 30"/>
                <a:gd name="T51" fmla="*/ 2 h 29"/>
                <a:gd name="T52" fmla="*/ 4 w 30"/>
                <a:gd name="T53" fmla="*/ 3 h 29"/>
                <a:gd name="T54" fmla="*/ 3 w 30"/>
                <a:gd name="T55" fmla="*/ 3 h 29"/>
                <a:gd name="T56" fmla="*/ 2 w 30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1" name="Freeform 254">
              <a:extLst>
                <a:ext uri="{FF2B5EF4-FFF2-40B4-BE49-F238E27FC236}">
                  <a16:creationId xmlns:a16="http://schemas.microsoft.com/office/drawing/2014/main" id="{9A254C5D-26F8-43FF-B50C-5E5835833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338"/>
              <a:ext cx="31" cy="29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2" name="Freeform 255">
              <a:extLst>
                <a:ext uri="{FF2B5EF4-FFF2-40B4-BE49-F238E27FC236}">
                  <a16:creationId xmlns:a16="http://schemas.microsoft.com/office/drawing/2014/main" id="{9848EB9C-7E94-4E70-A83C-C062D7124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356"/>
              <a:ext cx="15" cy="15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3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1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3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3" name="Freeform 256">
              <a:extLst>
                <a:ext uri="{FF2B5EF4-FFF2-40B4-BE49-F238E27FC236}">
                  <a16:creationId xmlns:a16="http://schemas.microsoft.com/office/drawing/2014/main" id="{B9712627-5714-46CD-87E0-FD8F52BDD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531"/>
              <a:ext cx="31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1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1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4" name="Freeform 257">
              <a:extLst>
                <a:ext uri="{FF2B5EF4-FFF2-40B4-BE49-F238E27FC236}">
                  <a16:creationId xmlns:a16="http://schemas.microsoft.com/office/drawing/2014/main" id="{A6406F4D-B10A-4C12-B186-5313B7C44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6" y="2548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5" name="Freeform 258">
              <a:extLst>
                <a:ext uri="{FF2B5EF4-FFF2-40B4-BE49-F238E27FC236}">
                  <a16:creationId xmlns:a16="http://schemas.microsoft.com/office/drawing/2014/main" id="{3AE89957-098D-4BC5-82F5-9D9FEDD1D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431"/>
              <a:ext cx="32" cy="29"/>
            </a:xfrm>
            <a:custGeom>
              <a:avLst/>
              <a:gdLst>
                <a:gd name="T0" fmla="*/ 8 w 58"/>
                <a:gd name="T1" fmla="*/ 4 h 58"/>
                <a:gd name="T2" fmla="*/ 8 w 58"/>
                <a:gd name="T3" fmla="*/ 3 h 58"/>
                <a:gd name="T4" fmla="*/ 8 w 58"/>
                <a:gd name="T5" fmla="*/ 3 h 58"/>
                <a:gd name="T6" fmla="*/ 7 w 58"/>
                <a:gd name="T7" fmla="*/ 2 h 58"/>
                <a:gd name="T8" fmla="*/ 7 w 58"/>
                <a:gd name="T9" fmla="*/ 1 h 58"/>
                <a:gd name="T10" fmla="*/ 6 w 58"/>
                <a:gd name="T11" fmla="*/ 1 h 58"/>
                <a:gd name="T12" fmla="*/ 6 w 58"/>
                <a:gd name="T13" fmla="*/ 1 h 58"/>
                <a:gd name="T14" fmla="*/ 5 w 58"/>
                <a:gd name="T15" fmla="*/ 0 h 58"/>
                <a:gd name="T16" fmla="*/ 4 w 58"/>
                <a:gd name="T17" fmla="*/ 0 h 58"/>
                <a:gd name="T18" fmla="*/ 3 w 58"/>
                <a:gd name="T19" fmla="*/ 1 h 58"/>
                <a:gd name="T20" fmla="*/ 1 w 58"/>
                <a:gd name="T21" fmla="*/ 1 h 58"/>
                <a:gd name="T22" fmla="*/ 1 w 58"/>
                <a:gd name="T23" fmla="*/ 3 h 58"/>
                <a:gd name="T24" fmla="*/ 0 w 58"/>
                <a:gd name="T25" fmla="*/ 4 h 58"/>
                <a:gd name="T26" fmla="*/ 0 w 58"/>
                <a:gd name="T27" fmla="*/ 5 h 58"/>
                <a:gd name="T28" fmla="*/ 1 w 58"/>
                <a:gd name="T29" fmla="*/ 6 h 58"/>
                <a:gd name="T30" fmla="*/ 1 w 58"/>
                <a:gd name="T31" fmla="*/ 6 h 58"/>
                <a:gd name="T32" fmla="*/ 1 w 58"/>
                <a:gd name="T33" fmla="*/ 7 h 58"/>
                <a:gd name="T34" fmla="*/ 2 w 58"/>
                <a:gd name="T35" fmla="*/ 7 h 58"/>
                <a:gd name="T36" fmla="*/ 3 w 58"/>
                <a:gd name="T37" fmla="*/ 8 h 58"/>
                <a:gd name="T38" fmla="*/ 3 w 58"/>
                <a:gd name="T39" fmla="*/ 8 h 58"/>
                <a:gd name="T40" fmla="*/ 4 w 58"/>
                <a:gd name="T41" fmla="*/ 8 h 58"/>
                <a:gd name="T42" fmla="*/ 5 w 58"/>
                <a:gd name="T43" fmla="*/ 8 h 58"/>
                <a:gd name="T44" fmla="*/ 6 w 58"/>
                <a:gd name="T45" fmla="*/ 8 h 58"/>
                <a:gd name="T46" fmla="*/ 6 w 58"/>
                <a:gd name="T47" fmla="*/ 7 h 58"/>
                <a:gd name="T48" fmla="*/ 7 w 58"/>
                <a:gd name="T49" fmla="*/ 7 h 58"/>
                <a:gd name="T50" fmla="*/ 7 w 58"/>
                <a:gd name="T51" fmla="*/ 6 h 58"/>
                <a:gd name="T52" fmla="*/ 8 w 58"/>
                <a:gd name="T53" fmla="*/ 6 h 58"/>
                <a:gd name="T54" fmla="*/ 8 w 58"/>
                <a:gd name="T55" fmla="*/ 5 h 58"/>
                <a:gd name="T56" fmla="*/ 8 w 58"/>
                <a:gd name="T57" fmla="*/ 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6" name="Freeform 259">
              <a:extLst>
                <a:ext uri="{FF2B5EF4-FFF2-40B4-BE49-F238E27FC236}">
                  <a16:creationId xmlns:a16="http://schemas.microsoft.com/office/drawing/2014/main" id="{E5EAB4DB-E13F-44F5-8A55-B3B25A042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450"/>
              <a:ext cx="13" cy="15"/>
            </a:xfrm>
            <a:custGeom>
              <a:avLst/>
              <a:gdLst>
                <a:gd name="T0" fmla="*/ 1 w 29"/>
                <a:gd name="T1" fmla="*/ 4 h 28"/>
                <a:gd name="T2" fmla="*/ 1 w 29"/>
                <a:gd name="T3" fmla="*/ 4 h 28"/>
                <a:gd name="T4" fmla="*/ 1 w 29"/>
                <a:gd name="T5" fmla="*/ 4 h 28"/>
                <a:gd name="T6" fmla="*/ 0 w 29"/>
                <a:gd name="T7" fmla="*/ 4 h 28"/>
                <a:gd name="T8" fmla="*/ 0 w 29"/>
                <a:gd name="T9" fmla="*/ 3 h 28"/>
                <a:gd name="T10" fmla="*/ 0 w 29"/>
                <a:gd name="T11" fmla="*/ 3 h 28"/>
                <a:gd name="T12" fmla="*/ 0 w 29"/>
                <a:gd name="T13" fmla="*/ 3 h 28"/>
                <a:gd name="T14" fmla="*/ 0 w 29"/>
                <a:gd name="T15" fmla="*/ 3 h 28"/>
                <a:gd name="T16" fmla="*/ 0 w 29"/>
                <a:gd name="T17" fmla="*/ 2 h 28"/>
                <a:gd name="T18" fmla="*/ 0 w 29"/>
                <a:gd name="T19" fmla="*/ 2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1 w 29"/>
                <a:gd name="T29" fmla="*/ 1 h 28"/>
                <a:gd name="T30" fmla="*/ 1 w 29"/>
                <a:gd name="T31" fmla="*/ 0 h 28"/>
                <a:gd name="T32" fmla="*/ 1 w 29"/>
                <a:gd name="T33" fmla="*/ 0 h 28"/>
                <a:gd name="T34" fmla="*/ 2 w 29"/>
                <a:gd name="T35" fmla="*/ 0 h 28"/>
                <a:gd name="T36" fmla="*/ 2 w 29"/>
                <a:gd name="T37" fmla="*/ 1 h 28"/>
                <a:gd name="T38" fmla="*/ 3 w 29"/>
                <a:gd name="T39" fmla="*/ 1 h 28"/>
                <a:gd name="T40" fmla="*/ 3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2 h 28"/>
                <a:gd name="T48" fmla="*/ 3 w 29"/>
                <a:gd name="T49" fmla="*/ 2 h 28"/>
                <a:gd name="T50" fmla="*/ 3 w 29"/>
                <a:gd name="T51" fmla="*/ 3 h 28"/>
                <a:gd name="T52" fmla="*/ 3 w 29"/>
                <a:gd name="T53" fmla="*/ 3 h 28"/>
                <a:gd name="T54" fmla="*/ 2 w 29"/>
                <a:gd name="T55" fmla="*/ 4 h 28"/>
                <a:gd name="T56" fmla="*/ 1 w 29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7" name="Freeform 260">
              <a:extLst>
                <a:ext uri="{FF2B5EF4-FFF2-40B4-BE49-F238E27FC236}">
                  <a16:creationId xmlns:a16="http://schemas.microsoft.com/office/drawing/2014/main" id="{0847633B-339F-4B30-ACFA-4B214417D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9" y="2616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8" name="Freeform 261">
              <a:extLst>
                <a:ext uri="{FF2B5EF4-FFF2-40B4-BE49-F238E27FC236}">
                  <a16:creationId xmlns:a16="http://schemas.microsoft.com/office/drawing/2014/main" id="{13E002F2-4682-4740-95F4-1F129CB6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6" y="2624"/>
              <a:ext cx="15" cy="15"/>
            </a:xfrm>
            <a:custGeom>
              <a:avLst/>
              <a:gdLst>
                <a:gd name="T0" fmla="*/ 2 w 30"/>
                <a:gd name="T1" fmla="*/ 4 h 28"/>
                <a:gd name="T2" fmla="*/ 2 w 30"/>
                <a:gd name="T3" fmla="*/ 4 h 28"/>
                <a:gd name="T4" fmla="*/ 2 w 30"/>
                <a:gd name="T5" fmla="*/ 4 h 28"/>
                <a:gd name="T6" fmla="*/ 1 w 30"/>
                <a:gd name="T7" fmla="*/ 4 h 28"/>
                <a:gd name="T8" fmla="*/ 1 w 30"/>
                <a:gd name="T9" fmla="*/ 4 h 28"/>
                <a:gd name="T10" fmla="*/ 1 w 30"/>
                <a:gd name="T11" fmla="*/ 3 h 28"/>
                <a:gd name="T12" fmla="*/ 1 w 30"/>
                <a:gd name="T13" fmla="*/ 3 h 28"/>
                <a:gd name="T14" fmla="*/ 0 w 30"/>
                <a:gd name="T15" fmla="*/ 3 h 28"/>
                <a:gd name="T16" fmla="*/ 0 w 30"/>
                <a:gd name="T17" fmla="*/ 2 h 28"/>
                <a:gd name="T18" fmla="*/ 0 w 30"/>
                <a:gd name="T19" fmla="*/ 2 h 28"/>
                <a:gd name="T20" fmla="*/ 1 w 30"/>
                <a:gd name="T21" fmla="*/ 2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2 w 30"/>
                <a:gd name="T29" fmla="*/ 1 h 28"/>
                <a:gd name="T30" fmla="*/ 2 w 30"/>
                <a:gd name="T31" fmla="*/ 0 h 28"/>
                <a:gd name="T32" fmla="*/ 2 w 30"/>
                <a:gd name="T33" fmla="*/ 0 h 28"/>
                <a:gd name="T34" fmla="*/ 3 w 30"/>
                <a:gd name="T35" fmla="*/ 0 h 28"/>
                <a:gd name="T36" fmla="*/ 3 w 30"/>
                <a:gd name="T37" fmla="*/ 1 h 28"/>
                <a:gd name="T38" fmla="*/ 3 w 30"/>
                <a:gd name="T39" fmla="*/ 1 h 28"/>
                <a:gd name="T40" fmla="*/ 4 w 30"/>
                <a:gd name="T41" fmla="*/ 1 h 28"/>
                <a:gd name="T42" fmla="*/ 4 w 30"/>
                <a:gd name="T43" fmla="*/ 1 h 28"/>
                <a:gd name="T44" fmla="*/ 4 w 30"/>
                <a:gd name="T45" fmla="*/ 2 h 28"/>
                <a:gd name="T46" fmla="*/ 4 w 30"/>
                <a:gd name="T47" fmla="*/ 2 h 28"/>
                <a:gd name="T48" fmla="*/ 4 w 30"/>
                <a:gd name="T49" fmla="*/ 2 h 28"/>
                <a:gd name="T50" fmla="*/ 4 w 30"/>
                <a:gd name="T51" fmla="*/ 3 h 28"/>
                <a:gd name="T52" fmla="*/ 4 w 30"/>
                <a:gd name="T53" fmla="*/ 4 h 28"/>
                <a:gd name="T54" fmla="*/ 3 w 30"/>
                <a:gd name="T55" fmla="*/ 4 h 28"/>
                <a:gd name="T56" fmla="*/ 2 w 30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199" name="Freeform 262">
              <a:extLst>
                <a:ext uri="{FF2B5EF4-FFF2-40B4-BE49-F238E27FC236}">
                  <a16:creationId xmlns:a16="http://schemas.microsoft.com/office/drawing/2014/main" id="{F2CA6597-F40F-40D4-96F2-3E59646C1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7" y="2733"/>
              <a:ext cx="32" cy="31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4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2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1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2 h 60"/>
                <a:gd name="T22" fmla="*/ 1 w 59"/>
                <a:gd name="T23" fmla="*/ 3 h 60"/>
                <a:gd name="T24" fmla="*/ 0 w 59"/>
                <a:gd name="T25" fmla="*/ 4 h 60"/>
                <a:gd name="T26" fmla="*/ 1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3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0" name="Freeform 263">
              <a:extLst>
                <a:ext uri="{FF2B5EF4-FFF2-40B4-BE49-F238E27FC236}">
                  <a16:creationId xmlns:a16="http://schemas.microsoft.com/office/drawing/2014/main" id="{51CE300C-0DE4-4680-AEA4-ABD0B5AD2D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" y="2741"/>
              <a:ext cx="14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1" name="Freeform 264">
              <a:extLst>
                <a:ext uri="{FF2B5EF4-FFF2-40B4-BE49-F238E27FC236}">
                  <a16:creationId xmlns:a16="http://schemas.microsoft.com/office/drawing/2014/main" id="{51B0C144-3889-4D28-8764-BE47B2FA1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2662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2" name="Freeform 265">
              <a:extLst>
                <a:ext uri="{FF2B5EF4-FFF2-40B4-BE49-F238E27FC236}">
                  <a16:creationId xmlns:a16="http://schemas.microsoft.com/office/drawing/2014/main" id="{416E4E93-4E11-4B53-BBA7-565EF8D4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" y="2670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3" name="Freeform 266">
              <a:extLst>
                <a:ext uri="{FF2B5EF4-FFF2-40B4-BE49-F238E27FC236}">
                  <a16:creationId xmlns:a16="http://schemas.microsoft.com/office/drawing/2014/main" id="{7376DB71-FA50-4FC3-92B8-B8E68AEA7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2741"/>
              <a:ext cx="28" cy="31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1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4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4" name="Freeform 267">
              <a:extLst>
                <a:ext uri="{FF2B5EF4-FFF2-40B4-BE49-F238E27FC236}">
                  <a16:creationId xmlns:a16="http://schemas.microsoft.com/office/drawing/2014/main" id="{346308B2-F475-4C5A-AF6C-09D8B8AE3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2749"/>
              <a:ext cx="15" cy="15"/>
            </a:xfrm>
            <a:custGeom>
              <a:avLst/>
              <a:gdLst>
                <a:gd name="T0" fmla="*/ 2 w 30"/>
                <a:gd name="T1" fmla="*/ 4 h 29"/>
                <a:gd name="T2" fmla="*/ 2 w 30"/>
                <a:gd name="T3" fmla="*/ 4 h 29"/>
                <a:gd name="T4" fmla="*/ 2 w 30"/>
                <a:gd name="T5" fmla="*/ 4 h 29"/>
                <a:gd name="T6" fmla="*/ 1 w 30"/>
                <a:gd name="T7" fmla="*/ 4 h 29"/>
                <a:gd name="T8" fmla="*/ 1 w 30"/>
                <a:gd name="T9" fmla="*/ 4 h 29"/>
                <a:gd name="T10" fmla="*/ 1 w 30"/>
                <a:gd name="T11" fmla="*/ 3 h 29"/>
                <a:gd name="T12" fmla="*/ 1 w 30"/>
                <a:gd name="T13" fmla="*/ 3 h 29"/>
                <a:gd name="T14" fmla="*/ 0 w 30"/>
                <a:gd name="T15" fmla="*/ 3 h 29"/>
                <a:gd name="T16" fmla="*/ 0 w 30"/>
                <a:gd name="T17" fmla="*/ 2 h 29"/>
                <a:gd name="T18" fmla="*/ 0 w 30"/>
                <a:gd name="T19" fmla="*/ 2 h 29"/>
                <a:gd name="T20" fmla="*/ 1 w 30"/>
                <a:gd name="T21" fmla="*/ 2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2 w 30"/>
                <a:gd name="T29" fmla="*/ 1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1 h 29"/>
                <a:gd name="T38" fmla="*/ 3 w 30"/>
                <a:gd name="T39" fmla="*/ 1 h 29"/>
                <a:gd name="T40" fmla="*/ 4 w 30"/>
                <a:gd name="T41" fmla="*/ 1 h 29"/>
                <a:gd name="T42" fmla="*/ 4 w 30"/>
                <a:gd name="T43" fmla="*/ 1 h 29"/>
                <a:gd name="T44" fmla="*/ 4 w 30"/>
                <a:gd name="T45" fmla="*/ 2 h 29"/>
                <a:gd name="T46" fmla="*/ 4 w 30"/>
                <a:gd name="T47" fmla="*/ 2 h 29"/>
                <a:gd name="T48" fmla="*/ 4 w 30"/>
                <a:gd name="T49" fmla="*/ 2 h 29"/>
                <a:gd name="T50" fmla="*/ 4 w 30"/>
                <a:gd name="T51" fmla="*/ 3 h 29"/>
                <a:gd name="T52" fmla="*/ 4 w 30"/>
                <a:gd name="T53" fmla="*/ 4 h 29"/>
                <a:gd name="T54" fmla="*/ 3 w 30"/>
                <a:gd name="T55" fmla="*/ 4 h 29"/>
                <a:gd name="T56" fmla="*/ 2 w 30"/>
                <a:gd name="T57" fmla="*/ 4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5" name="Freeform 268">
              <a:extLst>
                <a:ext uri="{FF2B5EF4-FFF2-40B4-BE49-F238E27FC236}">
                  <a16:creationId xmlns:a16="http://schemas.microsoft.com/office/drawing/2014/main" id="{FCEF2B4D-A6D3-4A29-8A1A-650D6BD5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2462"/>
              <a:ext cx="31" cy="29"/>
            </a:xfrm>
            <a:custGeom>
              <a:avLst/>
              <a:gdLst>
                <a:gd name="T0" fmla="*/ 8 w 59"/>
                <a:gd name="T1" fmla="*/ 4 h 60"/>
                <a:gd name="T2" fmla="*/ 8 w 59"/>
                <a:gd name="T3" fmla="*/ 3 h 60"/>
                <a:gd name="T4" fmla="*/ 8 w 59"/>
                <a:gd name="T5" fmla="*/ 3 h 60"/>
                <a:gd name="T6" fmla="*/ 7 w 59"/>
                <a:gd name="T7" fmla="*/ 2 h 60"/>
                <a:gd name="T8" fmla="*/ 7 w 59"/>
                <a:gd name="T9" fmla="*/ 1 h 60"/>
                <a:gd name="T10" fmla="*/ 6 w 59"/>
                <a:gd name="T11" fmla="*/ 1 h 60"/>
                <a:gd name="T12" fmla="*/ 6 w 59"/>
                <a:gd name="T13" fmla="*/ 1 h 60"/>
                <a:gd name="T14" fmla="*/ 5 w 59"/>
                <a:gd name="T15" fmla="*/ 0 h 60"/>
                <a:gd name="T16" fmla="*/ 4 w 59"/>
                <a:gd name="T17" fmla="*/ 0 h 60"/>
                <a:gd name="T18" fmla="*/ 3 w 59"/>
                <a:gd name="T19" fmla="*/ 1 h 60"/>
                <a:gd name="T20" fmla="*/ 2 w 59"/>
                <a:gd name="T21" fmla="*/ 1 h 60"/>
                <a:gd name="T22" fmla="*/ 1 w 59"/>
                <a:gd name="T23" fmla="*/ 3 h 60"/>
                <a:gd name="T24" fmla="*/ 0 w 59"/>
                <a:gd name="T25" fmla="*/ 4 h 60"/>
                <a:gd name="T26" fmla="*/ 0 w 59"/>
                <a:gd name="T27" fmla="*/ 5 h 60"/>
                <a:gd name="T28" fmla="*/ 1 w 59"/>
                <a:gd name="T29" fmla="*/ 6 h 60"/>
                <a:gd name="T30" fmla="*/ 1 w 59"/>
                <a:gd name="T31" fmla="*/ 6 h 60"/>
                <a:gd name="T32" fmla="*/ 2 w 59"/>
                <a:gd name="T33" fmla="*/ 7 h 60"/>
                <a:gd name="T34" fmla="*/ 2 w 59"/>
                <a:gd name="T35" fmla="*/ 7 h 60"/>
                <a:gd name="T36" fmla="*/ 3 w 59"/>
                <a:gd name="T37" fmla="*/ 8 h 60"/>
                <a:gd name="T38" fmla="*/ 4 w 59"/>
                <a:gd name="T39" fmla="*/ 8 h 60"/>
                <a:gd name="T40" fmla="*/ 4 w 59"/>
                <a:gd name="T41" fmla="*/ 8 h 60"/>
                <a:gd name="T42" fmla="*/ 5 w 59"/>
                <a:gd name="T43" fmla="*/ 8 h 60"/>
                <a:gd name="T44" fmla="*/ 6 w 59"/>
                <a:gd name="T45" fmla="*/ 8 h 60"/>
                <a:gd name="T46" fmla="*/ 6 w 59"/>
                <a:gd name="T47" fmla="*/ 7 h 60"/>
                <a:gd name="T48" fmla="*/ 7 w 59"/>
                <a:gd name="T49" fmla="*/ 7 h 60"/>
                <a:gd name="T50" fmla="*/ 7 w 59"/>
                <a:gd name="T51" fmla="*/ 6 h 60"/>
                <a:gd name="T52" fmla="*/ 8 w 59"/>
                <a:gd name="T53" fmla="*/ 6 h 60"/>
                <a:gd name="T54" fmla="*/ 8 w 59"/>
                <a:gd name="T55" fmla="*/ 5 h 60"/>
                <a:gd name="T56" fmla="*/ 8 w 59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6" name="Freeform 269">
              <a:extLst>
                <a:ext uri="{FF2B5EF4-FFF2-40B4-BE49-F238E27FC236}">
                  <a16:creationId xmlns:a16="http://schemas.microsoft.com/office/drawing/2014/main" id="{E5B28AC5-D772-4FF5-AE2B-7CE075AE6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" y="2479"/>
              <a:ext cx="14" cy="15"/>
            </a:xfrm>
            <a:custGeom>
              <a:avLst/>
              <a:gdLst>
                <a:gd name="T0" fmla="*/ 1 w 29"/>
                <a:gd name="T1" fmla="*/ 4 h 28"/>
                <a:gd name="T2" fmla="*/ 1 w 29"/>
                <a:gd name="T3" fmla="*/ 4 h 28"/>
                <a:gd name="T4" fmla="*/ 1 w 29"/>
                <a:gd name="T5" fmla="*/ 4 h 28"/>
                <a:gd name="T6" fmla="*/ 0 w 29"/>
                <a:gd name="T7" fmla="*/ 4 h 28"/>
                <a:gd name="T8" fmla="*/ 0 w 29"/>
                <a:gd name="T9" fmla="*/ 4 h 28"/>
                <a:gd name="T10" fmla="*/ 0 w 29"/>
                <a:gd name="T11" fmla="*/ 3 h 28"/>
                <a:gd name="T12" fmla="*/ 0 w 29"/>
                <a:gd name="T13" fmla="*/ 3 h 28"/>
                <a:gd name="T14" fmla="*/ 0 w 29"/>
                <a:gd name="T15" fmla="*/ 3 h 28"/>
                <a:gd name="T16" fmla="*/ 0 w 29"/>
                <a:gd name="T17" fmla="*/ 2 h 28"/>
                <a:gd name="T18" fmla="*/ 0 w 29"/>
                <a:gd name="T19" fmla="*/ 2 h 28"/>
                <a:gd name="T20" fmla="*/ 0 w 29"/>
                <a:gd name="T21" fmla="*/ 2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1 w 29"/>
                <a:gd name="T29" fmla="*/ 1 h 28"/>
                <a:gd name="T30" fmla="*/ 1 w 29"/>
                <a:gd name="T31" fmla="*/ 0 h 28"/>
                <a:gd name="T32" fmla="*/ 1 w 29"/>
                <a:gd name="T33" fmla="*/ 0 h 28"/>
                <a:gd name="T34" fmla="*/ 2 w 29"/>
                <a:gd name="T35" fmla="*/ 0 h 28"/>
                <a:gd name="T36" fmla="*/ 2 w 29"/>
                <a:gd name="T37" fmla="*/ 1 h 28"/>
                <a:gd name="T38" fmla="*/ 2 w 29"/>
                <a:gd name="T39" fmla="*/ 1 h 28"/>
                <a:gd name="T40" fmla="*/ 3 w 29"/>
                <a:gd name="T41" fmla="*/ 1 h 28"/>
                <a:gd name="T42" fmla="*/ 3 w 29"/>
                <a:gd name="T43" fmla="*/ 1 h 28"/>
                <a:gd name="T44" fmla="*/ 3 w 29"/>
                <a:gd name="T45" fmla="*/ 2 h 28"/>
                <a:gd name="T46" fmla="*/ 3 w 29"/>
                <a:gd name="T47" fmla="*/ 2 h 28"/>
                <a:gd name="T48" fmla="*/ 3 w 29"/>
                <a:gd name="T49" fmla="*/ 2 h 28"/>
                <a:gd name="T50" fmla="*/ 3 w 29"/>
                <a:gd name="T51" fmla="*/ 3 h 28"/>
                <a:gd name="T52" fmla="*/ 3 w 29"/>
                <a:gd name="T53" fmla="*/ 4 h 28"/>
                <a:gd name="T54" fmla="*/ 2 w 29"/>
                <a:gd name="T55" fmla="*/ 4 h 28"/>
                <a:gd name="T56" fmla="*/ 1 w 29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7" name="Freeform 270">
              <a:extLst>
                <a:ext uri="{FF2B5EF4-FFF2-40B4-BE49-F238E27FC236}">
                  <a16:creationId xmlns:a16="http://schemas.microsoft.com/office/drawing/2014/main" id="{FCAAAA69-CFDF-46AF-8D11-79504EF664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444"/>
              <a:ext cx="28" cy="29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8" name="Freeform 271">
              <a:extLst>
                <a:ext uri="{FF2B5EF4-FFF2-40B4-BE49-F238E27FC236}">
                  <a16:creationId xmlns:a16="http://schemas.microsoft.com/office/drawing/2014/main" id="{32E4D3BA-058B-4CFB-9A31-896EC9D5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460"/>
              <a:ext cx="14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09" name="Freeform 272">
              <a:extLst>
                <a:ext uri="{FF2B5EF4-FFF2-40B4-BE49-F238E27FC236}">
                  <a16:creationId xmlns:a16="http://schemas.microsoft.com/office/drawing/2014/main" id="{644292C1-4D6B-4455-9EC8-031AD5C94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2" y="2599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1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0" name="Freeform 273">
              <a:extLst>
                <a:ext uri="{FF2B5EF4-FFF2-40B4-BE49-F238E27FC236}">
                  <a16:creationId xmlns:a16="http://schemas.microsoft.com/office/drawing/2014/main" id="{2C4B3367-2931-4C24-AB59-6F5D3776A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5" y="2608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1" name="Freeform 274">
              <a:extLst>
                <a:ext uri="{FF2B5EF4-FFF2-40B4-BE49-F238E27FC236}">
                  <a16:creationId xmlns:a16="http://schemas.microsoft.com/office/drawing/2014/main" id="{025C6F1D-B5E5-4B54-810E-E2757727F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5" y="2716"/>
              <a:ext cx="28" cy="29"/>
            </a:xfrm>
            <a:custGeom>
              <a:avLst/>
              <a:gdLst>
                <a:gd name="T0" fmla="*/ 8 w 58"/>
                <a:gd name="T1" fmla="*/ 4 h 59"/>
                <a:gd name="T2" fmla="*/ 8 w 58"/>
                <a:gd name="T3" fmla="*/ 3 h 59"/>
                <a:gd name="T4" fmla="*/ 8 w 58"/>
                <a:gd name="T5" fmla="*/ 3 h 59"/>
                <a:gd name="T6" fmla="*/ 7 w 58"/>
                <a:gd name="T7" fmla="*/ 2 h 59"/>
                <a:gd name="T8" fmla="*/ 7 w 58"/>
                <a:gd name="T9" fmla="*/ 2 h 59"/>
                <a:gd name="T10" fmla="*/ 6 w 58"/>
                <a:gd name="T11" fmla="*/ 1 h 59"/>
                <a:gd name="T12" fmla="*/ 6 w 58"/>
                <a:gd name="T13" fmla="*/ 1 h 59"/>
                <a:gd name="T14" fmla="*/ 5 w 58"/>
                <a:gd name="T15" fmla="*/ 0 h 59"/>
                <a:gd name="T16" fmla="*/ 4 w 58"/>
                <a:gd name="T17" fmla="*/ 0 h 59"/>
                <a:gd name="T18" fmla="*/ 3 w 58"/>
                <a:gd name="T19" fmla="*/ 1 h 59"/>
                <a:gd name="T20" fmla="*/ 1 w 58"/>
                <a:gd name="T21" fmla="*/ 2 h 59"/>
                <a:gd name="T22" fmla="*/ 1 w 58"/>
                <a:gd name="T23" fmla="*/ 3 h 59"/>
                <a:gd name="T24" fmla="*/ 0 w 58"/>
                <a:gd name="T25" fmla="*/ 4 h 59"/>
                <a:gd name="T26" fmla="*/ 0 w 58"/>
                <a:gd name="T27" fmla="*/ 5 h 59"/>
                <a:gd name="T28" fmla="*/ 1 w 58"/>
                <a:gd name="T29" fmla="*/ 6 h 59"/>
                <a:gd name="T30" fmla="*/ 1 w 58"/>
                <a:gd name="T31" fmla="*/ 6 h 59"/>
                <a:gd name="T32" fmla="*/ 1 w 58"/>
                <a:gd name="T33" fmla="*/ 7 h 59"/>
                <a:gd name="T34" fmla="*/ 2 w 58"/>
                <a:gd name="T35" fmla="*/ 7 h 59"/>
                <a:gd name="T36" fmla="*/ 3 w 58"/>
                <a:gd name="T37" fmla="*/ 8 h 59"/>
                <a:gd name="T38" fmla="*/ 3 w 58"/>
                <a:gd name="T39" fmla="*/ 8 h 59"/>
                <a:gd name="T40" fmla="*/ 4 w 58"/>
                <a:gd name="T41" fmla="*/ 8 h 59"/>
                <a:gd name="T42" fmla="*/ 5 w 58"/>
                <a:gd name="T43" fmla="*/ 8 h 59"/>
                <a:gd name="T44" fmla="*/ 6 w 58"/>
                <a:gd name="T45" fmla="*/ 8 h 59"/>
                <a:gd name="T46" fmla="*/ 6 w 58"/>
                <a:gd name="T47" fmla="*/ 7 h 59"/>
                <a:gd name="T48" fmla="*/ 7 w 58"/>
                <a:gd name="T49" fmla="*/ 7 h 59"/>
                <a:gd name="T50" fmla="*/ 7 w 58"/>
                <a:gd name="T51" fmla="*/ 6 h 59"/>
                <a:gd name="T52" fmla="*/ 8 w 58"/>
                <a:gd name="T53" fmla="*/ 6 h 59"/>
                <a:gd name="T54" fmla="*/ 8 w 58"/>
                <a:gd name="T55" fmla="*/ 5 h 59"/>
                <a:gd name="T56" fmla="*/ 8 w 58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2" name="Freeform 275">
              <a:extLst>
                <a:ext uri="{FF2B5EF4-FFF2-40B4-BE49-F238E27FC236}">
                  <a16:creationId xmlns:a16="http://schemas.microsoft.com/office/drawing/2014/main" id="{7624D010-D520-412E-B2EF-A068CBD5A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" y="2733"/>
              <a:ext cx="14" cy="15"/>
            </a:xfrm>
            <a:custGeom>
              <a:avLst/>
              <a:gdLst>
                <a:gd name="T0" fmla="*/ 2 w 28"/>
                <a:gd name="T1" fmla="*/ 3 h 29"/>
                <a:gd name="T2" fmla="*/ 2 w 28"/>
                <a:gd name="T3" fmla="*/ 3 h 29"/>
                <a:gd name="T4" fmla="*/ 2 w 28"/>
                <a:gd name="T5" fmla="*/ 3 h 29"/>
                <a:gd name="T6" fmla="*/ 1 w 28"/>
                <a:gd name="T7" fmla="*/ 3 h 29"/>
                <a:gd name="T8" fmla="*/ 1 w 28"/>
                <a:gd name="T9" fmla="*/ 3 h 29"/>
                <a:gd name="T10" fmla="*/ 1 w 28"/>
                <a:gd name="T11" fmla="*/ 2 h 29"/>
                <a:gd name="T12" fmla="*/ 1 w 28"/>
                <a:gd name="T13" fmla="*/ 2 h 29"/>
                <a:gd name="T14" fmla="*/ 0 w 28"/>
                <a:gd name="T15" fmla="*/ 2 h 29"/>
                <a:gd name="T16" fmla="*/ 0 w 28"/>
                <a:gd name="T17" fmla="*/ 1 h 29"/>
                <a:gd name="T18" fmla="*/ 0 w 28"/>
                <a:gd name="T19" fmla="*/ 1 h 29"/>
                <a:gd name="T20" fmla="*/ 1 w 28"/>
                <a:gd name="T21" fmla="*/ 1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2 w 28"/>
                <a:gd name="T29" fmla="*/ 0 h 29"/>
                <a:gd name="T30" fmla="*/ 2 w 28"/>
                <a:gd name="T31" fmla="*/ 0 h 29"/>
                <a:gd name="T32" fmla="*/ 2 w 28"/>
                <a:gd name="T33" fmla="*/ 0 h 29"/>
                <a:gd name="T34" fmla="*/ 3 w 28"/>
                <a:gd name="T35" fmla="*/ 0 h 29"/>
                <a:gd name="T36" fmla="*/ 3 w 28"/>
                <a:gd name="T37" fmla="*/ 0 h 29"/>
                <a:gd name="T38" fmla="*/ 3 w 28"/>
                <a:gd name="T39" fmla="*/ 0 h 29"/>
                <a:gd name="T40" fmla="*/ 4 w 28"/>
                <a:gd name="T41" fmla="*/ 0 h 29"/>
                <a:gd name="T42" fmla="*/ 4 w 28"/>
                <a:gd name="T43" fmla="*/ 0 h 29"/>
                <a:gd name="T44" fmla="*/ 4 w 28"/>
                <a:gd name="T45" fmla="*/ 1 h 29"/>
                <a:gd name="T46" fmla="*/ 4 w 28"/>
                <a:gd name="T47" fmla="*/ 1 h 29"/>
                <a:gd name="T48" fmla="*/ 4 w 28"/>
                <a:gd name="T49" fmla="*/ 1 h 29"/>
                <a:gd name="T50" fmla="*/ 4 w 28"/>
                <a:gd name="T51" fmla="*/ 2 h 29"/>
                <a:gd name="T52" fmla="*/ 4 w 28"/>
                <a:gd name="T53" fmla="*/ 3 h 29"/>
                <a:gd name="T54" fmla="*/ 3 w 28"/>
                <a:gd name="T55" fmla="*/ 3 h 29"/>
                <a:gd name="T56" fmla="*/ 2 w 28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3" name="Freeform 276">
              <a:extLst>
                <a:ext uri="{FF2B5EF4-FFF2-40B4-BE49-F238E27FC236}">
                  <a16:creationId xmlns:a16="http://schemas.microsoft.com/office/drawing/2014/main" id="{29D2C1A2-0F5B-4D64-B499-06F121A72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5" y="2743"/>
              <a:ext cx="32" cy="29"/>
            </a:xfrm>
            <a:custGeom>
              <a:avLst/>
              <a:gdLst>
                <a:gd name="T0" fmla="*/ 8 w 60"/>
                <a:gd name="T1" fmla="*/ 4 h 58"/>
                <a:gd name="T2" fmla="*/ 8 w 60"/>
                <a:gd name="T3" fmla="*/ 3 h 58"/>
                <a:gd name="T4" fmla="*/ 8 w 60"/>
                <a:gd name="T5" fmla="*/ 3 h 58"/>
                <a:gd name="T6" fmla="*/ 7 w 60"/>
                <a:gd name="T7" fmla="*/ 2 h 58"/>
                <a:gd name="T8" fmla="*/ 7 w 60"/>
                <a:gd name="T9" fmla="*/ 1 h 58"/>
                <a:gd name="T10" fmla="*/ 6 w 60"/>
                <a:gd name="T11" fmla="*/ 1 h 58"/>
                <a:gd name="T12" fmla="*/ 6 w 60"/>
                <a:gd name="T13" fmla="*/ 1 h 58"/>
                <a:gd name="T14" fmla="*/ 5 w 60"/>
                <a:gd name="T15" fmla="*/ 0 h 58"/>
                <a:gd name="T16" fmla="*/ 4 w 60"/>
                <a:gd name="T17" fmla="*/ 0 h 58"/>
                <a:gd name="T18" fmla="*/ 3 w 60"/>
                <a:gd name="T19" fmla="*/ 1 h 58"/>
                <a:gd name="T20" fmla="*/ 1 w 60"/>
                <a:gd name="T21" fmla="*/ 1 h 58"/>
                <a:gd name="T22" fmla="*/ 1 w 60"/>
                <a:gd name="T23" fmla="*/ 3 h 58"/>
                <a:gd name="T24" fmla="*/ 0 w 60"/>
                <a:gd name="T25" fmla="*/ 4 h 58"/>
                <a:gd name="T26" fmla="*/ 1 w 60"/>
                <a:gd name="T27" fmla="*/ 5 h 58"/>
                <a:gd name="T28" fmla="*/ 1 w 60"/>
                <a:gd name="T29" fmla="*/ 6 h 58"/>
                <a:gd name="T30" fmla="*/ 1 w 60"/>
                <a:gd name="T31" fmla="*/ 6 h 58"/>
                <a:gd name="T32" fmla="*/ 1 w 60"/>
                <a:gd name="T33" fmla="*/ 7 h 58"/>
                <a:gd name="T34" fmla="*/ 2 w 60"/>
                <a:gd name="T35" fmla="*/ 7 h 58"/>
                <a:gd name="T36" fmla="*/ 3 w 60"/>
                <a:gd name="T37" fmla="*/ 8 h 58"/>
                <a:gd name="T38" fmla="*/ 3 w 60"/>
                <a:gd name="T39" fmla="*/ 8 h 58"/>
                <a:gd name="T40" fmla="*/ 4 w 60"/>
                <a:gd name="T41" fmla="*/ 8 h 58"/>
                <a:gd name="T42" fmla="*/ 5 w 60"/>
                <a:gd name="T43" fmla="*/ 8 h 58"/>
                <a:gd name="T44" fmla="*/ 6 w 60"/>
                <a:gd name="T45" fmla="*/ 8 h 58"/>
                <a:gd name="T46" fmla="*/ 6 w 60"/>
                <a:gd name="T47" fmla="*/ 7 h 58"/>
                <a:gd name="T48" fmla="*/ 7 w 60"/>
                <a:gd name="T49" fmla="*/ 7 h 58"/>
                <a:gd name="T50" fmla="*/ 7 w 60"/>
                <a:gd name="T51" fmla="*/ 6 h 58"/>
                <a:gd name="T52" fmla="*/ 8 w 60"/>
                <a:gd name="T53" fmla="*/ 6 h 58"/>
                <a:gd name="T54" fmla="*/ 8 w 60"/>
                <a:gd name="T55" fmla="*/ 5 h 58"/>
                <a:gd name="T56" fmla="*/ 8 w 60"/>
                <a:gd name="T57" fmla="*/ 4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4" name="Freeform 277">
              <a:extLst>
                <a:ext uri="{FF2B5EF4-FFF2-40B4-BE49-F238E27FC236}">
                  <a16:creationId xmlns:a16="http://schemas.microsoft.com/office/drawing/2014/main" id="{7D1B178A-6BF7-4B6C-A451-76A1E5600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" y="2760"/>
              <a:ext cx="14" cy="15"/>
            </a:xfrm>
            <a:custGeom>
              <a:avLst/>
              <a:gdLst>
                <a:gd name="T0" fmla="*/ 2 w 30"/>
                <a:gd name="T1" fmla="*/ 4 h 28"/>
                <a:gd name="T2" fmla="*/ 2 w 30"/>
                <a:gd name="T3" fmla="*/ 4 h 28"/>
                <a:gd name="T4" fmla="*/ 2 w 30"/>
                <a:gd name="T5" fmla="*/ 4 h 28"/>
                <a:gd name="T6" fmla="*/ 1 w 30"/>
                <a:gd name="T7" fmla="*/ 4 h 28"/>
                <a:gd name="T8" fmla="*/ 1 w 30"/>
                <a:gd name="T9" fmla="*/ 4 h 28"/>
                <a:gd name="T10" fmla="*/ 1 w 30"/>
                <a:gd name="T11" fmla="*/ 3 h 28"/>
                <a:gd name="T12" fmla="*/ 1 w 30"/>
                <a:gd name="T13" fmla="*/ 3 h 28"/>
                <a:gd name="T14" fmla="*/ 0 w 30"/>
                <a:gd name="T15" fmla="*/ 3 h 28"/>
                <a:gd name="T16" fmla="*/ 0 w 30"/>
                <a:gd name="T17" fmla="*/ 2 h 28"/>
                <a:gd name="T18" fmla="*/ 0 w 30"/>
                <a:gd name="T19" fmla="*/ 2 h 28"/>
                <a:gd name="T20" fmla="*/ 1 w 30"/>
                <a:gd name="T21" fmla="*/ 2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2 w 30"/>
                <a:gd name="T29" fmla="*/ 1 h 28"/>
                <a:gd name="T30" fmla="*/ 2 w 30"/>
                <a:gd name="T31" fmla="*/ 0 h 28"/>
                <a:gd name="T32" fmla="*/ 2 w 30"/>
                <a:gd name="T33" fmla="*/ 0 h 28"/>
                <a:gd name="T34" fmla="*/ 3 w 30"/>
                <a:gd name="T35" fmla="*/ 0 h 28"/>
                <a:gd name="T36" fmla="*/ 3 w 30"/>
                <a:gd name="T37" fmla="*/ 1 h 28"/>
                <a:gd name="T38" fmla="*/ 3 w 30"/>
                <a:gd name="T39" fmla="*/ 1 h 28"/>
                <a:gd name="T40" fmla="*/ 4 w 30"/>
                <a:gd name="T41" fmla="*/ 1 h 28"/>
                <a:gd name="T42" fmla="*/ 4 w 30"/>
                <a:gd name="T43" fmla="*/ 1 h 28"/>
                <a:gd name="T44" fmla="*/ 4 w 30"/>
                <a:gd name="T45" fmla="*/ 2 h 28"/>
                <a:gd name="T46" fmla="*/ 4 w 30"/>
                <a:gd name="T47" fmla="*/ 2 h 28"/>
                <a:gd name="T48" fmla="*/ 4 w 30"/>
                <a:gd name="T49" fmla="*/ 2 h 28"/>
                <a:gd name="T50" fmla="*/ 4 w 30"/>
                <a:gd name="T51" fmla="*/ 3 h 28"/>
                <a:gd name="T52" fmla="*/ 4 w 30"/>
                <a:gd name="T53" fmla="*/ 4 h 28"/>
                <a:gd name="T54" fmla="*/ 3 w 30"/>
                <a:gd name="T55" fmla="*/ 4 h 28"/>
                <a:gd name="T56" fmla="*/ 2 w 30"/>
                <a:gd name="T57" fmla="*/ 4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5" name="Freeform 278">
              <a:extLst>
                <a:ext uri="{FF2B5EF4-FFF2-40B4-BE49-F238E27FC236}">
                  <a16:creationId xmlns:a16="http://schemas.microsoft.com/office/drawing/2014/main" id="{827BD174-8A64-4825-A222-E8BC3E73C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643"/>
              <a:ext cx="31" cy="29"/>
            </a:xfrm>
            <a:custGeom>
              <a:avLst/>
              <a:gdLst>
                <a:gd name="T0" fmla="*/ 8 w 60"/>
                <a:gd name="T1" fmla="*/ 4 h 59"/>
                <a:gd name="T2" fmla="*/ 8 w 60"/>
                <a:gd name="T3" fmla="*/ 3 h 59"/>
                <a:gd name="T4" fmla="*/ 8 w 60"/>
                <a:gd name="T5" fmla="*/ 3 h 59"/>
                <a:gd name="T6" fmla="*/ 7 w 60"/>
                <a:gd name="T7" fmla="*/ 2 h 59"/>
                <a:gd name="T8" fmla="*/ 7 w 60"/>
                <a:gd name="T9" fmla="*/ 2 h 59"/>
                <a:gd name="T10" fmla="*/ 6 w 60"/>
                <a:gd name="T11" fmla="*/ 1 h 59"/>
                <a:gd name="T12" fmla="*/ 6 w 60"/>
                <a:gd name="T13" fmla="*/ 1 h 59"/>
                <a:gd name="T14" fmla="*/ 5 w 60"/>
                <a:gd name="T15" fmla="*/ 0 h 59"/>
                <a:gd name="T16" fmla="*/ 4 w 60"/>
                <a:gd name="T17" fmla="*/ 0 h 59"/>
                <a:gd name="T18" fmla="*/ 3 w 60"/>
                <a:gd name="T19" fmla="*/ 1 h 59"/>
                <a:gd name="T20" fmla="*/ 2 w 60"/>
                <a:gd name="T21" fmla="*/ 2 h 59"/>
                <a:gd name="T22" fmla="*/ 1 w 60"/>
                <a:gd name="T23" fmla="*/ 3 h 59"/>
                <a:gd name="T24" fmla="*/ 0 w 60"/>
                <a:gd name="T25" fmla="*/ 4 h 59"/>
                <a:gd name="T26" fmla="*/ 1 w 60"/>
                <a:gd name="T27" fmla="*/ 5 h 59"/>
                <a:gd name="T28" fmla="*/ 1 w 60"/>
                <a:gd name="T29" fmla="*/ 6 h 59"/>
                <a:gd name="T30" fmla="*/ 1 w 60"/>
                <a:gd name="T31" fmla="*/ 6 h 59"/>
                <a:gd name="T32" fmla="*/ 2 w 60"/>
                <a:gd name="T33" fmla="*/ 7 h 59"/>
                <a:gd name="T34" fmla="*/ 2 w 60"/>
                <a:gd name="T35" fmla="*/ 7 h 59"/>
                <a:gd name="T36" fmla="*/ 3 w 60"/>
                <a:gd name="T37" fmla="*/ 8 h 59"/>
                <a:gd name="T38" fmla="*/ 3 w 60"/>
                <a:gd name="T39" fmla="*/ 8 h 59"/>
                <a:gd name="T40" fmla="*/ 4 w 60"/>
                <a:gd name="T41" fmla="*/ 8 h 59"/>
                <a:gd name="T42" fmla="*/ 5 w 60"/>
                <a:gd name="T43" fmla="*/ 8 h 59"/>
                <a:gd name="T44" fmla="*/ 6 w 60"/>
                <a:gd name="T45" fmla="*/ 8 h 59"/>
                <a:gd name="T46" fmla="*/ 6 w 60"/>
                <a:gd name="T47" fmla="*/ 7 h 59"/>
                <a:gd name="T48" fmla="*/ 7 w 60"/>
                <a:gd name="T49" fmla="*/ 7 h 59"/>
                <a:gd name="T50" fmla="*/ 7 w 60"/>
                <a:gd name="T51" fmla="*/ 6 h 59"/>
                <a:gd name="T52" fmla="*/ 8 w 60"/>
                <a:gd name="T53" fmla="*/ 6 h 59"/>
                <a:gd name="T54" fmla="*/ 8 w 60"/>
                <a:gd name="T55" fmla="*/ 5 h 59"/>
                <a:gd name="T56" fmla="*/ 8 w 60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6" name="Freeform 279">
              <a:extLst>
                <a:ext uri="{FF2B5EF4-FFF2-40B4-BE49-F238E27FC236}">
                  <a16:creationId xmlns:a16="http://schemas.microsoft.com/office/drawing/2014/main" id="{97CD6255-8E9A-4026-A85C-FD643F48F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662"/>
              <a:ext cx="15" cy="15"/>
            </a:xfrm>
            <a:custGeom>
              <a:avLst/>
              <a:gdLst>
                <a:gd name="T0" fmla="*/ 2 w 30"/>
                <a:gd name="T1" fmla="*/ 3 h 29"/>
                <a:gd name="T2" fmla="*/ 2 w 30"/>
                <a:gd name="T3" fmla="*/ 3 h 29"/>
                <a:gd name="T4" fmla="*/ 2 w 30"/>
                <a:gd name="T5" fmla="*/ 3 h 29"/>
                <a:gd name="T6" fmla="*/ 1 w 30"/>
                <a:gd name="T7" fmla="*/ 3 h 29"/>
                <a:gd name="T8" fmla="*/ 1 w 30"/>
                <a:gd name="T9" fmla="*/ 3 h 29"/>
                <a:gd name="T10" fmla="*/ 1 w 30"/>
                <a:gd name="T11" fmla="*/ 2 h 29"/>
                <a:gd name="T12" fmla="*/ 1 w 30"/>
                <a:gd name="T13" fmla="*/ 2 h 29"/>
                <a:gd name="T14" fmla="*/ 0 w 30"/>
                <a:gd name="T15" fmla="*/ 2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2 w 30"/>
                <a:gd name="T29" fmla="*/ 0 h 29"/>
                <a:gd name="T30" fmla="*/ 2 w 30"/>
                <a:gd name="T31" fmla="*/ 0 h 29"/>
                <a:gd name="T32" fmla="*/ 2 w 30"/>
                <a:gd name="T33" fmla="*/ 0 h 29"/>
                <a:gd name="T34" fmla="*/ 3 w 30"/>
                <a:gd name="T35" fmla="*/ 0 h 29"/>
                <a:gd name="T36" fmla="*/ 3 w 30"/>
                <a:gd name="T37" fmla="*/ 0 h 29"/>
                <a:gd name="T38" fmla="*/ 3 w 30"/>
                <a:gd name="T39" fmla="*/ 0 h 29"/>
                <a:gd name="T40" fmla="*/ 4 w 30"/>
                <a:gd name="T41" fmla="*/ 0 h 29"/>
                <a:gd name="T42" fmla="*/ 4 w 30"/>
                <a:gd name="T43" fmla="*/ 0 h 29"/>
                <a:gd name="T44" fmla="*/ 4 w 30"/>
                <a:gd name="T45" fmla="*/ 1 h 29"/>
                <a:gd name="T46" fmla="*/ 4 w 30"/>
                <a:gd name="T47" fmla="*/ 1 h 29"/>
                <a:gd name="T48" fmla="*/ 4 w 30"/>
                <a:gd name="T49" fmla="*/ 1 h 29"/>
                <a:gd name="T50" fmla="*/ 4 w 30"/>
                <a:gd name="T51" fmla="*/ 2 h 29"/>
                <a:gd name="T52" fmla="*/ 4 w 30"/>
                <a:gd name="T53" fmla="*/ 3 h 29"/>
                <a:gd name="T54" fmla="*/ 3 w 30"/>
                <a:gd name="T55" fmla="*/ 3 h 29"/>
                <a:gd name="T56" fmla="*/ 2 w 30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7" name="Freeform 280">
              <a:extLst>
                <a:ext uri="{FF2B5EF4-FFF2-40B4-BE49-F238E27FC236}">
                  <a16:creationId xmlns:a16="http://schemas.microsoft.com/office/drawing/2014/main" id="{538DE940-7C73-47E5-B184-917C70721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525"/>
              <a:ext cx="31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3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2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1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2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8" name="Freeform 281">
              <a:extLst>
                <a:ext uri="{FF2B5EF4-FFF2-40B4-BE49-F238E27FC236}">
                  <a16:creationId xmlns:a16="http://schemas.microsoft.com/office/drawing/2014/main" id="{941137C3-0B96-49C1-9481-A71209864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533"/>
              <a:ext cx="15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19" name="Freeform 282">
              <a:extLst>
                <a:ext uri="{FF2B5EF4-FFF2-40B4-BE49-F238E27FC236}">
                  <a16:creationId xmlns:a16="http://schemas.microsoft.com/office/drawing/2014/main" id="{C8DDCEA0-C66C-4FCA-BEB0-9CC26E100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7" y="2654"/>
              <a:ext cx="28" cy="29"/>
            </a:xfrm>
            <a:custGeom>
              <a:avLst/>
              <a:gdLst>
                <a:gd name="T0" fmla="*/ 8 w 58"/>
                <a:gd name="T1" fmla="*/ 4 h 59"/>
                <a:gd name="T2" fmla="*/ 8 w 58"/>
                <a:gd name="T3" fmla="*/ 3 h 59"/>
                <a:gd name="T4" fmla="*/ 7 w 58"/>
                <a:gd name="T5" fmla="*/ 3 h 59"/>
                <a:gd name="T6" fmla="*/ 7 w 58"/>
                <a:gd name="T7" fmla="*/ 2 h 59"/>
                <a:gd name="T8" fmla="*/ 7 w 58"/>
                <a:gd name="T9" fmla="*/ 2 h 59"/>
                <a:gd name="T10" fmla="*/ 6 w 58"/>
                <a:gd name="T11" fmla="*/ 1 h 59"/>
                <a:gd name="T12" fmla="*/ 5 w 58"/>
                <a:gd name="T13" fmla="*/ 1 h 59"/>
                <a:gd name="T14" fmla="*/ 5 w 58"/>
                <a:gd name="T15" fmla="*/ 0 h 59"/>
                <a:gd name="T16" fmla="*/ 4 w 58"/>
                <a:gd name="T17" fmla="*/ 0 h 59"/>
                <a:gd name="T18" fmla="*/ 3 w 58"/>
                <a:gd name="T19" fmla="*/ 1 h 59"/>
                <a:gd name="T20" fmla="*/ 1 w 58"/>
                <a:gd name="T21" fmla="*/ 2 h 59"/>
                <a:gd name="T22" fmla="*/ 1 w 58"/>
                <a:gd name="T23" fmla="*/ 3 h 59"/>
                <a:gd name="T24" fmla="*/ 0 w 58"/>
                <a:gd name="T25" fmla="*/ 4 h 59"/>
                <a:gd name="T26" fmla="*/ 0 w 58"/>
                <a:gd name="T27" fmla="*/ 5 h 59"/>
                <a:gd name="T28" fmla="*/ 1 w 58"/>
                <a:gd name="T29" fmla="*/ 6 h 59"/>
                <a:gd name="T30" fmla="*/ 1 w 58"/>
                <a:gd name="T31" fmla="*/ 6 h 59"/>
                <a:gd name="T32" fmla="*/ 1 w 58"/>
                <a:gd name="T33" fmla="*/ 7 h 59"/>
                <a:gd name="T34" fmla="*/ 2 w 58"/>
                <a:gd name="T35" fmla="*/ 7 h 59"/>
                <a:gd name="T36" fmla="*/ 3 w 58"/>
                <a:gd name="T37" fmla="*/ 8 h 59"/>
                <a:gd name="T38" fmla="*/ 3 w 58"/>
                <a:gd name="T39" fmla="*/ 8 h 59"/>
                <a:gd name="T40" fmla="*/ 4 w 58"/>
                <a:gd name="T41" fmla="*/ 8 h 59"/>
                <a:gd name="T42" fmla="*/ 5 w 58"/>
                <a:gd name="T43" fmla="*/ 8 h 59"/>
                <a:gd name="T44" fmla="*/ 5 w 58"/>
                <a:gd name="T45" fmla="*/ 8 h 59"/>
                <a:gd name="T46" fmla="*/ 6 w 58"/>
                <a:gd name="T47" fmla="*/ 7 h 59"/>
                <a:gd name="T48" fmla="*/ 7 w 58"/>
                <a:gd name="T49" fmla="*/ 7 h 59"/>
                <a:gd name="T50" fmla="*/ 7 w 58"/>
                <a:gd name="T51" fmla="*/ 6 h 59"/>
                <a:gd name="T52" fmla="*/ 7 w 58"/>
                <a:gd name="T53" fmla="*/ 6 h 59"/>
                <a:gd name="T54" fmla="*/ 8 w 58"/>
                <a:gd name="T55" fmla="*/ 5 h 59"/>
                <a:gd name="T56" fmla="*/ 8 w 58"/>
                <a:gd name="T57" fmla="*/ 4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0" name="Freeform 283">
              <a:extLst>
                <a:ext uri="{FF2B5EF4-FFF2-40B4-BE49-F238E27FC236}">
                  <a16:creationId xmlns:a16="http://schemas.microsoft.com/office/drawing/2014/main" id="{13CF6769-FBB1-467A-B805-234CEA83C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4" y="2672"/>
              <a:ext cx="15" cy="15"/>
            </a:xfrm>
            <a:custGeom>
              <a:avLst/>
              <a:gdLst>
                <a:gd name="T0" fmla="*/ 2 w 29"/>
                <a:gd name="T1" fmla="*/ 3 h 29"/>
                <a:gd name="T2" fmla="*/ 2 w 29"/>
                <a:gd name="T3" fmla="*/ 3 h 29"/>
                <a:gd name="T4" fmla="*/ 2 w 29"/>
                <a:gd name="T5" fmla="*/ 3 h 29"/>
                <a:gd name="T6" fmla="*/ 1 w 29"/>
                <a:gd name="T7" fmla="*/ 3 h 29"/>
                <a:gd name="T8" fmla="*/ 1 w 29"/>
                <a:gd name="T9" fmla="*/ 3 h 29"/>
                <a:gd name="T10" fmla="*/ 1 w 29"/>
                <a:gd name="T11" fmla="*/ 2 h 29"/>
                <a:gd name="T12" fmla="*/ 1 w 29"/>
                <a:gd name="T13" fmla="*/ 2 h 29"/>
                <a:gd name="T14" fmla="*/ 0 w 29"/>
                <a:gd name="T15" fmla="*/ 2 h 29"/>
                <a:gd name="T16" fmla="*/ 0 w 29"/>
                <a:gd name="T17" fmla="*/ 1 h 29"/>
                <a:gd name="T18" fmla="*/ 0 w 29"/>
                <a:gd name="T19" fmla="*/ 1 h 29"/>
                <a:gd name="T20" fmla="*/ 1 w 29"/>
                <a:gd name="T21" fmla="*/ 1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2 w 29"/>
                <a:gd name="T29" fmla="*/ 0 h 29"/>
                <a:gd name="T30" fmla="*/ 2 w 29"/>
                <a:gd name="T31" fmla="*/ 0 h 29"/>
                <a:gd name="T32" fmla="*/ 2 w 29"/>
                <a:gd name="T33" fmla="*/ 0 h 29"/>
                <a:gd name="T34" fmla="*/ 3 w 29"/>
                <a:gd name="T35" fmla="*/ 0 h 29"/>
                <a:gd name="T36" fmla="*/ 3 w 29"/>
                <a:gd name="T37" fmla="*/ 0 h 29"/>
                <a:gd name="T38" fmla="*/ 3 w 29"/>
                <a:gd name="T39" fmla="*/ 0 h 29"/>
                <a:gd name="T40" fmla="*/ 4 w 29"/>
                <a:gd name="T41" fmla="*/ 0 h 29"/>
                <a:gd name="T42" fmla="*/ 4 w 29"/>
                <a:gd name="T43" fmla="*/ 0 h 29"/>
                <a:gd name="T44" fmla="*/ 4 w 29"/>
                <a:gd name="T45" fmla="*/ 1 h 29"/>
                <a:gd name="T46" fmla="*/ 4 w 29"/>
                <a:gd name="T47" fmla="*/ 1 h 29"/>
                <a:gd name="T48" fmla="*/ 4 w 29"/>
                <a:gd name="T49" fmla="*/ 1 h 29"/>
                <a:gd name="T50" fmla="*/ 4 w 29"/>
                <a:gd name="T51" fmla="*/ 2 h 29"/>
                <a:gd name="T52" fmla="*/ 4 w 29"/>
                <a:gd name="T53" fmla="*/ 3 h 29"/>
                <a:gd name="T54" fmla="*/ 3 w 29"/>
                <a:gd name="T55" fmla="*/ 3 h 29"/>
                <a:gd name="T56" fmla="*/ 2 w 29"/>
                <a:gd name="T57" fmla="*/ 3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1" name="Freeform 284">
              <a:extLst>
                <a:ext uri="{FF2B5EF4-FFF2-40B4-BE49-F238E27FC236}">
                  <a16:creationId xmlns:a16="http://schemas.microsoft.com/office/drawing/2014/main" id="{D2C8C30F-A5B6-4093-9162-A60A57677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6" y="1583"/>
              <a:ext cx="28" cy="31"/>
            </a:xfrm>
            <a:custGeom>
              <a:avLst/>
              <a:gdLst>
                <a:gd name="T0" fmla="*/ 8 w 60"/>
                <a:gd name="T1" fmla="*/ 4 h 60"/>
                <a:gd name="T2" fmla="*/ 8 w 60"/>
                <a:gd name="T3" fmla="*/ 4 h 60"/>
                <a:gd name="T4" fmla="*/ 8 w 60"/>
                <a:gd name="T5" fmla="*/ 3 h 60"/>
                <a:gd name="T6" fmla="*/ 7 w 60"/>
                <a:gd name="T7" fmla="*/ 2 h 60"/>
                <a:gd name="T8" fmla="*/ 7 w 60"/>
                <a:gd name="T9" fmla="*/ 1 h 60"/>
                <a:gd name="T10" fmla="*/ 6 w 60"/>
                <a:gd name="T11" fmla="*/ 1 h 60"/>
                <a:gd name="T12" fmla="*/ 6 w 60"/>
                <a:gd name="T13" fmla="*/ 1 h 60"/>
                <a:gd name="T14" fmla="*/ 5 w 60"/>
                <a:gd name="T15" fmla="*/ 0 h 60"/>
                <a:gd name="T16" fmla="*/ 4 w 60"/>
                <a:gd name="T17" fmla="*/ 0 h 60"/>
                <a:gd name="T18" fmla="*/ 3 w 60"/>
                <a:gd name="T19" fmla="*/ 1 h 60"/>
                <a:gd name="T20" fmla="*/ 2 w 60"/>
                <a:gd name="T21" fmla="*/ 1 h 60"/>
                <a:gd name="T22" fmla="*/ 1 w 60"/>
                <a:gd name="T23" fmla="*/ 3 h 60"/>
                <a:gd name="T24" fmla="*/ 0 w 60"/>
                <a:gd name="T25" fmla="*/ 4 h 60"/>
                <a:gd name="T26" fmla="*/ 1 w 60"/>
                <a:gd name="T27" fmla="*/ 5 h 60"/>
                <a:gd name="T28" fmla="*/ 1 w 60"/>
                <a:gd name="T29" fmla="*/ 6 h 60"/>
                <a:gd name="T30" fmla="*/ 1 w 60"/>
                <a:gd name="T31" fmla="*/ 6 h 60"/>
                <a:gd name="T32" fmla="*/ 2 w 60"/>
                <a:gd name="T33" fmla="*/ 7 h 60"/>
                <a:gd name="T34" fmla="*/ 2 w 60"/>
                <a:gd name="T35" fmla="*/ 7 h 60"/>
                <a:gd name="T36" fmla="*/ 3 w 60"/>
                <a:gd name="T37" fmla="*/ 8 h 60"/>
                <a:gd name="T38" fmla="*/ 3 w 60"/>
                <a:gd name="T39" fmla="*/ 8 h 60"/>
                <a:gd name="T40" fmla="*/ 4 w 60"/>
                <a:gd name="T41" fmla="*/ 8 h 60"/>
                <a:gd name="T42" fmla="*/ 5 w 60"/>
                <a:gd name="T43" fmla="*/ 8 h 60"/>
                <a:gd name="T44" fmla="*/ 6 w 60"/>
                <a:gd name="T45" fmla="*/ 8 h 60"/>
                <a:gd name="T46" fmla="*/ 6 w 60"/>
                <a:gd name="T47" fmla="*/ 7 h 60"/>
                <a:gd name="T48" fmla="*/ 7 w 60"/>
                <a:gd name="T49" fmla="*/ 7 h 60"/>
                <a:gd name="T50" fmla="*/ 7 w 60"/>
                <a:gd name="T51" fmla="*/ 6 h 60"/>
                <a:gd name="T52" fmla="*/ 8 w 60"/>
                <a:gd name="T53" fmla="*/ 6 h 60"/>
                <a:gd name="T54" fmla="*/ 8 w 60"/>
                <a:gd name="T55" fmla="*/ 5 h 60"/>
                <a:gd name="T56" fmla="*/ 8 w 60"/>
                <a:gd name="T57" fmla="*/ 4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22" name="Freeform 285">
              <a:extLst>
                <a:ext uri="{FF2B5EF4-FFF2-40B4-BE49-F238E27FC236}">
                  <a16:creationId xmlns:a16="http://schemas.microsoft.com/office/drawing/2014/main" id="{2A692644-95E2-404E-AFD9-2D4E28EC0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1591"/>
              <a:ext cx="14" cy="15"/>
            </a:xfrm>
            <a:custGeom>
              <a:avLst/>
              <a:gdLst>
                <a:gd name="T0" fmla="*/ 2 w 30"/>
                <a:gd name="T1" fmla="*/ 4 h 30"/>
                <a:gd name="T2" fmla="*/ 2 w 30"/>
                <a:gd name="T3" fmla="*/ 4 h 30"/>
                <a:gd name="T4" fmla="*/ 2 w 30"/>
                <a:gd name="T5" fmla="*/ 4 h 30"/>
                <a:gd name="T6" fmla="*/ 1 w 30"/>
                <a:gd name="T7" fmla="*/ 4 h 30"/>
                <a:gd name="T8" fmla="*/ 1 w 30"/>
                <a:gd name="T9" fmla="*/ 4 h 30"/>
                <a:gd name="T10" fmla="*/ 1 w 30"/>
                <a:gd name="T11" fmla="*/ 3 h 30"/>
                <a:gd name="T12" fmla="*/ 1 w 30"/>
                <a:gd name="T13" fmla="*/ 3 h 30"/>
                <a:gd name="T14" fmla="*/ 0 w 30"/>
                <a:gd name="T15" fmla="*/ 3 h 30"/>
                <a:gd name="T16" fmla="*/ 0 w 30"/>
                <a:gd name="T17" fmla="*/ 2 h 30"/>
                <a:gd name="T18" fmla="*/ 0 w 30"/>
                <a:gd name="T19" fmla="*/ 2 h 30"/>
                <a:gd name="T20" fmla="*/ 1 w 30"/>
                <a:gd name="T21" fmla="*/ 2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2 w 30"/>
                <a:gd name="T29" fmla="*/ 1 h 30"/>
                <a:gd name="T30" fmla="*/ 2 w 30"/>
                <a:gd name="T31" fmla="*/ 0 h 30"/>
                <a:gd name="T32" fmla="*/ 2 w 30"/>
                <a:gd name="T33" fmla="*/ 0 h 30"/>
                <a:gd name="T34" fmla="*/ 3 w 30"/>
                <a:gd name="T35" fmla="*/ 0 h 30"/>
                <a:gd name="T36" fmla="*/ 3 w 30"/>
                <a:gd name="T37" fmla="*/ 1 h 30"/>
                <a:gd name="T38" fmla="*/ 3 w 30"/>
                <a:gd name="T39" fmla="*/ 1 h 30"/>
                <a:gd name="T40" fmla="*/ 4 w 30"/>
                <a:gd name="T41" fmla="*/ 1 h 30"/>
                <a:gd name="T42" fmla="*/ 4 w 30"/>
                <a:gd name="T43" fmla="*/ 1 h 30"/>
                <a:gd name="T44" fmla="*/ 4 w 30"/>
                <a:gd name="T45" fmla="*/ 2 h 30"/>
                <a:gd name="T46" fmla="*/ 4 w 30"/>
                <a:gd name="T47" fmla="*/ 2 h 30"/>
                <a:gd name="T48" fmla="*/ 4 w 30"/>
                <a:gd name="T49" fmla="*/ 2 h 30"/>
                <a:gd name="T50" fmla="*/ 4 w 30"/>
                <a:gd name="T51" fmla="*/ 3 h 30"/>
                <a:gd name="T52" fmla="*/ 4 w 30"/>
                <a:gd name="T53" fmla="*/ 4 h 30"/>
                <a:gd name="T54" fmla="*/ 3 w 30"/>
                <a:gd name="T55" fmla="*/ 4 h 30"/>
                <a:gd name="T56" fmla="*/ 2 w 30"/>
                <a:gd name="T57" fmla="*/ 4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593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16389" name="Picture 7" descr="725041zke38g5908">
            <a:extLst>
              <a:ext uri="{FF2B5EF4-FFF2-40B4-BE49-F238E27FC236}">
                <a16:creationId xmlns:a16="http://schemas.microsoft.com/office/drawing/2014/main" id="{E94AF00F-35F7-4002-A704-EC3C9F7193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014" y="5118100"/>
            <a:ext cx="2225675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288" descr="Ảnh">
            <a:extLst>
              <a:ext uri="{FF2B5EF4-FFF2-40B4-BE49-F238E27FC236}">
                <a16:creationId xmlns:a16="http://schemas.microsoft.com/office/drawing/2014/main" id="{B7D6367C-FAEB-4337-8217-6E04A8BEE3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68476"/>
            <a:ext cx="821055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9579" y="1323395"/>
            <a:ext cx="8712200" cy="403871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821731" y="3974989"/>
            <a:ext cx="635000" cy="547370"/>
          </a:xfrm>
          <a:prstGeom prst="ellipse">
            <a:avLst/>
          </a:prstGeom>
          <a:noFill/>
          <a:ln w="44450"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5F84CFD-B622-477A-8508-FA5B3DE2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96" y="73243"/>
            <a:ext cx="11907914" cy="14981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6BCDA624-C514-4F6B-B615-30B867EE0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638800"/>
            <a:ext cx="2590800" cy="91440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0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5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7004D8CE-CDF7-47AE-B178-A6BC7CD3F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10</a:t>
            </a:r>
          </a:p>
        </p:txBody>
      </p:sp>
      <p:sp>
        <p:nvSpPr>
          <p:cNvPr id="11" name="Oval 14">
            <a:extLst>
              <a:ext uri="{FF2B5EF4-FFF2-40B4-BE49-F238E27FC236}">
                <a16:creationId xmlns:a16="http://schemas.microsoft.com/office/drawing/2014/main" id="{0FBEFF9D-1B1F-4924-9868-D4805DC0D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9</a:t>
            </a:r>
          </a:p>
        </p:txBody>
      </p:sp>
      <p:sp>
        <p:nvSpPr>
          <p:cNvPr id="12" name="Oval 15">
            <a:extLst>
              <a:ext uri="{FF2B5EF4-FFF2-40B4-BE49-F238E27FC236}">
                <a16:creationId xmlns:a16="http://schemas.microsoft.com/office/drawing/2014/main" id="{993CA38C-ACAB-40C7-9C68-81AE21CC7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8</a:t>
            </a:r>
          </a:p>
        </p:txBody>
      </p:sp>
      <p:sp>
        <p:nvSpPr>
          <p:cNvPr id="13" name="Oval 16">
            <a:extLst>
              <a:ext uri="{FF2B5EF4-FFF2-40B4-BE49-F238E27FC236}">
                <a16:creationId xmlns:a16="http://schemas.microsoft.com/office/drawing/2014/main" id="{DAB50B81-7799-47D2-A91F-8F1D41F12D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4500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7</a:t>
            </a: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AF6A42FD-0281-4BB7-9AB7-D151E683F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2125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6</a:t>
            </a: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2F6DBC16-392E-4FAD-AD84-E0A4D4764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5459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5</a:t>
            </a:r>
          </a:p>
        </p:txBody>
      </p:sp>
      <p:sp>
        <p:nvSpPr>
          <p:cNvPr id="17" name="Oval 19">
            <a:extLst>
              <a:ext uri="{FF2B5EF4-FFF2-40B4-BE49-F238E27FC236}">
                <a16:creationId xmlns:a16="http://schemas.microsoft.com/office/drawing/2014/main" id="{C1386A0D-791F-41E6-8F81-19EF57EC6C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418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4</a:t>
            </a: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C1E82FE6-8B51-44DE-8009-9E9945BD8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048" y="525780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3</a:t>
            </a:r>
          </a:p>
        </p:txBody>
      </p:sp>
      <p:sp>
        <p:nvSpPr>
          <p:cNvPr id="19" name="Oval 21">
            <a:extLst>
              <a:ext uri="{FF2B5EF4-FFF2-40B4-BE49-F238E27FC236}">
                <a16:creationId xmlns:a16="http://schemas.microsoft.com/office/drawing/2014/main" id="{BFE9D87C-C6ED-4A17-955B-40550D6CF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9272" y="5241925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2</a:t>
            </a:r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AC4D42DE-7218-41EC-A3E3-94C3DC544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5699" y="5226050"/>
            <a:ext cx="1295400" cy="12954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en-US" sz="6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500"/>
                            </p:stCondLst>
                            <p:childTnLst>
                              <p:par>
                                <p:cTn id="44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480695"/>
            <a:ext cx="10567670" cy="510095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497830" y="4999990"/>
            <a:ext cx="496570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926830" y="4999990"/>
            <a:ext cx="719455" cy="49720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0235" y="112395"/>
            <a:ext cx="8796020" cy="4323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3920" y="4592320"/>
            <a:ext cx="8061960" cy="191262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37921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3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748270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5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9107805" y="5973445"/>
            <a:ext cx="659130" cy="39624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bldLvl="0" animBg="1"/>
      <p:bldP spid="11" grpId="1" animBg="1"/>
      <p:bldP spid="12" grpId="0" bldLvl="0" animBg="1"/>
      <p:bldP spid="1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8450" y="173355"/>
            <a:ext cx="9225280" cy="51949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AFE6497-C2EA-4C07-9C0E-681A186249AD}"/>
              </a:ext>
            </a:extLst>
          </p:cNvPr>
          <p:cNvCxnSpPr/>
          <p:nvPr/>
        </p:nvCxnSpPr>
        <p:spPr>
          <a:xfrm>
            <a:off x="3755255" y="665825"/>
            <a:ext cx="22105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F79AA5-9240-4F0F-9EDB-4A03CDD7B2A2}"/>
              </a:ext>
            </a:extLst>
          </p:cNvPr>
          <p:cNvCxnSpPr/>
          <p:nvPr/>
        </p:nvCxnSpPr>
        <p:spPr>
          <a:xfrm>
            <a:off x="6968971" y="665825"/>
            <a:ext cx="3666478" cy="0"/>
          </a:xfrm>
          <a:prstGeom prst="line">
            <a:avLst/>
          </a:prstGeom>
          <a:ln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A7D5920-9F5F-4AE6-AADA-59BBF70DB96F}"/>
              </a:ext>
            </a:extLst>
          </p:cNvPr>
          <p:cNvCxnSpPr/>
          <p:nvPr/>
        </p:nvCxnSpPr>
        <p:spPr>
          <a:xfrm>
            <a:off x="4092606" y="958788"/>
            <a:ext cx="3746377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20" y="2857500"/>
            <a:ext cx="5516880" cy="1143000"/>
          </a:xfrm>
        </p:spPr>
        <p:txBody>
          <a:bodyPr/>
          <a:lstStyle/>
          <a:p>
            <a:r>
              <a:rPr 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Củng cố bài học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: Rounded Corners 4"/>
          <p:cNvSpPr/>
          <p:nvPr/>
        </p:nvSpPr>
        <p:spPr>
          <a:xfrm>
            <a:off x="8452648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52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21" baseType="lpstr">
      <vt:lpstr>等线</vt:lpstr>
      <vt:lpstr>Microsoft YaHei</vt:lpstr>
      <vt:lpstr>Microsoft YaHei</vt:lpstr>
      <vt:lpstr>SimSun</vt:lpstr>
      <vt:lpstr>SimSun</vt:lpstr>
      <vt:lpstr>.VnArial</vt:lpstr>
      <vt:lpstr>Arial</vt:lpstr>
      <vt:lpstr>Calibri</vt:lpstr>
      <vt:lpstr>ITC Avant Garde Std Bk</vt:lpstr>
      <vt:lpstr>Times New Roman</vt:lpstr>
      <vt:lpstr>字魂17号-萌趣果冻体</vt:lpstr>
      <vt:lpstr>2_Office Theme</vt:lpstr>
      <vt:lpstr>1_Office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8</cp:revision>
  <dcterms:created xsi:type="dcterms:W3CDTF">2021-05-13T04:51:00Z</dcterms:created>
  <dcterms:modified xsi:type="dcterms:W3CDTF">2023-10-31T06:03:23Z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