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5" r:id="rId5"/>
    <p:sldMasterId id="2147483697" r:id="rId6"/>
    <p:sldMasterId id="2147483711" r:id="rId7"/>
    <p:sldMasterId id="2147483723" r:id="rId8"/>
    <p:sldMasterId id="2147483737" r:id="rId9"/>
  </p:sldMasterIdLst>
  <p:notesMasterIdLst>
    <p:notesMasterId r:id="rId17"/>
  </p:notesMasterIdLst>
  <p:sldIdLst>
    <p:sldId id="257" r:id="rId10"/>
    <p:sldId id="258" r:id="rId11"/>
    <p:sldId id="272" r:id="rId12"/>
    <p:sldId id="273" r:id="rId13"/>
    <p:sldId id="274" r:id="rId14"/>
    <p:sldId id="275" r:id="rId15"/>
    <p:sldId id="260" r:id="rId16"/>
    <p:sldId id="261" r:id="rId18"/>
    <p:sldId id="262" r:id="rId19"/>
    <p:sldId id="263" r:id="rId20"/>
    <p:sldId id="264" r:id="rId21"/>
    <p:sldId id="265" r:id="rId22"/>
    <p:sldId id="276" r:id="rId23"/>
    <p:sldId id="266" r:id="rId24"/>
    <p:sldId id="267" r:id="rId25"/>
    <p:sldId id="268" r:id="rId26"/>
    <p:sldId id="269" r:id="rId27"/>
    <p:sldId id="27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14" Type="http://schemas.openxmlformats.org/officeDocument/2006/relationships/image" Target="../media/image7.jpeg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image" Target="../media/image50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42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56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57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3.xml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5" Type="http://schemas.openxmlformats.org/officeDocument/2006/relationships/slideLayout" Target="../slideLayouts/slideLayout83.xml"/><Relationship Id="rId14" Type="http://schemas.openxmlformats.org/officeDocument/2006/relationships/image" Target="../media/image26.png"/><Relationship Id="rId13" Type="http://schemas.openxmlformats.org/officeDocument/2006/relationships/image" Target="../media/image17.png"/><Relationship Id="rId12" Type="http://schemas.microsoft.com/office/2007/relationships/media" Target="../media/audio2.wav"/><Relationship Id="rId11" Type="http://schemas.openxmlformats.org/officeDocument/2006/relationships/audio" Target="../media/audio2.wav"/><Relationship Id="rId10" Type="http://schemas.openxmlformats.org/officeDocument/2006/relationships/image" Target="../media/image2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slideLayout" Target="../slideLayouts/slideLayout83.xml"/><Relationship Id="rId15" Type="http://schemas.openxmlformats.org/officeDocument/2006/relationships/image" Target="../media/image31.png"/><Relationship Id="rId14" Type="http://schemas.openxmlformats.org/officeDocument/2006/relationships/image" Target="../media/image17.png"/><Relationship Id="rId13" Type="http://schemas.microsoft.com/office/2007/relationships/media" Target="../media/audio2.wav"/><Relationship Id="rId12" Type="http://schemas.openxmlformats.org/officeDocument/2006/relationships/audio" Target="../media/audio2.wav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slideLayout" Target="../slideLayouts/slideLayout83.xml"/><Relationship Id="rId15" Type="http://schemas.openxmlformats.org/officeDocument/2006/relationships/image" Target="../media/image36.png"/><Relationship Id="rId14" Type="http://schemas.openxmlformats.org/officeDocument/2006/relationships/image" Target="../media/image17.png"/><Relationship Id="rId13" Type="http://schemas.microsoft.com/office/2007/relationships/media" Target="../media/audio2.wav"/><Relationship Id="rId12" Type="http://schemas.openxmlformats.org/officeDocument/2006/relationships/audio" Target="../media/audio2.wav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05" y="465455"/>
            <a:ext cx="6815455" cy="176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0" y="2705100"/>
            <a:ext cx="5871845" cy="3628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080" y="353695"/>
            <a:ext cx="7964170" cy="56083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713230" y="1431290"/>
            <a:ext cx="1846580" cy="12579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2 giờ 15 phút</a:t>
            </a:r>
            <a:endParaRPr lang="en-US" sz="3200"/>
          </a:p>
        </p:txBody>
      </p:sp>
      <p:sp>
        <p:nvSpPr>
          <p:cNvPr id="5" name="Rounded Rectangular Callout 4"/>
          <p:cNvSpPr/>
          <p:nvPr/>
        </p:nvSpPr>
        <p:spPr>
          <a:xfrm>
            <a:off x="7657465" y="762000"/>
            <a:ext cx="1846580" cy="12579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 giờ 15 phút</a:t>
            </a:r>
            <a:endParaRPr lang="en-US" sz="3200"/>
          </a:p>
        </p:txBody>
      </p:sp>
      <p:sp>
        <p:nvSpPr>
          <p:cNvPr id="6" name="Rounded Rectangular Callout 5"/>
          <p:cNvSpPr/>
          <p:nvPr/>
        </p:nvSpPr>
        <p:spPr>
          <a:xfrm>
            <a:off x="3367405" y="4342130"/>
            <a:ext cx="1846580" cy="12579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 giờ 15 phút</a:t>
            </a:r>
            <a:endParaRPr lang="en-US" sz="3200"/>
          </a:p>
        </p:txBody>
      </p:sp>
      <p:sp>
        <p:nvSpPr>
          <p:cNvPr id="17" name="Rounded Rectangular Callout 16"/>
          <p:cNvSpPr/>
          <p:nvPr/>
        </p:nvSpPr>
        <p:spPr>
          <a:xfrm>
            <a:off x="9159240" y="4017645"/>
            <a:ext cx="1846580" cy="12579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 giờ 15 phút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110" y="395605"/>
            <a:ext cx="7383780" cy="572071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4170" y="480885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học bài lúc 7 giờ 30 phút sáng</a:t>
            </a:r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93040" y="234378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đi xe đạp lúc 4 giờ 30 phút chiều</a:t>
            </a: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93040" y="59880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chơi đồ chơi lúc 10 giờ 30 phút sáng</a:t>
            </a:r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9494520" y="99377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ăn trưa lúc 11 giờ 30 phút trưa</a:t>
            </a: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9707880" y="280987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nhặt rau lúc 5 giờ 30 phút chiều</a:t>
            </a:r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9596120" y="4808855"/>
            <a:ext cx="2211070" cy="141033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Nam đi ngủ lúc 9 giờ 30 phút tối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30425" y="762000"/>
            <a:ext cx="8112760" cy="394271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910205" y="4930775"/>
            <a:ext cx="6633845" cy="16535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Bạn nữ đi học muộn vì đến lớp lúc 2 giờ 15 phút chiều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30" y="280670"/>
            <a:ext cx="1958340" cy="861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055" y="2029460"/>
            <a:ext cx="7319010" cy="202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2169795" y="4118610"/>
            <a:ext cx="7809865" cy="244538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5 có 31 ngày</a:t>
            </a:r>
            <a:endParaRPr lang="en-US" sz="3200"/>
          </a:p>
          <a:p>
            <a:pPr algn="just"/>
            <a:r>
              <a:rPr lang="en-US" sz="3200"/>
              <a:t>- Tháng 5 có 5 ngày thứ ba</a:t>
            </a:r>
            <a:endParaRPr lang="en-US" sz="3200"/>
          </a:p>
          <a:p>
            <a:pPr algn="just"/>
            <a:r>
              <a:rPr lang="en-US" sz="3200"/>
              <a:t>- Ngày 19/5 là thứ năm</a:t>
            </a:r>
            <a:endParaRPr lang="en-US" sz="3200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00" y="313690"/>
            <a:ext cx="7101205" cy="3541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50" y="638175"/>
            <a:ext cx="9347835" cy="363283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3 có 31 ngày</a:t>
            </a:r>
            <a:endParaRPr lang="en-US" sz="3200"/>
          </a:p>
          <a:p>
            <a:pPr algn="just"/>
            <a:r>
              <a:rPr lang="en-US" sz="3200"/>
              <a:t>- Ngày thứ Hai đầu tiên của tháng 3 là ngày mùng 7</a:t>
            </a:r>
            <a:endParaRPr lang="en-US" sz="3200"/>
          </a:p>
          <a:p>
            <a:pPr algn="just"/>
            <a:r>
              <a:rPr lang="en-US" sz="3200"/>
              <a:t>- Ngày Quốc tế Phụ nữ 8-3 là thứ ba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Ngày Quốc tế thiếu nhi 1/6 là thứ tư</a:t>
            </a:r>
            <a:endParaRPr lang="en-US" sz="3200"/>
          </a:p>
          <a:p>
            <a:pPr algn="just"/>
            <a:r>
              <a:rPr lang="en-US" sz="3200"/>
              <a:t>- Thứ năm tuần sau là ngày 23</a:t>
            </a:r>
            <a:endParaRPr lang="en-US" sz="32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515" y="143510"/>
            <a:ext cx="6999605" cy="406463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086860" y="1198245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</a:t>
            </a:r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3315970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6</a:t>
            </a:r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681095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7</a:t>
            </a:r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4086860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8</a:t>
            </a:r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141595" y="1814195"/>
            <a:ext cx="425450" cy="19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200"/>
              <a:t>18</a:t>
            </a:r>
            <a:endParaRPr lang="en-US" sz="1200"/>
          </a:p>
        </p:txBody>
      </p:sp>
      <p:sp>
        <p:nvSpPr>
          <p:cNvPr id="12" name="Rectangles 11"/>
          <p:cNvSpPr/>
          <p:nvPr/>
        </p:nvSpPr>
        <p:spPr>
          <a:xfrm>
            <a:off x="5466080" y="2079625"/>
            <a:ext cx="425450" cy="19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200"/>
              <a:t>26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  <a:endParaRPr lang="en-US" sz="533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A</a:t>
            </a:r>
            <a:r>
              <a:rPr lang="en-US" altLang="en-US" sz="4135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Thứ sáu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B</a:t>
            </a:r>
            <a:r>
              <a:rPr lang="en-US" altLang="en-US" sz="2400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Thứ năm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4915" y="5175250"/>
            <a:ext cx="574929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mùng 1 tháng 4 là thứ mấy?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GIỎI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TIẾC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26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1695" y="3117215"/>
            <a:ext cx="3543300" cy="205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A</a:t>
            </a:r>
            <a:r>
              <a:rPr lang="en-US" altLang="en-US" sz="4135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Chủ nhật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B</a:t>
            </a:r>
            <a:r>
              <a:rPr lang="en-US" altLang="en-US" sz="2400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Thứ bảy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5977" y="5144770"/>
            <a:ext cx="442341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Mùng 6 tháng 3 là thứ mấy?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GIỎI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TIẾC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26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2295" y="3208020"/>
            <a:ext cx="3975735" cy="199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B</a:t>
            </a:r>
            <a:r>
              <a:rPr lang="en-US" altLang="en-US" sz="4135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Thứ năm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panose="020B0604020202020204" pitchFamily="34" charset="0"/>
              </a:rPr>
              <a:t>A</a:t>
            </a:r>
            <a:r>
              <a:rPr lang="en-US" altLang="en-US" sz="2400" dirty="0" smtClean="0"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Thứ tư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9322" y="5083810"/>
            <a:ext cx="377634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20/11 là thứ mấy?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GIỎI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TIẾC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26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8485" y="3202940"/>
            <a:ext cx="3922395" cy="1888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31: Thực hành và trải nghiệm xem đồng hồ, xem lịch</a:t>
            </a:r>
            <a:endParaRPr lang="zh-CN" altLang="en-US" sz="48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160" y="337820"/>
            <a:ext cx="1844040" cy="74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65" y="1225550"/>
            <a:ext cx="8637270" cy="2451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255" y="4174490"/>
            <a:ext cx="1995170" cy="1764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50" y="4231640"/>
            <a:ext cx="1490345" cy="1528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350" y="3982720"/>
            <a:ext cx="1435735" cy="202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WPS Presentation</Application>
  <PresentationFormat>Widescreen</PresentationFormat>
  <Paragraphs>112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19</vt:i4>
      </vt:variant>
    </vt:vector>
  </HeadingPairs>
  <TitlesOfParts>
    <vt:vector size="4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方正卡通简体</vt:lpstr>
      <vt:lpstr>Wingdings 2</vt:lpstr>
      <vt:lpstr>Calibri</vt:lpstr>
      <vt:lpstr>ITC Avant Garde Std Bk</vt:lpstr>
      <vt:lpstr>Century Gothic</vt:lpstr>
      <vt:lpstr>字魂17号-萌趣果冻体</vt:lpstr>
      <vt:lpstr>Segoe Print</vt:lpstr>
      <vt:lpstr>Tahoma</vt:lpstr>
      <vt:lpstr>Arial Rounded MT Bold</vt:lpstr>
      <vt:lpstr>Arial</vt:lpstr>
      <vt:lpstr>黑体</vt:lpstr>
      <vt:lpstr>Franklin Gothic Book</vt:lpstr>
      <vt:lpstr>Franklin Gothic Medium</vt:lpstr>
      <vt:lpstr>Office Theme</vt:lpstr>
      <vt:lpstr>Office 主题​​</vt:lpstr>
      <vt:lpstr>1_Default Design</vt:lpstr>
      <vt:lpstr>Trek</vt:lpstr>
      <vt:lpstr>2_Office Theme</vt:lpstr>
      <vt:lpstr>1_Office 主题​​</vt:lpstr>
      <vt:lpstr>1_Office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1</cp:revision>
  <dcterms:created xsi:type="dcterms:W3CDTF">2021-05-20T10:04:34Z</dcterms:created>
  <dcterms:modified xsi:type="dcterms:W3CDTF">2021-05-20T10:04:34Z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