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5" r:id="rId5"/>
    <p:sldMasterId id="2147483697" r:id="rId6"/>
    <p:sldMasterId id="2147483709" r:id="rId7"/>
    <p:sldMasterId id="2147483723" r:id="rId8"/>
  </p:sldMasterIdLst>
  <p:notesMasterIdLst>
    <p:notesMasterId r:id="rId18"/>
  </p:notesMasterIdLst>
  <p:sldIdLst>
    <p:sldId id="258" r:id="rId9"/>
    <p:sldId id="259" r:id="rId10"/>
    <p:sldId id="277" r:id="rId11"/>
    <p:sldId id="278" r:id="rId12"/>
    <p:sldId id="279" r:id="rId13"/>
    <p:sldId id="280" r:id="rId14"/>
    <p:sldId id="281" r:id="rId15"/>
    <p:sldId id="282" r:id="rId16"/>
    <p:sldId id="264" r:id="rId17"/>
    <p:sldId id="266" r:id="rId19"/>
    <p:sldId id="267" r:id="rId20"/>
    <p:sldId id="268" r:id="rId21"/>
    <p:sldId id="269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audio1.wav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hdphoto" Target="../media/image19.wdp"/><Relationship Id="rId7" Type="http://schemas.openxmlformats.org/officeDocument/2006/relationships/image" Target="../media/image18.png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0" Type="http://schemas.openxmlformats.org/officeDocument/2006/relationships/slideLayout" Target="../slideLayouts/slideLayout70.xml"/><Relationship Id="rId2" Type="http://schemas.microsoft.com/office/2007/relationships/hdphoto" Target="../media/image13.wdp"/><Relationship Id="rId19" Type="http://schemas.openxmlformats.org/officeDocument/2006/relationships/image" Target="../media/image28.png"/><Relationship Id="rId18" Type="http://schemas.microsoft.com/office/2007/relationships/media" Target="../media/media1.mp3"/><Relationship Id="rId17" Type="http://schemas.openxmlformats.org/officeDocument/2006/relationships/audio" Target="../media/media1.mp3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microsoft.com/office/2007/relationships/hdphoto" Target="../media/image24.wdp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microsoft.com/office/2007/relationships/hdphoto" Target="../media/image21.wdp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0.xml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3" Type="http://schemas.openxmlformats.org/officeDocument/2006/relationships/slideLayout" Target="../slideLayouts/slideLayout70.xml"/><Relationship Id="rId22" Type="http://schemas.openxmlformats.org/officeDocument/2006/relationships/image" Target="../media/image47.png"/><Relationship Id="rId21" Type="http://schemas.openxmlformats.org/officeDocument/2006/relationships/image" Target="../media/image26.png"/><Relationship Id="rId20" Type="http://schemas.openxmlformats.org/officeDocument/2006/relationships/image" Target="../media/image46.png"/><Relationship Id="rId2" Type="http://schemas.microsoft.com/office/2007/relationships/hdphoto" Target="../media/image13.wdp"/><Relationship Id="rId19" Type="http://schemas.openxmlformats.org/officeDocument/2006/relationships/image" Target="../media/image45.png"/><Relationship Id="rId18" Type="http://schemas.openxmlformats.org/officeDocument/2006/relationships/image" Target="../media/image44.png"/><Relationship Id="rId17" Type="http://schemas.microsoft.com/office/2007/relationships/hdphoto" Target="../media/image17.wdp"/><Relationship Id="rId16" Type="http://schemas.openxmlformats.org/officeDocument/2006/relationships/image" Target="../media/image16.png"/><Relationship Id="rId15" Type="http://schemas.openxmlformats.org/officeDocument/2006/relationships/image" Target="../media/image43.GIF"/><Relationship Id="rId14" Type="http://schemas.microsoft.com/office/2007/relationships/hdphoto" Target="../media/image42.wdp"/><Relationship Id="rId13" Type="http://schemas.openxmlformats.org/officeDocument/2006/relationships/image" Target="../media/image41.png"/><Relationship Id="rId12" Type="http://schemas.microsoft.com/office/2007/relationships/hdphoto" Target="../media/image40.wdp"/><Relationship Id="rId11" Type="http://schemas.openxmlformats.org/officeDocument/2006/relationships/image" Target="../media/image39.png"/><Relationship Id="rId10" Type="http://schemas.microsoft.com/office/2007/relationships/hdphoto" Target="../media/image38.wdp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0.xml"/><Relationship Id="rId5" Type="http://schemas.openxmlformats.org/officeDocument/2006/relationships/image" Target="../media/image48.png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0.xml"/><Relationship Id="rId5" Type="http://schemas.openxmlformats.org/officeDocument/2006/relationships/image" Target="../media/image49.png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0.xml"/><Relationship Id="rId5" Type="http://schemas.openxmlformats.org/officeDocument/2006/relationships/image" Target="../media/image50.png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095" y="2028825"/>
            <a:ext cx="9461500" cy="36118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82750" y="5052695"/>
            <a:ext cx="659765" cy="557530"/>
          </a:xfrm>
          <a:prstGeom prst="ellipse">
            <a:avLst/>
          </a:prstGeom>
          <a:noFill/>
          <a:ln w="539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91440"/>
            <a:ext cx="8455660" cy="4766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40" y="4857750"/>
            <a:ext cx="6598920" cy="1920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23390" y="4900295"/>
            <a:ext cx="8611870" cy="1845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Rô- bốt ghé thăm Mù Cang Chải ngày 30 tháng 8</a:t>
            </a:r>
            <a:endParaRPr lang="en-US" sz="2800"/>
          </a:p>
          <a:p>
            <a:pPr algn="ctr"/>
            <a:r>
              <a:rPr lang="en-US" sz="2800"/>
              <a:t>Rô-bốt ghé thăm chợ nổi Năm Căn ngày 21 tháng 8</a:t>
            </a:r>
            <a:endParaRPr lang="en-US" sz="2800"/>
          </a:p>
          <a:p>
            <a:pPr algn="ctr"/>
            <a:r>
              <a:rPr lang="en-US" sz="2800"/>
              <a:t>Rô-bốt ghé thăm Huế ngày 13 tháng 8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506095"/>
            <a:ext cx="9086215" cy="58451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00275" y="1299845"/>
            <a:ext cx="4422775" cy="2282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08835" y="3490595"/>
            <a:ext cx="4422775" cy="2282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77610" y="3338195"/>
            <a:ext cx="4422775" cy="2282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0" name="Picture 9" descr="2eb8dda12be99f0385e10f048ac81aa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940" y="1038225"/>
            <a:ext cx="1088390" cy="102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795" y="243205"/>
            <a:ext cx="8299450" cy="52838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6735" y="5630545"/>
            <a:ext cx="11440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Trước giờ học bóng rổ, Rô-bốt đã học những môn nào?</a:t>
            </a:r>
            <a:endParaRPr lang="en-US" sz="3600"/>
          </a:p>
        </p:txBody>
      </p:sp>
      <p:pic>
        <p:nvPicPr>
          <p:cNvPr id="12" name="Picture 1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65" y="3135630"/>
            <a:ext cx="1187450" cy="1113790"/>
          </a:xfrm>
          <a:prstGeom prst="rect">
            <a:avLst/>
          </a:prstGeom>
        </p:spPr>
      </p:pic>
      <p:pic>
        <p:nvPicPr>
          <p:cNvPr id="13" name="Picture 1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05" y="711835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  <a:endParaRPr lang="en-US" sz="2000" dirty="0">
              <a:solidFill>
                <a:srgbClr val="0099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36221" y="207573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chỉ mấy giờ?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 15 phút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481965"/>
            <a:ext cx="1920875" cy="1522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55271" y="209605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1/3 là thứ mấy?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560" y="160655"/>
            <a:ext cx="3992880" cy="193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2359575"/>
            <a:ext cx="63828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30/5 là thứ mấy?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Hai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030" y="577215"/>
            <a:ext cx="3048000" cy="164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32: Luyện tập chung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WPS Presentation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14</vt:i4>
      </vt:variant>
    </vt:vector>
  </HeadingPairs>
  <TitlesOfParts>
    <vt:vector size="41" baseType="lpstr">
      <vt:lpstr>Arial</vt:lpstr>
      <vt:lpstr>SimSun</vt:lpstr>
      <vt:lpstr>Wingdings</vt:lpstr>
      <vt:lpstr>方正卡通简体</vt:lpstr>
      <vt:lpstr>Wingdings 2</vt:lpstr>
      <vt:lpstr>Microsoft YaHei</vt:lpstr>
      <vt:lpstr>Calibri</vt:lpstr>
      <vt:lpstr>ITC Avant Garde Std Bk</vt:lpstr>
      <vt:lpstr>Century Gothic</vt:lpstr>
      <vt:lpstr>字魂17号-萌趣果冻体</vt:lpstr>
      <vt:lpstr>Segoe Print</vt:lpstr>
      <vt:lpstr>Tahoma</vt:lpstr>
      <vt:lpstr>Arial Rounded MT Bold</vt:lpstr>
      <vt:lpstr>Arial Unicode MS</vt:lpstr>
      <vt:lpstr>黑体</vt:lpstr>
      <vt:lpstr>Arial</vt:lpstr>
      <vt:lpstr>Franklin Gothic Book</vt:lpstr>
      <vt:lpstr>Franklin Gothic Medium</vt:lpstr>
      <vt:lpstr>Calibri</vt:lpstr>
      <vt:lpstr>Calibri Light</vt:lpstr>
      <vt:lpstr>Office Theme</vt:lpstr>
      <vt:lpstr>Office 主题​​</vt:lpstr>
      <vt:lpstr>1_Default Design</vt:lpstr>
      <vt:lpstr>Trek</vt:lpstr>
      <vt:lpstr>1_Office 主题​​</vt:lpstr>
      <vt:lpstr>1_Office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2</cp:revision>
  <dcterms:created xsi:type="dcterms:W3CDTF">2021-05-21T12:59:00Z</dcterms:created>
  <dcterms:modified xsi:type="dcterms:W3CDTF">2021-05-22T03:08:19Z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