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1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8" r:id="rId4"/>
    <p:sldMasterId id="2147483704" r:id="rId5"/>
    <p:sldMasterId id="2147483716" r:id="rId6"/>
    <p:sldMasterId id="2147483719" r:id="rId7"/>
    <p:sldMasterId id="2147483730" r:id="rId8"/>
    <p:sldMasterId id="2147483735" r:id="rId9"/>
    <p:sldMasterId id="2147483741" r:id="rId10"/>
    <p:sldMasterId id="2147483753" r:id="rId11"/>
    <p:sldMasterId id="2147483759" r:id="rId12"/>
  </p:sldMasterIdLst>
  <p:notesMasterIdLst>
    <p:notesMasterId r:id="rId50"/>
  </p:notesMasterIdLst>
  <p:sldIdLst>
    <p:sldId id="258" r:id="rId13"/>
    <p:sldId id="257" r:id="rId14"/>
    <p:sldId id="276" r:id="rId15"/>
    <p:sldId id="320" r:id="rId16"/>
    <p:sldId id="350" r:id="rId17"/>
    <p:sldId id="264" r:id="rId18"/>
    <p:sldId id="295" r:id="rId19"/>
    <p:sldId id="2007577139" r:id="rId20"/>
    <p:sldId id="2007577140" r:id="rId21"/>
    <p:sldId id="2007577096" r:id="rId22"/>
    <p:sldId id="2007577097" r:id="rId23"/>
    <p:sldId id="2007577098" r:id="rId24"/>
    <p:sldId id="2007577099" r:id="rId25"/>
    <p:sldId id="367" r:id="rId26"/>
    <p:sldId id="2007577101" r:id="rId27"/>
    <p:sldId id="328" r:id="rId28"/>
    <p:sldId id="2007577100" r:id="rId29"/>
    <p:sldId id="330" r:id="rId30"/>
    <p:sldId id="2007577135" r:id="rId31"/>
    <p:sldId id="2007577136" r:id="rId32"/>
    <p:sldId id="332" r:id="rId33"/>
    <p:sldId id="336" r:id="rId34"/>
    <p:sldId id="333" r:id="rId35"/>
    <p:sldId id="334" r:id="rId36"/>
    <p:sldId id="335" r:id="rId37"/>
    <p:sldId id="2007577137" r:id="rId38"/>
    <p:sldId id="2007577138" r:id="rId39"/>
    <p:sldId id="341" r:id="rId40"/>
    <p:sldId id="352" r:id="rId41"/>
    <p:sldId id="342" r:id="rId42"/>
    <p:sldId id="353" r:id="rId43"/>
    <p:sldId id="354" r:id="rId44"/>
    <p:sldId id="355" r:id="rId45"/>
    <p:sldId id="304" r:id="rId46"/>
    <p:sldId id="305" r:id="rId47"/>
    <p:sldId id="11088394" r:id="rId48"/>
    <p:sldId id="27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0680-87C0-4EA9-87EA-A7C6C57A1E9B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37C99-B0F8-4AB1-BD2D-D227E4A79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98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075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17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95468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954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041710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56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4662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9946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441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97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2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70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47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0081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0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5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247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39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628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73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0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7475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72594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9795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277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12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327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50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90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760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358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908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456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748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11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01775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2401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668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836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34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036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5481718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25676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02898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9934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32813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58711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25815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51377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83267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14972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3509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65841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66826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7760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0197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643391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49472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1669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833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34926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41747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740833"/>
      </p:ext>
    </p:extLst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36868"/>
      </p:ext>
    </p:extLst>
  </p:cSld>
  <p:clrMapOvr>
    <a:masterClrMapping/>
  </p:clrMapOvr>
  <p:transition spd="slow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89958"/>
      </p:ext>
    </p:extLst>
  </p:cSld>
  <p:clrMapOvr>
    <a:masterClrMapping/>
  </p:clrMapOvr>
  <p:transition spd="slow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9158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9769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16704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3.jpe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673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7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8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035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5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1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959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965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0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33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3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4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5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microsoft.com/office/2007/relationships/hdphoto" Target="../media/hdphoto13.wdp"/><Relationship Id="rId5" Type="http://schemas.openxmlformats.org/officeDocument/2006/relationships/image" Target="../media/image56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17.wdp"/><Relationship Id="rId4" Type="http://schemas.openxmlformats.org/officeDocument/2006/relationships/image" Target="../media/image56.png"/><Relationship Id="rId9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Relationship Id="rId5" Type="http://schemas.openxmlformats.org/officeDocument/2006/relationships/comments" Target="../comments/comment1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B219-1080-4D4A-8FC6-E0578D5DA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5C230-63B8-4851-AD59-EC4383FD0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D006A8E-F046-4C39-A9F1-393AA374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61" y="-98821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8CC52-BCDC-49BB-921B-C5409F1D17E4}"/>
              </a:ext>
            </a:extLst>
          </p:cNvPr>
          <p:cNvSpPr txBox="1"/>
          <p:nvPr/>
        </p:nvSpPr>
        <p:spPr>
          <a:xfrm>
            <a:off x="1452979" y="1279795"/>
            <a:ext cx="2399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Chủ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đề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8D0F6-0498-476C-A314-97EF6A08A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4088774" y="313228"/>
            <a:ext cx="6244833" cy="6231543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33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vi-VN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Ngắt nghỉ câu dài 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69EF3-D111-4F75-A085-7E0A7F725B82}"/>
              </a:ext>
            </a:extLst>
          </p:cNvPr>
          <p:cNvSpPr/>
          <p:nvPr/>
        </p:nvSpPr>
        <p:spPr>
          <a:xfrm>
            <a:off x="2429121" y="1803341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en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98F476-C66C-44B7-8B79-D726021025B5}"/>
              </a:ext>
            </a:extLst>
          </p:cNvPr>
          <p:cNvCxnSpPr/>
          <p:nvPr/>
        </p:nvCxnSpPr>
        <p:spPr>
          <a:xfrm flipH="1">
            <a:off x="8433677" y="184981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CE14D9-3751-4581-9F09-2146D2B39EB0}"/>
              </a:ext>
            </a:extLst>
          </p:cNvPr>
          <p:cNvCxnSpPr/>
          <p:nvPr/>
        </p:nvCxnSpPr>
        <p:spPr>
          <a:xfrm flipH="1">
            <a:off x="5155307" y="2583272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4DC106-7385-4516-B4BF-B6406B5A96E7}"/>
              </a:ext>
            </a:extLst>
          </p:cNvPr>
          <p:cNvCxnSpPr/>
          <p:nvPr/>
        </p:nvCxnSpPr>
        <p:spPr>
          <a:xfrm flipH="1">
            <a:off x="3713481" y="256296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C290E8-D841-4D56-82BB-50763F41CB07}"/>
              </a:ext>
            </a:extLst>
          </p:cNvPr>
          <p:cNvCxnSpPr/>
          <p:nvPr/>
        </p:nvCxnSpPr>
        <p:spPr>
          <a:xfrm flipH="1">
            <a:off x="6056894" y="189717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B16192-6EE8-4ED4-82FC-B1088330912D}"/>
              </a:ext>
            </a:extLst>
          </p:cNvPr>
          <p:cNvGrpSpPr/>
          <p:nvPr/>
        </p:nvGrpSpPr>
        <p:grpSpPr>
          <a:xfrm>
            <a:off x="7925916" y="2544444"/>
            <a:ext cx="188083" cy="471639"/>
            <a:chOff x="8719213" y="2921749"/>
            <a:chExt cx="141062" cy="3537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A95CF7-CEAC-4753-A07F-49812224C97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8D9D20-E61B-4691-B78D-BB9DF14C87A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2CE43DD-6E3C-4901-A42B-929BD7B495D4}"/>
              </a:ext>
            </a:extLst>
          </p:cNvPr>
          <p:cNvSpPr/>
          <p:nvPr/>
        </p:nvSpPr>
        <p:spPr>
          <a:xfrm>
            <a:off x="2351361" y="3090543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em</a:t>
            </a:r>
            <a:r>
              <a:rPr lang="en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mới có bập bùng bếp lửa nhà sàn, mọi người có giấc ngủ ấm trong chăn.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DC11B-1A11-4F5D-BCEE-90801D64B859}"/>
              </a:ext>
            </a:extLst>
          </p:cNvPr>
          <p:cNvCxnSpPr>
            <a:cxnSpLocks/>
          </p:cNvCxnSpPr>
          <p:nvPr/>
        </p:nvCxnSpPr>
        <p:spPr>
          <a:xfrm flipH="1">
            <a:off x="3491135" y="323685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8CDA36-9600-41F6-AFDD-DD6839F0BB6C}"/>
              </a:ext>
            </a:extLst>
          </p:cNvPr>
          <p:cNvCxnSpPr>
            <a:cxnSpLocks/>
          </p:cNvCxnSpPr>
          <p:nvPr/>
        </p:nvCxnSpPr>
        <p:spPr>
          <a:xfrm flipH="1">
            <a:off x="8924584" y="326999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25FAF2-B878-49BD-9CF0-B204995E0910}"/>
              </a:ext>
            </a:extLst>
          </p:cNvPr>
          <p:cNvCxnSpPr>
            <a:cxnSpLocks/>
          </p:cNvCxnSpPr>
          <p:nvPr/>
        </p:nvCxnSpPr>
        <p:spPr>
          <a:xfrm flipH="1">
            <a:off x="3228382" y="389011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B3373C-1F9C-4F39-96A1-E20872CF73DB}"/>
              </a:ext>
            </a:extLst>
          </p:cNvPr>
          <p:cNvGrpSpPr/>
          <p:nvPr/>
        </p:nvGrpSpPr>
        <p:grpSpPr>
          <a:xfrm>
            <a:off x="7500563" y="3781369"/>
            <a:ext cx="179873" cy="471639"/>
            <a:chOff x="8719213" y="2921749"/>
            <a:chExt cx="141062" cy="35372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F3A470-D03C-4DC6-BA58-B545B56A8457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6F0CC6-F230-4D0B-B20C-06903CD0AB7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FA37399-2518-4320-AE79-142E972D5307}"/>
              </a:ext>
            </a:extLst>
          </p:cNvPr>
          <p:cNvSpPr/>
          <p:nvPr/>
        </p:nvSpPr>
        <p:spPr>
          <a:xfrm>
            <a:off x="2479517" y="4689720"/>
            <a:ext cx="7489277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 cháu Đông, cháu có công ấp ủ mầm sống để mùa xuân về cây cối đâm chồi này lộc.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C3A283-71EF-430D-BC7F-BC2D356B4B3F}"/>
              </a:ext>
            </a:extLst>
          </p:cNvPr>
          <p:cNvCxnSpPr>
            <a:cxnSpLocks/>
          </p:cNvCxnSpPr>
          <p:nvPr/>
        </p:nvCxnSpPr>
        <p:spPr>
          <a:xfrm flipH="1">
            <a:off x="4941873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04B685-C10D-4418-8C45-DB09CCC08C33}"/>
              </a:ext>
            </a:extLst>
          </p:cNvPr>
          <p:cNvCxnSpPr>
            <a:cxnSpLocks/>
          </p:cNvCxnSpPr>
          <p:nvPr/>
        </p:nvCxnSpPr>
        <p:spPr>
          <a:xfrm flipH="1">
            <a:off x="9849166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A01477-3A11-41F0-914F-FCF492DB16A8}"/>
              </a:ext>
            </a:extLst>
          </p:cNvPr>
          <p:cNvCxnSpPr>
            <a:cxnSpLocks/>
          </p:cNvCxnSpPr>
          <p:nvPr/>
        </p:nvCxnSpPr>
        <p:spPr>
          <a:xfrm flipH="1">
            <a:off x="5002952" y="541527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77C31E-CED2-4476-B294-D9717C325104}"/>
              </a:ext>
            </a:extLst>
          </p:cNvPr>
          <p:cNvGrpSpPr/>
          <p:nvPr/>
        </p:nvGrpSpPr>
        <p:grpSpPr>
          <a:xfrm>
            <a:off x="8762991" y="5397271"/>
            <a:ext cx="179873" cy="471639"/>
            <a:chOff x="8719213" y="2921749"/>
            <a:chExt cx="141062" cy="35372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0420429-8DE3-4009-BB87-E6D5E4036A3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1361506-B358-431A-97A3-0BCA228E29CE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F911A1-EE28-48BB-8752-01BEC9F34013}"/>
              </a:ext>
            </a:extLst>
          </p:cNvPr>
          <p:cNvCxnSpPr>
            <a:cxnSpLocks/>
          </p:cNvCxnSpPr>
          <p:nvPr/>
        </p:nvCxnSpPr>
        <p:spPr>
          <a:xfrm flipH="1">
            <a:off x="6101091" y="541524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828446" y="480181"/>
            <a:ext cx="1110314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945808" y="2045585"/>
            <a:ext cx="1023520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rước đề, 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594805" y="1004085"/>
            <a:ext cx="115320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2475202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5" y="3190621"/>
            <a:ext cx="4507849" cy="3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151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5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1160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lang="vi-VN" sz="2800" b="1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28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4647756" y="4218062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390569" y="4218062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lang="en-VN" sz="2800" kern="0" dirty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C9A125-0985-461E-BA4F-611AD28B13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0" y="-118017"/>
            <a:ext cx="1715455" cy="1589127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133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1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6" y="915223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1974724" y="2595800"/>
            <a:ext cx="8242553" cy="1666402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Quê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hương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đồng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lúa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12250" y="107979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56313"/>
            <a:ext cx="815976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974722" y="1453984"/>
            <a:ext cx="8242553" cy="1666402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Quê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hương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có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đồng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lúa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317732" y="4746657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921398" y="3175250"/>
            <a:ext cx="164910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841514" y="6200641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Q, h, l, g, y.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632438" y="2629784"/>
              <a:ext cx="2588945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</a:rPr>
                <a:t>Nói</a:t>
              </a:r>
              <a:r>
                <a:rPr lang="en-US" altLang="zh-CN" sz="7200" b="1" dirty="0">
                  <a:solidFill>
                    <a:srgbClr val="FF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</a:rPr>
                <a:t>và</a:t>
              </a:r>
              <a:r>
                <a:rPr lang="en-US" altLang="zh-CN" sz="7200" b="1" dirty="0">
                  <a:solidFill>
                    <a:srgbClr val="FF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7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</a:rPr>
                <a:t>nghe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7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AE69A-10C0-8B48-B0D7-CF2486A60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0034" y="950626"/>
            <a:ext cx="3366192" cy="3056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545AA-C53B-C248-BC3B-6245377F8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76" y="971773"/>
            <a:ext cx="2945979" cy="2873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02B41-B2DD-2E4E-A35D-676385504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9917" y="4172506"/>
            <a:ext cx="3438600" cy="25658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DE3135-84F5-594D-B1CB-97FA8D1D92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806" y="4007142"/>
            <a:ext cx="2869725" cy="2784906"/>
          </a:xfrm>
          <a:prstGeom prst="roundRect">
            <a:avLst>
              <a:gd name="adj" fmla="val 6613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472396" y="119629"/>
            <a:ext cx="78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2096314" y="3189745"/>
            <a:ext cx="3999687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  <a:endParaRPr lang="en-VN" sz="2400" kern="0" dirty="0">
              <a:solidFill>
                <a:srgbClr val="21305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25256" y="3227436"/>
            <a:ext cx="3887832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Xuân, vườn cây vào mùa hạ như thế nào? </a:t>
            </a:r>
            <a:endParaRPr lang="en-VN" sz="2400" kern="0" dirty="0">
              <a:solidFill>
                <a:srgbClr val="21305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2A5F2-F42D-8747-A9A6-8C774594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951" y="295372"/>
            <a:ext cx="3434391" cy="271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B42CD-C8D4-1249-B641-2A25FED42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002" y="314736"/>
            <a:ext cx="3444536" cy="2712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B7D9F-8B4D-9440-A29B-29E814871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3951" y="3727624"/>
            <a:ext cx="3505412" cy="2479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27C9C-B873-9346-96DF-7E97B0DA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4659" y="3694472"/>
            <a:ext cx="3341799" cy="2532657"/>
          </a:xfrm>
          <a:prstGeom prst="roundRect">
            <a:avLst>
              <a:gd name="adj" fmla="val 6613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2273951" y="6227129"/>
            <a:ext cx="4220708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494659" y="6264819"/>
            <a:ext cx="4407120" cy="5708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thỉ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71FAF0A-259D-0D4C-9BAC-7E8E7F20D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461" y="891221"/>
            <a:ext cx="4740325" cy="45466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6" y="0"/>
            <a:ext cx="781912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lang="en-US" sz="3600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AF78C29-CF8B-1F4B-8EF1-34A0025179BF}"/>
              </a:ext>
            </a:extLst>
          </p:cNvPr>
          <p:cNvSpPr/>
          <p:nvPr/>
        </p:nvSpPr>
        <p:spPr>
          <a:xfrm>
            <a:off x="3029355" y="5498718"/>
            <a:ext cx="6133287" cy="1147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lang="en-US" sz="36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  <a:endParaRPr lang="en-VN" sz="3600" kern="0" dirty="0">
              <a:solidFill>
                <a:srgbClr val="21305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F717-A2DB-0448-A2BC-9CFC5E3FEFFF}"/>
              </a:ext>
            </a:extLst>
          </p:cNvPr>
          <p:cNvSpPr/>
          <p:nvPr/>
        </p:nvSpPr>
        <p:spPr>
          <a:xfrm>
            <a:off x="3342238" y="5246703"/>
            <a:ext cx="5997071" cy="12961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Xuân, vườn cây vào mùa hạ như thế nào? </a:t>
            </a:r>
            <a:endParaRPr lang="en-VN" sz="3200" kern="0" dirty="0">
              <a:solidFill>
                <a:srgbClr val="21305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7C546-5D67-CA4C-A2F8-2E44F385F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931" y="1"/>
            <a:ext cx="5091611" cy="51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8DB15-3AB6-D24D-B6CF-264E7E665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676" y="746961"/>
            <a:ext cx="4959513" cy="439224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D8EBAE-6EB5-1840-A6C9-1ED84756DC17}"/>
              </a:ext>
            </a:extLst>
          </p:cNvPr>
          <p:cNvSpPr/>
          <p:nvPr/>
        </p:nvSpPr>
        <p:spPr>
          <a:xfrm>
            <a:off x="3213717" y="5480170"/>
            <a:ext cx="5731441" cy="9472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1BAFE-857F-2D4D-9608-CF6AB11099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2242" y="240953"/>
            <a:ext cx="5120888" cy="4819319"/>
          </a:xfrm>
          <a:prstGeom prst="roundRect">
            <a:avLst>
              <a:gd name="adj" fmla="val 6613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834349-C23B-374F-8A3B-91AF30FB7E33}"/>
              </a:ext>
            </a:extLst>
          </p:cNvPr>
          <p:cNvSpPr/>
          <p:nvPr/>
        </p:nvSpPr>
        <p:spPr>
          <a:xfrm>
            <a:off x="3569224" y="5404947"/>
            <a:ext cx="6178458" cy="10491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thỉ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nàng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đông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2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44800" y="2021205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17" y="1015788"/>
            <a:ext cx="8431251" cy="4863153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1844675" y="2187438"/>
            <a:ext cx="85026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nàng tiên em 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nhất trong câu chuyện trên.</a:t>
            </a:r>
          </a:p>
        </p:txBody>
      </p:sp>
    </p:spTree>
    <p:extLst>
      <p:ext uri="{BB962C8B-B14F-4D97-AF65-F5344CB8AC3E}">
        <p14:creationId xmlns:p14="http://schemas.microsoft.com/office/powerpoint/2010/main" val="33569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lang="en-US" sz="48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lang="en-US" sz="36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lang="en-VN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en-VN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en-VN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en-VN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en-VN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lang="en-VN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algn="r" defTabSz="1219170">
              <a:lnSpc>
                <a:spcPct val="114000"/>
              </a:lnSpc>
              <a:buClr>
                <a:srgbClr val="000000"/>
              </a:buClr>
            </a:pPr>
            <a:r>
              <a:rPr lang="en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Đọc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mẫu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 đọc lời thoại nhân vật</a:t>
            </a:r>
            <a:endParaRPr lang="en-US" sz="40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E6770-9634-410C-9B98-14327F0E6745}"/>
              </a:ext>
            </a:extLst>
          </p:cNvPr>
          <p:cNvSpPr txBox="1"/>
          <p:nvPr/>
        </p:nvSpPr>
        <p:spPr>
          <a:xfrm>
            <a:off x="2928354" y="3218316"/>
            <a:ext cx="7840608" cy="1812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4 cô tiên: nhí nhảnh, hồn nhiên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bà Đất: trầm lắng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" y="452761"/>
            <a:ext cx="11186441" cy="6292373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7" y="523081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1714</Words>
  <Application>Microsoft Office PowerPoint</Application>
  <PresentationFormat>Widescreen</PresentationFormat>
  <Paragraphs>151</Paragraphs>
  <Slides>37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37</vt:i4>
      </vt:variant>
    </vt:vector>
  </HeadingPairs>
  <TitlesOfParts>
    <vt:vector size="64" baseType="lpstr">
      <vt:lpstr>Averta Std CY Bold</vt:lpstr>
      <vt:lpstr>等线</vt:lpstr>
      <vt:lpstr>等线 Light</vt:lpstr>
      <vt:lpstr>Kalam</vt:lpstr>
      <vt:lpstr>微软雅黑</vt:lpstr>
      <vt:lpstr>Quicksand Medium</vt:lpstr>
      <vt:lpstr>UTM Cookies</vt:lpstr>
      <vt:lpstr>.VnAvant</vt:lpstr>
      <vt:lpstr>Arial</vt:lpstr>
      <vt:lpstr>Arial-Rounded</vt:lpstr>
      <vt:lpstr>Calibri</vt:lpstr>
      <vt:lpstr>Calibri Light</vt:lpstr>
      <vt:lpstr>HP001 4 hàng</vt:lpstr>
      <vt:lpstr>Montserrat</vt:lpstr>
      <vt:lpstr>UTM Avo</vt:lpstr>
      <vt:lpstr>千图网拥有20W+精美PPT模板 更多PPT模板下载至：www.58pic.com/office/ppt​​</vt:lpstr>
      <vt:lpstr>1_Doodle Sketchbook by Slidesgo</vt:lpstr>
      <vt:lpstr>Cute Sticker by Slidesgo</vt:lpstr>
      <vt:lpstr>Office 主题​​</vt:lpstr>
      <vt:lpstr>3_Office 主题​​</vt:lpstr>
      <vt:lpstr>2_Doodle Sketchbook by Slidesgo</vt:lpstr>
      <vt:lpstr>Office 主题</vt:lpstr>
      <vt:lpstr>包图主题2</vt:lpstr>
      <vt:lpstr>Hoạt động</vt:lpstr>
      <vt:lpstr>2_Office Theme</vt:lpstr>
      <vt:lpstr>1_Office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10</cp:revision>
  <dcterms:created xsi:type="dcterms:W3CDTF">2021-07-10T02:53:27Z</dcterms:created>
  <dcterms:modified xsi:type="dcterms:W3CDTF">2022-01-07T06:36:56Z</dcterms:modified>
</cp:coreProperties>
</file>