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6" r:id="rId3"/>
    <p:sldMasterId id="2147483712" r:id="rId4"/>
  </p:sldMasterIdLst>
  <p:notesMasterIdLst>
    <p:notesMasterId r:id="rId18"/>
  </p:notesMasterIdLst>
  <p:sldIdLst>
    <p:sldId id="257" r:id="rId5"/>
    <p:sldId id="314" r:id="rId6"/>
    <p:sldId id="313" r:id="rId7"/>
    <p:sldId id="302" r:id="rId8"/>
    <p:sldId id="311" r:id="rId9"/>
    <p:sldId id="305" r:id="rId10"/>
    <p:sldId id="310" r:id="rId11"/>
    <p:sldId id="307" r:id="rId12"/>
    <p:sldId id="306" r:id="rId13"/>
    <p:sldId id="268" r:id="rId14"/>
    <p:sldId id="309" r:id="rId15"/>
    <p:sldId id="308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6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3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7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4" r:id="rId12"/>
    <p:sldLayoutId id="21474837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GIF"/><Relationship Id="rId18" Type="http://schemas.openxmlformats.org/officeDocument/2006/relationships/image" Target="../media/image27.png"/><Relationship Id="rId26" Type="http://schemas.openxmlformats.org/officeDocument/2006/relationships/image" Target="../media/image32.png"/><Relationship Id="rId3" Type="http://schemas.openxmlformats.org/officeDocument/2006/relationships/image" Target="../media/image18.GIF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23.GIF"/><Relationship Id="rId17" Type="http://schemas.microsoft.com/office/2007/relationships/hdphoto" Target="../media/hdphoto6.wdp"/><Relationship Id="rId25" Type="http://schemas.microsoft.com/office/2007/relationships/hdphoto" Target="../media/hdphoto9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microsoft.com/office/2007/relationships/hdphoto" Target="../media/hdphoto4.wdp"/><Relationship Id="rId24" Type="http://schemas.openxmlformats.org/officeDocument/2006/relationships/image" Target="../media/image31.png"/><Relationship Id="rId32" Type="http://schemas.microsoft.com/office/2007/relationships/hdphoto" Target="../media/hdphoto12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openxmlformats.org/officeDocument/2006/relationships/image" Target="../media/image33.png"/><Relationship Id="rId10" Type="http://schemas.openxmlformats.org/officeDocument/2006/relationships/image" Target="../media/image22.png"/><Relationship Id="rId19" Type="http://schemas.openxmlformats.org/officeDocument/2006/relationships/image" Target="../media/image28.GIF"/><Relationship Id="rId31" Type="http://schemas.openxmlformats.org/officeDocument/2006/relationships/image" Target="../media/image35.png"/><Relationship Id="rId4" Type="http://schemas.openxmlformats.org/officeDocument/2006/relationships/image" Target="../media/image19.png"/><Relationship Id="rId9" Type="http://schemas.microsoft.com/office/2007/relationships/hdphoto" Target="../media/hdphoto3.wdp"/><Relationship Id="rId14" Type="http://schemas.openxmlformats.org/officeDocument/2006/relationships/image" Target="../media/image25.png"/><Relationship Id="rId22" Type="http://schemas.openxmlformats.org/officeDocument/2006/relationships/image" Target="../media/image30.png"/><Relationship Id="rId27" Type="http://schemas.microsoft.com/office/2007/relationships/hdphoto" Target="../media/hdphoto10.wdp"/><Relationship Id="rId30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6447" y="1096917"/>
            <a:ext cx="7381060" cy="1445623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quý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thầy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Tiếng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Việt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-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2B </a:t>
            </a:r>
            <a:endParaRPr lang="en-US" altLang="vi-VN" sz="36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937" y="25425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pic>
        <p:nvPicPr>
          <p:cNvPr id="10" name="图片 71696" descr="21">
            <a:extLst>
              <a:ext uri="{FF2B5EF4-FFF2-40B4-BE49-F238E27FC236}">
                <a16:creationId xmlns:a16="http://schemas.microsoft.com/office/drawing/2014/main" id="{BC5595D2-736D-402C-915E-177699EB1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1988"/>
            <a:ext cx="12263120" cy="48801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A4D690-C8E0-4E1D-8CAB-DA3ABD40B92C}"/>
              </a:ext>
            </a:extLst>
          </p:cNvPr>
          <p:cNvSpPr txBox="1"/>
          <p:nvPr/>
        </p:nvSpPr>
        <p:spPr>
          <a:xfrm>
            <a:off x="5228422" y="2373323"/>
            <a:ext cx="4636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chùm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phượng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lộng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râm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ran.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D65E0A-0E9A-443E-B81F-B808841A3B73}"/>
              </a:ext>
            </a:extLst>
          </p:cNvPr>
          <p:cNvCxnSpPr>
            <a:cxnSpLocks/>
          </p:cNvCxnSpPr>
          <p:nvPr/>
        </p:nvCxnSpPr>
        <p:spPr>
          <a:xfrm flipH="1">
            <a:off x="9224370" y="2814802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22E755-D9A9-4696-8D85-4892298A97CF}"/>
              </a:ext>
            </a:extLst>
          </p:cNvPr>
          <p:cNvCxnSpPr>
            <a:cxnSpLocks/>
          </p:cNvCxnSpPr>
          <p:nvPr/>
        </p:nvCxnSpPr>
        <p:spPr>
          <a:xfrm flipH="1">
            <a:off x="8025490" y="2409022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5AF5FE-B24A-4D7F-894A-BD22B371F0E6}"/>
              </a:ext>
            </a:extLst>
          </p:cNvPr>
          <p:cNvCxnSpPr>
            <a:cxnSpLocks/>
          </p:cNvCxnSpPr>
          <p:nvPr/>
        </p:nvCxnSpPr>
        <p:spPr>
          <a:xfrm flipH="1">
            <a:off x="8897075" y="3250923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44B3BF-600A-4C6C-9D3F-D252B6A786C5}"/>
              </a:ext>
            </a:extLst>
          </p:cNvPr>
          <p:cNvCxnSpPr>
            <a:cxnSpLocks/>
          </p:cNvCxnSpPr>
          <p:nvPr/>
        </p:nvCxnSpPr>
        <p:spPr>
          <a:xfrm flipH="1">
            <a:off x="8122004" y="3734118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D8939F-B3C6-4359-9BE2-6BD764EE5500}"/>
              </a:ext>
            </a:extLst>
          </p:cNvPr>
          <p:cNvCxnSpPr>
            <a:cxnSpLocks/>
          </p:cNvCxnSpPr>
          <p:nvPr/>
        </p:nvCxnSpPr>
        <p:spPr>
          <a:xfrm flipH="1">
            <a:off x="8028549" y="373411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7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3072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0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 học vẽ | Bài thơ Em học v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27" y="0"/>
            <a:ext cx="1406698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96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2">
            <a:extLst>
              <a:ext uri="{FF2B5EF4-FFF2-40B4-BE49-F238E27FC236}">
                <a16:creationId xmlns:a16="http://schemas.microsoft.com/office/drawing/2014/main" id="{D0D35061-60D9-4F20-A859-A438E3E9F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30" y="-743029"/>
            <a:ext cx="12331428" cy="11107321"/>
          </a:xfrm>
          <a:prstGeom prst="rect">
            <a:avLst/>
          </a:prstGeom>
        </p:spPr>
      </p:pic>
      <p:sp>
        <p:nvSpPr>
          <p:cNvPr id="5" name="任意多边形 25">
            <a:extLst>
              <a:ext uri="{FF2B5EF4-FFF2-40B4-BE49-F238E27FC236}">
                <a16:creationId xmlns:a16="http://schemas.microsoft.com/office/drawing/2014/main" id="{74FE8D6D-79D9-4D3F-978C-7405CDA19BD5}"/>
              </a:ext>
            </a:extLst>
          </p:cNvPr>
          <p:cNvSpPr/>
          <p:nvPr/>
        </p:nvSpPr>
        <p:spPr>
          <a:xfrm>
            <a:off x="1857166" y="1331792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1590E16F-F6E2-48AC-842C-3F3C476EB704}"/>
              </a:ext>
            </a:extLst>
          </p:cNvPr>
          <p:cNvSpPr txBox="1"/>
          <p:nvPr/>
        </p:nvSpPr>
        <p:spPr>
          <a:xfrm>
            <a:off x="2942358" y="2259436"/>
            <a:ext cx="627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 smtClean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Đọc</a:t>
            </a:r>
            <a:r>
              <a:rPr lang="en-US" altLang="zh-CN" sz="5400" b="1" dirty="0" smtClean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: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endParaRPr lang="zh-CN" altLang="en-US" sz="5400" b="1" dirty="0">
              <a:solidFill>
                <a:srgbClr val="F84854"/>
              </a:solidFill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7" name="组合 107">
            <a:extLst>
              <a:ext uri="{FF2B5EF4-FFF2-40B4-BE49-F238E27FC236}">
                <a16:creationId xmlns:a16="http://schemas.microsoft.com/office/drawing/2014/main" id="{34772011-D944-475C-9543-106F34A9F5DD}"/>
              </a:ext>
            </a:extLst>
          </p:cNvPr>
          <p:cNvGrpSpPr/>
          <p:nvPr/>
        </p:nvGrpSpPr>
        <p:grpSpPr>
          <a:xfrm>
            <a:off x="0" y="3998345"/>
            <a:ext cx="1405279" cy="2687453"/>
            <a:chOff x="181346" y="1761375"/>
            <a:chExt cx="1517253" cy="2901593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91663C13-7BCA-4260-B545-21862348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2D6E9A3F-E655-49B1-B471-B4ADD9AD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945C0050-B3EB-4E4B-A2DA-36CB9BF82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1" name="图片 79">
            <a:extLst>
              <a:ext uri="{FF2B5EF4-FFF2-40B4-BE49-F238E27FC236}">
                <a16:creationId xmlns:a16="http://schemas.microsoft.com/office/drawing/2014/main" id="{0A859981-A474-42BD-A18A-F269F9B377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554337" y="7147467"/>
            <a:ext cx="2751437" cy="1620820"/>
          </a:xfrm>
          <a:prstGeom prst="rect">
            <a:avLst/>
          </a:prstGeom>
        </p:spPr>
      </p:pic>
      <p:pic>
        <p:nvPicPr>
          <p:cNvPr id="12" name="图片 27">
            <a:extLst>
              <a:ext uri="{FF2B5EF4-FFF2-40B4-BE49-F238E27FC236}">
                <a16:creationId xmlns:a16="http://schemas.microsoft.com/office/drawing/2014/main" id="{9B402CEE-44D7-4EEF-9731-43567C13A9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92" y="3998345"/>
            <a:ext cx="3121967" cy="1772088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F15C9532-D033-4C1C-A205-2BC87847D7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0329869" y="3879269"/>
            <a:ext cx="2176557" cy="337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4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83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Ảnh bầu trời đêm (ảnh bầu trời sao đẹp, ảnh bầu trời đêm đầy sao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9" y="337126"/>
            <a:ext cx="11416146" cy="63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8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pic>
        <p:nvPicPr>
          <p:cNvPr id="10" name="图片 71696" descr="21">
            <a:extLst>
              <a:ext uri="{FF2B5EF4-FFF2-40B4-BE49-F238E27FC236}">
                <a16:creationId xmlns:a16="http://schemas.microsoft.com/office/drawing/2014/main" id="{BC5595D2-736D-402C-915E-177699EB1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1464"/>
            <a:ext cx="12263120" cy="48801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A4D690-C8E0-4E1D-8CAB-DA3ABD40B92C}"/>
              </a:ext>
            </a:extLst>
          </p:cNvPr>
          <p:cNvSpPr txBox="1"/>
          <p:nvPr/>
        </p:nvSpPr>
        <p:spPr>
          <a:xfrm>
            <a:off x="4346065" y="2409021"/>
            <a:ext cx="4636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Lung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D65E0A-0E9A-443E-B81F-B808841A3B73}"/>
              </a:ext>
            </a:extLst>
          </p:cNvPr>
          <p:cNvCxnSpPr>
            <a:cxnSpLocks/>
          </p:cNvCxnSpPr>
          <p:nvPr/>
        </p:nvCxnSpPr>
        <p:spPr>
          <a:xfrm flipH="1">
            <a:off x="7954303" y="2813128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22E755-D9A9-4696-8D85-4892298A97CF}"/>
              </a:ext>
            </a:extLst>
          </p:cNvPr>
          <p:cNvCxnSpPr>
            <a:cxnSpLocks/>
          </p:cNvCxnSpPr>
          <p:nvPr/>
        </p:nvCxnSpPr>
        <p:spPr>
          <a:xfrm flipH="1">
            <a:off x="7798733" y="240902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5AF5FE-B24A-4D7F-894A-BD22B371F0E6}"/>
              </a:ext>
            </a:extLst>
          </p:cNvPr>
          <p:cNvCxnSpPr>
            <a:cxnSpLocks/>
          </p:cNvCxnSpPr>
          <p:nvPr/>
        </p:nvCxnSpPr>
        <p:spPr>
          <a:xfrm flipH="1">
            <a:off x="7323700" y="3270564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44B3BF-600A-4C6C-9D3F-D252B6A786C5}"/>
              </a:ext>
            </a:extLst>
          </p:cNvPr>
          <p:cNvCxnSpPr>
            <a:cxnSpLocks/>
          </p:cNvCxnSpPr>
          <p:nvPr/>
        </p:nvCxnSpPr>
        <p:spPr>
          <a:xfrm flipH="1">
            <a:off x="7818557" y="3700685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D8939F-B3C6-4359-9BE2-6BD764EE5500}"/>
              </a:ext>
            </a:extLst>
          </p:cNvPr>
          <p:cNvCxnSpPr>
            <a:cxnSpLocks/>
          </p:cNvCxnSpPr>
          <p:nvPr/>
        </p:nvCxnSpPr>
        <p:spPr>
          <a:xfrm flipH="1">
            <a:off x="7723577" y="370570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D65E0A-0E9A-443E-B81F-B808841A3B73}"/>
              </a:ext>
            </a:extLst>
          </p:cNvPr>
          <p:cNvCxnSpPr>
            <a:cxnSpLocks/>
          </p:cNvCxnSpPr>
          <p:nvPr/>
        </p:nvCxnSpPr>
        <p:spPr>
          <a:xfrm flipH="1">
            <a:off x="6614463" y="2821534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0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0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hiếc thuyền với những cánh buồm đỏ thắm đi dọc sông Neva. Ảnh: vpiter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3" y="204066"/>
            <a:ext cx="11277599" cy="639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97</Words>
  <Application>Microsoft Office PowerPoint</Application>
  <PresentationFormat>Widescreen</PresentationFormat>
  <Paragraphs>16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Calibri Light</vt:lpstr>
      <vt:lpstr>黑体</vt:lpstr>
      <vt:lpstr>Times New Roman</vt:lpstr>
      <vt:lpstr>1_Office Theme</vt:lpstr>
      <vt:lpstr>5_Office Theme</vt:lpstr>
      <vt:lpstr>2_Office 主题​​</vt:lpstr>
      <vt:lpstr>7_Office Theme</vt:lpstr>
      <vt:lpstr>Chào mừng quý thầy cô và các em đến với tiết Tiếng Việt - Lớp 2B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Admin</cp:lastModifiedBy>
  <cp:revision>35</cp:revision>
  <dcterms:created xsi:type="dcterms:W3CDTF">2021-05-25T05:02:22Z</dcterms:created>
  <dcterms:modified xsi:type="dcterms:W3CDTF">2022-10-18T03:52:11Z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