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285" r:id="rId3"/>
    <p:sldId id="304" r:id="rId4"/>
    <p:sldId id="261" r:id="rId5"/>
    <p:sldId id="256" r:id="rId6"/>
    <p:sldId id="305" r:id="rId7"/>
    <p:sldId id="284" r:id="rId8"/>
    <p:sldId id="302" r:id="rId9"/>
    <p:sldId id="294" r:id="rId10"/>
    <p:sldId id="312" r:id="rId11"/>
    <p:sldId id="309" r:id="rId12"/>
    <p:sldId id="310" r:id="rId13"/>
    <p:sldId id="311" r:id="rId14"/>
    <p:sldId id="287" r:id="rId15"/>
    <p:sldId id="318" r:id="rId16"/>
    <p:sldId id="315" r:id="rId17"/>
    <p:sldId id="317" r:id="rId18"/>
    <p:sldId id="297" r:id="rId19"/>
    <p:sldId id="298" r:id="rId20"/>
    <p:sldId id="30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42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07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2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3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FBF629-830E-4B86-A99B-D2E0FF3BC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C79234-2C49-4A1C-8603-294129569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BE3FB7-2BBB-4B68-ACDC-030FE0DA3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0200-9678-4B09-851B-5D2C10F9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7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E84392-E798-4C72-A279-B4E301636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8F24D4-535F-4A8B-965D-332B515B0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1767D7-6F89-4FD3-9A84-D7475E35F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252E-8A40-4FE3-9C1B-024AA5884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3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15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microsoft.com/office/2007/relationships/hdphoto" Target="../media/hdphoto11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GIF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3.jpeg"/><Relationship Id="rId9" Type="http://schemas.microsoft.com/office/2007/relationships/hdphoto" Target="../media/hdphoto10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29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29.pn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435429" y="102370"/>
            <a:ext cx="115736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2A </a:t>
            </a:r>
            <a:endParaRPr kumimoji="0" lang="en-US" altLang="zh-CN" sz="4000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9CB2-E266-4846-9774-279E1713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608" y="1825625"/>
            <a:ext cx="5169159" cy="4351338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" name="Picture 4" descr="Sách giáo khoa Toán lớp 2 - Tập 2 (Kết nối tri thức với cuộc sống) 1">
            <a:extLst>
              <a:ext uri="{FF2B5EF4-FFF2-40B4-BE49-F238E27FC236}">
                <a16:creationId xmlns:a16="http://schemas.microsoft.com/office/drawing/2014/main" id="{CF671A1D-2BF2-476D-A684-7B163506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08" y="1333500"/>
            <a:ext cx="5308652" cy="54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>
            <a:extLst>
              <a:ext uri="{FF2B5EF4-FFF2-40B4-BE49-F238E27FC236}">
                <a16:creationId xmlns:a16="http://schemas.microsoft.com/office/drawing/2014/main" id="{160C2FEE-FA81-4D78-808C-5FD257E3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2438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</a:t>
            </a:r>
          </a:p>
        </p:txBody>
      </p:sp>
      <p:sp>
        <p:nvSpPr>
          <p:cNvPr id="9219" name="Text Box 10">
            <a:extLst>
              <a:ext uri="{FF2B5EF4-FFF2-40B4-BE49-F238E27FC236}">
                <a16:creationId xmlns:a16="http://schemas.microsoft.com/office/drawing/2014/main" id="{347534AB-AAA6-4A9A-BADC-10BF188D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2</a:t>
            </a:r>
          </a:p>
        </p:txBody>
      </p:sp>
      <p:sp>
        <p:nvSpPr>
          <p:cNvPr id="9220" name="Text Box 11">
            <a:extLst>
              <a:ext uri="{FF2B5EF4-FFF2-40B4-BE49-F238E27FC236}">
                <a16:creationId xmlns:a16="http://schemas.microsoft.com/office/drawing/2014/main" id="{67CCAC16-0E32-47E6-A37A-34B6E716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3</a:t>
            </a:r>
          </a:p>
        </p:txBody>
      </p:sp>
      <p:sp>
        <p:nvSpPr>
          <p:cNvPr id="9221" name="Text Box 12">
            <a:extLst>
              <a:ext uri="{FF2B5EF4-FFF2-40B4-BE49-F238E27FC236}">
                <a16:creationId xmlns:a16="http://schemas.microsoft.com/office/drawing/2014/main" id="{B7A46C47-62A5-4CAC-82F4-85059C47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242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4</a:t>
            </a:r>
          </a:p>
        </p:txBody>
      </p:sp>
      <p:sp>
        <p:nvSpPr>
          <p:cNvPr id="9222" name="Text Box 13">
            <a:extLst>
              <a:ext uri="{FF2B5EF4-FFF2-40B4-BE49-F238E27FC236}">
                <a16:creationId xmlns:a16="http://schemas.microsoft.com/office/drawing/2014/main" id="{6FE6F2BF-EB22-4E47-9103-1B1C58A5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5</a:t>
            </a:r>
          </a:p>
        </p:txBody>
      </p:sp>
      <p:sp>
        <p:nvSpPr>
          <p:cNvPr id="9223" name="Text Box 14">
            <a:extLst>
              <a:ext uri="{FF2B5EF4-FFF2-40B4-BE49-F238E27FC236}">
                <a16:creationId xmlns:a16="http://schemas.microsoft.com/office/drawing/2014/main" id="{1E1DA871-874C-4824-9E2E-01D57765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6</a:t>
            </a:r>
          </a:p>
        </p:txBody>
      </p:sp>
      <p:sp>
        <p:nvSpPr>
          <p:cNvPr id="9224" name="Text Box 15">
            <a:extLst>
              <a:ext uri="{FF2B5EF4-FFF2-40B4-BE49-F238E27FC236}">
                <a16:creationId xmlns:a16="http://schemas.microsoft.com/office/drawing/2014/main" id="{76431ED3-0CF6-42A9-8F58-8C2501B6B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7</a:t>
            </a:r>
          </a:p>
        </p:txBody>
      </p:sp>
      <p:sp>
        <p:nvSpPr>
          <p:cNvPr id="9225" name="Text Box 16">
            <a:extLst>
              <a:ext uri="{FF2B5EF4-FFF2-40B4-BE49-F238E27FC236}">
                <a16:creationId xmlns:a16="http://schemas.microsoft.com/office/drawing/2014/main" id="{88BC400E-FD52-431E-9ACD-32AE988E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8</a:t>
            </a:r>
          </a:p>
        </p:txBody>
      </p:sp>
      <p:sp>
        <p:nvSpPr>
          <p:cNvPr id="9226" name="Text Box 17">
            <a:extLst>
              <a:ext uri="{FF2B5EF4-FFF2-40B4-BE49-F238E27FC236}">
                <a16:creationId xmlns:a16="http://schemas.microsoft.com/office/drawing/2014/main" id="{CC41EF71-85BD-4C9C-8B62-1DAE91C7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9</a:t>
            </a:r>
          </a:p>
        </p:txBody>
      </p:sp>
      <p:sp>
        <p:nvSpPr>
          <p:cNvPr id="9227" name="Text Box 18">
            <a:extLst>
              <a:ext uri="{FF2B5EF4-FFF2-40B4-BE49-F238E27FC236}">
                <a16:creationId xmlns:a16="http://schemas.microsoft.com/office/drawing/2014/main" id="{892772BB-1B7D-4C32-99CF-92BE545B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9285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10</a:t>
            </a:r>
          </a:p>
        </p:txBody>
      </p:sp>
      <p:sp>
        <p:nvSpPr>
          <p:cNvPr id="9228" name="Text Box 2">
            <a:extLst>
              <a:ext uri="{FF2B5EF4-FFF2-40B4-BE49-F238E27FC236}">
                <a16:creationId xmlns:a16="http://schemas.microsoft.com/office/drawing/2014/main" id="{6AA14BFA-A29F-4AB6-9E2F-3FB2924E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891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6">
            <a:extLst>
              <a:ext uri="{FF2B5EF4-FFF2-40B4-BE49-F238E27FC236}">
                <a16:creationId xmlns:a16="http://schemas.microsoft.com/office/drawing/2014/main" id="{463ED74E-BF2E-430A-A9FC-FC0889CD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891" y="768353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</a:p>
        </p:txBody>
      </p:sp>
      <p:pic>
        <p:nvPicPr>
          <p:cNvPr id="9231" name="Picture 4" descr="POINSET2">
            <a:extLst>
              <a:ext uri="{FF2B5EF4-FFF2-40B4-BE49-F238E27FC236}">
                <a16:creationId xmlns:a16="http://schemas.microsoft.com/office/drawing/2014/main" id="{4ABF2135-0BED-4E45-8A59-56DD2E3F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296">
            <a:off x="8842376" y="-34925"/>
            <a:ext cx="17827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" descr="POINSET2">
            <a:extLst>
              <a:ext uri="{FF2B5EF4-FFF2-40B4-BE49-F238E27FC236}">
                <a16:creationId xmlns:a16="http://schemas.microsoft.com/office/drawing/2014/main" id="{50FD80C6-BC03-4F4E-83BE-A07F25A4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>
            <a:extLst>
              <a:ext uri="{FF2B5EF4-FFF2-40B4-BE49-F238E27FC236}">
                <a16:creationId xmlns:a16="http://schemas.microsoft.com/office/drawing/2014/main" id="{BD1B2790-514F-4F31-8034-2398963D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2438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</a:t>
            </a:r>
          </a:p>
        </p:txBody>
      </p:sp>
      <p:sp>
        <p:nvSpPr>
          <p:cNvPr id="10243" name="Text Box 10">
            <a:extLst>
              <a:ext uri="{FF2B5EF4-FFF2-40B4-BE49-F238E27FC236}">
                <a16:creationId xmlns:a16="http://schemas.microsoft.com/office/drawing/2014/main" id="{DA833337-8060-41DC-A220-9F493C21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10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2</a:t>
            </a:r>
          </a:p>
        </p:txBody>
      </p:sp>
      <p:sp>
        <p:nvSpPr>
          <p:cNvPr id="10244" name="Text Box 11">
            <a:extLst>
              <a:ext uri="{FF2B5EF4-FFF2-40B4-BE49-F238E27FC236}">
                <a16:creationId xmlns:a16="http://schemas.microsoft.com/office/drawing/2014/main" id="{09148FB4-BE58-4EBE-9676-6532F13C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15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3</a:t>
            </a:r>
          </a:p>
        </p:txBody>
      </p:sp>
      <p:sp>
        <p:nvSpPr>
          <p:cNvPr id="10245" name="Text Box 12">
            <a:extLst>
              <a:ext uri="{FF2B5EF4-FFF2-40B4-BE49-F238E27FC236}">
                <a16:creationId xmlns:a16="http://schemas.microsoft.com/office/drawing/2014/main" id="{E2166D73-9941-4FA7-BE6B-317DDE73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242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20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4</a:t>
            </a:r>
          </a:p>
        </p:txBody>
      </p:sp>
      <p:sp>
        <p:nvSpPr>
          <p:cNvPr id="10246" name="Text Box 13">
            <a:extLst>
              <a:ext uri="{FF2B5EF4-FFF2-40B4-BE49-F238E27FC236}">
                <a16:creationId xmlns:a16="http://schemas.microsoft.com/office/drawing/2014/main" id="{689E2C5A-B78F-465E-A006-B7D93C94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25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5</a:t>
            </a:r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9FCE3D49-3D69-4749-89BD-9E914779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30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6</a:t>
            </a:r>
          </a:p>
        </p:txBody>
      </p:sp>
      <p:sp>
        <p:nvSpPr>
          <p:cNvPr id="10248" name="Text Box 15">
            <a:extLst>
              <a:ext uri="{FF2B5EF4-FFF2-40B4-BE49-F238E27FC236}">
                <a16:creationId xmlns:a16="http://schemas.microsoft.com/office/drawing/2014/main" id="{0AFC9331-095D-4135-A9D5-6FE001B5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35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7</a:t>
            </a:r>
          </a:p>
        </p:txBody>
      </p:sp>
      <p:sp>
        <p:nvSpPr>
          <p:cNvPr id="10249" name="Text Box 16">
            <a:extLst>
              <a:ext uri="{FF2B5EF4-FFF2-40B4-BE49-F238E27FC236}">
                <a16:creationId xmlns:a16="http://schemas.microsoft.com/office/drawing/2014/main" id="{4AB0520A-E26B-4854-8B73-064BE7C7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40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8</a:t>
            </a:r>
          </a:p>
        </p:txBody>
      </p:sp>
      <p:sp>
        <p:nvSpPr>
          <p:cNvPr id="10250" name="Text Box 17">
            <a:extLst>
              <a:ext uri="{FF2B5EF4-FFF2-40B4-BE49-F238E27FC236}">
                <a16:creationId xmlns:a16="http://schemas.microsoft.com/office/drawing/2014/main" id="{3CA3F00D-054C-43FF-8D22-B7ACEF78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45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9</a:t>
            </a:r>
          </a:p>
        </p:txBody>
      </p:sp>
      <p:sp>
        <p:nvSpPr>
          <p:cNvPr id="10251" name="Text Box 18">
            <a:extLst>
              <a:ext uri="{FF2B5EF4-FFF2-40B4-BE49-F238E27FC236}">
                <a16:creationId xmlns:a16="http://schemas.microsoft.com/office/drawing/2014/main" id="{90574492-C90E-4789-8EF0-534513D8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9285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50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10</a:t>
            </a:r>
          </a:p>
        </p:txBody>
      </p:sp>
      <p:sp>
        <p:nvSpPr>
          <p:cNvPr id="10252" name="Text Box 2">
            <a:extLst>
              <a:ext uri="{FF2B5EF4-FFF2-40B4-BE49-F238E27FC236}">
                <a16:creationId xmlns:a16="http://schemas.microsoft.com/office/drawing/2014/main" id="{1CA2494A-0CC0-4DF8-9B73-4534CCF88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1938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6">
            <a:extLst>
              <a:ext uri="{FF2B5EF4-FFF2-40B4-BE49-F238E27FC236}">
                <a16:creationId xmlns:a16="http://schemas.microsoft.com/office/drawing/2014/main" id="{4F23ABB6-6F28-4EBF-B442-2D63499F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90363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</a:p>
        </p:txBody>
      </p:sp>
      <p:pic>
        <p:nvPicPr>
          <p:cNvPr id="10255" name="Picture 4" descr="POINSET2">
            <a:extLst>
              <a:ext uri="{FF2B5EF4-FFF2-40B4-BE49-F238E27FC236}">
                <a16:creationId xmlns:a16="http://schemas.microsoft.com/office/drawing/2014/main" id="{B0044EE9-A285-455F-A90E-6C4D27C9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296">
            <a:off x="8842376" y="-34925"/>
            <a:ext cx="17827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4" descr="POINSET2">
            <a:extLst>
              <a:ext uri="{FF2B5EF4-FFF2-40B4-BE49-F238E27FC236}">
                <a16:creationId xmlns:a16="http://schemas.microsoft.com/office/drawing/2014/main" id="{F33B52C7-FB19-433A-9AF3-447CD119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>
            <a:extLst>
              <a:ext uri="{FF2B5EF4-FFF2-40B4-BE49-F238E27FC236}">
                <a16:creationId xmlns:a16="http://schemas.microsoft.com/office/drawing/2014/main" id="{7738ADFD-0DC4-4612-838B-FD72C936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2438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</a:t>
            </a: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E434BBAC-FFBB-41AC-A74C-B77D7AC2F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10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2</a:t>
            </a:r>
          </a:p>
        </p:txBody>
      </p:sp>
      <p:sp>
        <p:nvSpPr>
          <p:cNvPr id="11268" name="Text Box 11">
            <a:extLst>
              <a:ext uri="{FF2B5EF4-FFF2-40B4-BE49-F238E27FC236}">
                <a16:creationId xmlns:a16="http://schemas.microsoft.com/office/drawing/2014/main" id="{2C4EB25A-891A-4F69-852B-54A54922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15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3</a:t>
            </a:r>
          </a:p>
        </p:txBody>
      </p:sp>
      <p:sp>
        <p:nvSpPr>
          <p:cNvPr id="11269" name="Text Box 12">
            <a:extLst>
              <a:ext uri="{FF2B5EF4-FFF2-40B4-BE49-F238E27FC236}">
                <a16:creationId xmlns:a16="http://schemas.microsoft.com/office/drawing/2014/main" id="{6CCA09D6-613B-45D7-8336-1BF4CA09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242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20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4</a:t>
            </a:r>
          </a:p>
        </p:txBody>
      </p:sp>
      <p:sp>
        <p:nvSpPr>
          <p:cNvPr id="11270" name="Text Box 13">
            <a:extLst>
              <a:ext uri="{FF2B5EF4-FFF2-40B4-BE49-F238E27FC236}">
                <a16:creationId xmlns:a16="http://schemas.microsoft.com/office/drawing/2014/main" id="{703CE402-3BF2-4D6C-A404-ECB171E7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25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5</a:t>
            </a:r>
          </a:p>
        </p:txBody>
      </p:sp>
      <p:sp>
        <p:nvSpPr>
          <p:cNvPr id="11271" name="Text Box 14">
            <a:extLst>
              <a:ext uri="{FF2B5EF4-FFF2-40B4-BE49-F238E27FC236}">
                <a16:creationId xmlns:a16="http://schemas.microsoft.com/office/drawing/2014/main" id="{AA14432D-4C8B-47EE-B7B1-231C192C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30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6</a:t>
            </a:r>
          </a:p>
        </p:txBody>
      </p:sp>
      <p:sp>
        <p:nvSpPr>
          <p:cNvPr id="11272" name="Text Box 15">
            <a:extLst>
              <a:ext uri="{FF2B5EF4-FFF2-40B4-BE49-F238E27FC236}">
                <a16:creationId xmlns:a16="http://schemas.microsoft.com/office/drawing/2014/main" id="{C8756D81-35C4-4BB5-B5DF-D120D7CE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35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7</a:t>
            </a:r>
          </a:p>
        </p:txBody>
      </p:sp>
      <p:sp>
        <p:nvSpPr>
          <p:cNvPr id="11273" name="Text Box 16">
            <a:extLst>
              <a:ext uri="{FF2B5EF4-FFF2-40B4-BE49-F238E27FC236}">
                <a16:creationId xmlns:a16="http://schemas.microsoft.com/office/drawing/2014/main" id="{A481EF30-3D8B-4CA6-B994-1422730B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40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8</a:t>
            </a:r>
          </a:p>
        </p:txBody>
      </p:sp>
      <p:sp>
        <p:nvSpPr>
          <p:cNvPr id="11274" name="Text Box 17">
            <a:extLst>
              <a:ext uri="{FF2B5EF4-FFF2-40B4-BE49-F238E27FC236}">
                <a16:creationId xmlns:a16="http://schemas.microsoft.com/office/drawing/2014/main" id="{F0527EC4-AF4E-4E62-8C8A-C8217918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45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9</a:t>
            </a:r>
          </a:p>
        </p:txBody>
      </p:sp>
      <p:sp>
        <p:nvSpPr>
          <p:cNvPr id="11275" name="Text Box 18">
            <a:extLst>
              <a:ext uri="{FF2B5EF4-FFF2-40B4-BE49-F238E27FC236}">
                <a16:creationId xmlns:a16="http://schemas.microsoft.com/office/drawing/2014/main" id="{E8972BD2-A276-4FB0-97E5-A8A6C75B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9285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50 :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10</a:t>
            </a:r>
          </a:p>
        </p:txBody>
      </p:sp>
      <p:sp>
        <p:nvSpPr>
          <p:cNvPr id="11276" name="Text Box 2">
            <a:extLst>
              <a:ext uri="{FF2B5EF4-FFF2-40B4-BE49-F238E27FC236}">
                <a16:creationId xmlns:a16="http://schemas.microsoft.com/office/drawing/2014/main" id="{1625BDEB-920F-4D1B-A357-168D9491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42877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6">
            <a:extLst>
              <a:ext uri="{FF2B5EF4-FFF2-40B4-BE49-F238E27FC236}">
                <a16:creationId xmlns:a16="http://schemas.microsoft.com/office/drawing/2014/main" id="{7C126786-8780-4507-95B3-457EB0CB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84406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</a:p>
        </p:txBody>
      </p:sp>
      <p:pic>
        <p:nvPicPr>
          <p:cNvPr id="11279" name="Picture 4" descr="POINSET2">
            <a:extLst>
              <a:ext uri="{FF2B5EF4-FFF2-40B4-BE49-F238E27FC236}">
                <a16:creationId xmlns:a16="http://schemas.microsoft.com/office/drawing/2014/main" id="{54CAC8A9-6496-4F41-93B3-58B2A693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296">
            <a:off x="8842376" y="-34925"/>
            <a:ext cx="17827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" descr="POINSET2">
            <a:extLst>
              <a:ext uri="{FF2B5EF4-FFF2-40B4-BE49-F238E27FC236}">
                <a16:creationId xmlns:a16="http://schemas.microsoft.com/office/drawing/2014/main" id="{AACCCDDE-5F04-4214-947F-1D699F3A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788DE49D-6807-4298-AF42-B6E8D3F7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2438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2291" name="Text Box 10">
            <a:extLst>
              <a:ext uri="{FF2B5EF4-FFF2-40B4-BE49-F238E27FC236}">
                <a16:creationId xmlns:a16="http://schemas.microsoft.com/office/drawing/2014/main" id="{58AE0C56-21C6-4EC4-99C0-410D0D61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2292" name="Text Box 11">
            <a:extLst>
              <a:ext uri="{FF2B5EF4-FFF2-40B4-BE49-F238E27FC236}">
                <a16:creationId xmlns:a16="http://schemas.microsoft.com/office/drawing/2014/main" id="{05076805-CA29-4BD5-8660-EE453296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2293" name="Text Box 12">
            <a:extLst>
              <a:ext uri="{FF2B5EF4-FFF2-40B4-BE49-F238E27FC236}">
                <a16:creationId xmlns:a16="http://schemas.microsoft.com/office/drawing/2014/main" id="{8BBB4800-0153-4373-AE95-5A1568D6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2420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294" name="Text Box 13">
            <a:extLst>
              <a:ext uri="{FF2B5EF4-FFF2-40B4-BE49-F238E27FC236}">
                <a16:creationId xmlns:a16="http://schemas.microsoft.com/office/drawing/2014/main" id="{D6C0AD39-D5C9-4339-BA84-0AD42B2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12295" name="Text Box 14">
            <a:extLst>
              <a:ext uri="{FF2B5EF4-FFF2-40B4-BE49-F238E27FC236}">
                <a16:creationId xmlns:a16="http://schemas.microsoft.com/office/drawing/2014/main" id="{736261D3-7C7B-487E-9DBC-8AAC7A8F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12296" name="Text Box 15">
            <a:extLst>
              <a:ext uri="{FF2B5EF4-FFF2-40B4-BE49-F238E27FC236}">
                <a16:creationId xmlns:a16="http://schemas.microsoft.com/office/drawing/2014/main" id="{6084E46F-66D6-4B91-B40C-8EAEF9AE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12297" name="Text Box 16">
            <a:extLst>
              <a:ext uri="{FF2B5EF4-FFF2-40B4-BE49-F238E27FC236}">
                <a16:creationId xmlns:a16="http://schemas.microsoft.com/office/drawing/2014/main" id="{49DD62A9-620D-4431-93F6-742B57AA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12298" name="Text Box 17">
            <a:extLst>
              <a:ext uri="{FF2B5EF4-FFF2-40B4-BE49-F238E27FC236}">
                <a16:creationId xmlns:a16="http://schemas.microsoft.com/office/drawing/2014/main" id="{B6F6F9F5-6E5A-4EAB-B971-731BC6BE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12299" name="Text Box 18">
            <a:extLst>
              <a:ext uri="{FF2B5EF4-FFF2-40B4-BE49-F238E27FC236}">
                <a16:creationId xmlns:a16="http://schemas.microsoft.com/office/drawing/2014/main" id="{1F8D0CCB-310A-40F7-AFD8-D354E32F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92850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 pitchFamily="34" charset="0"/>
              </a:rPr>
              <a:t>    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altLang="en-US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altLang="en-US" b="1">
                <a:solidFill>
                  <a:srgbClr val="CC0099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2300" name="Text Box 2">
            <a:extLst>
              <a:ext uri="{FF2B5EF4-FFF2-40B4-BE49-F238E27FC236}">
                <a16:creationId xmlns:a16="http://schemas.microsoft.com/office/drawing/2014/main" id="{F9DCF85B-FF50-4BEC-AA8A-E7A5A33C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97643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 Box 6">
            <a:extLst>
              <a:ext uri="{FF2B5EF4-FFF2-40B4-BE49-F238E27FC236}">
                <a16:creationId xmlns:a16="http://schemas.microsoft.com/office/drawing/2014/main" id="{FCD7BF60-28C5-4E17-8BB2-2B031A41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745331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</a:p>
        </p:txBody>
      </p:sp>
      <p:pic>
        <p:nvPicPr>
          <p:cNvPr id="12303" name="Picture 4" descr="POINSET2">
            <a:extLst>
              <a:ext uri="{FF2B5EF4-FFF2-40B4-BE49-F238E27FC236}">
                <a16:creationId xmlns:a16="http://schemas.microsoft.com/office/drawing/2014/main" id="{32685C6E-572C-42BE-807A-C4C87D19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296">
            <a:off x="8842376" y="-34925"/>
            <a:ext cx="17827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POINSET2">
            <a:extLst>
              <a:ext uri="{FF2B5EF4-FFF2-40B4-BE49-F238E27FC236}">
                <a16:creationId xmlns:a16="http://schemas.microsoft.com/office/drawing/2014/main" id="{92F441C9-9B06-4101-8799-425ABCB1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28BBA66B-46EF-48C1-9745-F2C34698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4201"/>
            <a:ext cx="4876800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  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=    1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10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=    2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15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=    3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20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=    4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25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=    5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30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=    6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35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=    7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40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=    8</a:t>
            </a:r>
          </a:p>
          <a:p>
            <a:pPr algn="ctr" eaLnBrk="1" hangingPunct="1">
              <a:defRPr/>
            </a:pPr>
            <a:r>
              <a:rPr lang="en-US" sz="4000" b="1">
                <a:latin typeface=".VnTime" pitchFamily="34" charset="0"/>
              </a:rPr>
              <a:t>45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=    9</a:t>
            </a:r>
          </a:p>
          <a:p>
            <a:pPr algn="ctr" eaLnBrk="1" hangingPunct="1">
              <a:defRPr/>
            </a:pP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b="1">
                <a:latin typeface=".VnTime" pitchFamily="34" charset="0"/>
              </a:rPr>
              <a:t>50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   :    </a:t>
            </a:r>
            <a:r>
              <a:rPr lang="en-US" sz="4000" b="1">
                <a:latin typeface=".VnTime" pitchFamily="34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=   10</a:t>
            </a:r>
            <a:endParaRPr lang="en-US" sz="360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8917" name="Picture 5" descr="Asian lily">
            <a:extLst>
              <a:ext uri="{FF2B5EF4-FFF2-40B4-BE49-F238E27FC236}">
                <a16:creationId xmlns:a16="http://schemas.microsoft.com/office/drawing/2014/main" id="{3F14CF7B-DA8F-40A8-B641-4A4C263E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CLIPART 055">
            <a:extLst>
              <a:ext uri="{FF2B5EF4-FFF2-40B4-BE49-F238E27FC236}">
                <a16:creationId xmlns:a16="http://schemas.microsoft.com/office/drawing/2014/main" id="{380A92DB-C3D8-4F91-BA7E-0D5F4D09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7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kitty">
            <a:extLst>
              <a:ext uri="{FF2B5EF4-FFF2-40B4-BE49-F238E27FC236}">
                <a16:creationId xmlns:a16="http://schemas.microsoft.com/office/drawing/2014/main" id="{F9B2857C-DA1C-4C0F-8480-64341EF88F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CLIPART 058">
            <a:extLst>
              <a:ext uri="{FF2B5EF4-FFF2-40B4-BE49-F238E27FC236}">
                <a16:creationId xmlns:a16="http://schemas.microsoft.com/office/drawing/2014/main" id="{D35616C3-F163-4F40-A03C-A4E66BB5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Rose1a">
            <a:extLst>
              <a:ext uri="{FF2B5EF4-FFF2-40B4-BE49-F238E27FC236}">
                <a16:creationId xmlns:a16="http://schemas.microsoft.com/office/drawing/2014/main" id="{C35C1700-985A-42C2-B61F-5F227E17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7873">
            <a:off x="6935788" y="1141413"/>
            <a:ext cx="6969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>
            <a:extLst>
              <a:ext uri="{FF2B5EF4-FFF2-40B4-BE49-F238E27FC236}">
                <a16:creationId xmlns:a16="http://schemas.microsoft.com/office/drawing/2014/main" id="{2976E957-576E-4F2E-ABA8-0B9E26EC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3514"/>
            <a:ext cx="304800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Bellcoll">
            <a:extLst>
              <a:ext uri="{FF2B5EF4-FFF2-40B4-BE49-F238E27FC236}">
                <a16:creationId xmlns:a16="http://schemas.microsoft.com/office/drawing/2014/main" id="{767693A7-1C78-4634-B379-66C62568C0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016">
            <a:off x="1298575" y="-323850"/>
            <a:ext cx="1538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 descr="CLIPART 058">
            <a:extLst>
              <a:ext uri="{FF2B5EF4-FFF2-40B4-BE49-F238E27FC236}">
                <a16:creationId xmlns:a16="http://schemas.microsoft.com/office/drawing/2014/main" id="{F38BF5DC-4639-4C4F-89BF-B4FB15BD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2">
            <a:extLst>
              <a:ext uri="{FF2B5EF4-FFF2-40B4-BE49-F238E27FC236}">
                <a16:creationId xmlns:a16="http://schemas.microsoft.com/office/drawing/2014/main" id="{B8B85FB6-59CD-4FFA-AA2D-60EB9127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23" descr="Rose1a">
            <a:extLst>
              <a:ext uri="{FF2B5EF4-FFF2-40B4-BE49-F238E27FC236}">
                <a16:creationId xmlns:a16="http://schemas.microsoft.com/office/drawing/2014/main" id="{B917207A-49A4-454C-B55C-11FBEA01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080">
            <a:off x="6781800" y="5410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>
            <a:extLst>
              <a:ext uri="{FF2B5EF4-FFF2-40B4-BE49-F238E27FC236}">
                <a16:creationId xmlns:a16="http://schemas.microsoft.com/office/drawing/2014/main" id="{9CDFEF23-B781-49C8-95FB-6A1B0330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048000"/>
            <a:ext cx="733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25">
            <a:extLst>
              <a:ext uri="{FF2B5EF4-FFF2-40B4-BE49-F238E27FC236}">
                <a16:creationId xmlns:a16="http://schemas.microsoft.com/office/drawing/2014/main" id="{4D5B79EB-6099-4CB3-840E-722ED9BD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 descr="Rose1a">
            <a:extLst>
              <a:ext uri="{FF2B5EF4-FFF2-40B4-BE49-F238E27FC236}">
                <a16:creationId xmlns:a16="http://schemas.microsoft.com/office/drawing/2014/main" id="{513171FF-C00B-4DA5-80FB-4F6E5B10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080">
            <a:off x="6858000" y="1143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 descr="Asian lily">
            <a:extLst>
              <a:ext uri="{FF2B5EF4-FFF2-40B4-BE49-F238E27FC236}">
                <a16:creationId xmlns:a16="http://schemas.microsoft.com/office/drawing/2014/main" id="{E721AA2E-8E29-44B7-AB25-C8A14AAB8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8" descr="CLIPART 058">
            <a:extLst>
              <a:ext uri="{FF2B5EF4-FFF2-40B4-BE49-F238E27FC236}">
                <a16:creationId xmlns:a16="http://schemas.microsoft.com/office/drawing/2014/main" id="{448F2DF1-A09A-48A1-BDE5-FCE34D91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29" descr="kitty">
            <a:extLst>
              <a:ext uri="{FF2B5EF4-FFF2-40B4-BE49-F238E27FC236}">
                <a16:creationId xmlns:a16="http://schemas.microsoft.com/office/drawing/2014/main" id="{2A7B0763-CA09-4C43-890A-400F8503A1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0" descr="CLIPART 055">
            <a:extLst>
              <a:ext uri="{FF2B5EF4-FFF2-40B4-BE49-F238E27FC236}">
                <a16:creationId xmlns:a16="http://schemas.microsoft.com/office/drawing/2014/main" id="{E0B9AB2A-4773-4A49-A1E0-4A70482A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31">
            <a:extLst>
              <a:ext uri="{FF2B5EF4-FFF2-40B4-BE49-F238E27FC236}">
                <a16:creationId xmlns:a16="http://schemas.microsoft.com/office/drawing/2014/main" id="{7B954A53-E544-425F-AA0B-92CC0D9BF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-1524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chia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C794EA-F674-471F-A2F7-D5160488271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0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788DE49D-6807-4298-AF42-B6E8D3F7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" y="270235"/>
            <a:ext cx="10509316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1" name="Text Box 10">
            <a:extLst>
              <a:ext uri="{FF2B5EF4-FFF2-40B4-BE49-F238E27FC236}">
                <a16:creationId xmlns:a16="http://schemas.microsoft.com/office/drawing/2014/main" id="{58AE0C56-21C6-4EC4-99C0-410D0D61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85203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2" name="Text Box 11">
            <a:extLst>
              <a:ext uri="{FF2B5EF4-FFF2-40B4-BE49-F238E27FC236}">
                <a16:creationId xmlns:a16="http://schemas.microsoft.com/office/drawing/2014/main" id="{05076805-CA29-4BD5-8660-EE453296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1431468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3" name="Text Box 12">
            <a:extLst>
              <a:ext uri="{FF2B5EF4-FFF2-40B4-BE49-F238E27FC236}">
                <a16:creationId xmlns:a16="http://schemas.microsoft.com/office/drawing/2014/main" id="{8BBB4800-0153-4373-AE95-5A1568D6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2005407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4" name="Text Box 13">
            <a:extLst>
              <a:ext uri="{FF2B5EF4-FFF2-40B4-BE49-F238E27FC236}">
                <a16:creationId xmlns:a16="http://schemas.microsoft.com/office/drawing/2014/main" id="{D6C0AD39-D5C9-4339-BA84-0AD42B2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2469822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5" name="Text Box 14">
            <a:extLst>
              <a:ext uri="{FF2B5EF4-FFF2-40B4-BE49-F238E27FC236}">
                <a16:creationId xmlns:a16="http://schemas.microsoft.com/office/drawing/2014/main" id="{736261D3-7C7B-487E-9DBC-8AAC7A8F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3039833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6" name="Text Box 15">
            <a:extLst>
              <a:ext uri="{FF2B5EF4-FFF2-40B4-BE49-F238E27FC236}">
                <a16:creationId xmlns:a16="http://schemas.microsoft.com/office/drawing/2014/main" id="{6084E46F-66D6-4B91-B40C-8EAEF9AE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3609844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7" name="Text Box 16">
            <a:extLst>
              <a:ext uri="{FF2B5EF4-FFF2-40B4-BE49-F238E27FC236}">
                <a16:creationId xmlns:a16="http://schemas.microsoft.com/office/drawing/2014/main" id="{49DD62A9-620D-4431-93F6-742B57AA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4199821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8" name="Text Box 17">
            <a:extLst>
              <a:ext uri="{FF2B5EF4-FFF2-40B4-BE49-F238E27FC236}">
                <a16:creationId xmlns:a16="http://schemas.microsoft.com/office/drawing/2014/main" id="{B6F6F9F5-6E5A-4EAB-B971-731BC6BE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4847094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9" name="Text Box 18">
            <a:extLst>
              <a:ext uri="{FF2B5EF4-FFF2-40B4-BE49-F238E27FC236}">
                <a16:creationId xmlns:a16="http://schemas.microsoft.com/office/drawing/2014/main" id="{1F8D0CCB-310A-40F7-AFD8-D354E32F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5494367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EA61D1-28D4-4161-8D1A-9B217012AC85}"/>
              </a:ext>
            </a:extLst>
          </p:cNvPr>
          <p:cNvSpPr/>
          <p:nvPr/>
        </p:nvSpPr>
        <p:spPr>
          <a:xfrm>
            <a:off x="5976589" y="33637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B72FFC-F96F-4004-AA96-BB883B6F593C}"/>
              </a:ext>
            </a:extLst>
          </p:cNvPr>
          <p:cNvGrpSpPr/>
          <p:nvPr/>
        </p:nvGrpSpPr>
        <p:grpSpPr>
          <a:xfrm>
            <a:off x="6718284" y="377622"/>
            <a:ext cx="1116312" cy="472051"/>
            <a:chOff x="1870518" y="1440653"/>
            <a:chExt cx="1116312" cy="4616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338CF2-EE44-492E-BA95-10F8251D1CF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6BCD5E2-58D7-4BCA-AF0A-B47FEC93A4E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3F7DBA-2CC3-4EF7-BD29-D57455E18AC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28110-FE56-49EA-B128-D3D7C1CC910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024C0C-3A95-453B-B58A-8175B63186EC}"/>
              </a:ext>
            </a:extLst>
          </p:cNvPr>
          <p:cNvCxnSpPr/>
          <p:nvPr/>
        </p:nvCxnSpPr>
        <p:spPr>
          <a:xfrm>
            <a:off x="5514680" y="0"/>
            <a:ext cx="71487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788DE49D-6807-4298-AF42-B6E8D3F7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" y="270235"/>
            <a:ext cx="2536906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1" name="Text Box 10">
            <a:extLst>
              <a:ext uri="{FF2B5EF4-FFF2-40B4-BE49-F238E27FC236}">
                <a16:creationId xmlns:a16="http://schemas.microsoft.com/office/drawing/2014/main" id="{58AE0C56-21C6-4EC4-99C0-410D0D61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852030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2" name="Text Box 11">
            <a:extLst>
              <a:ext uri="{FF2B5EF4-FFF2-40B4-BE49-F238E27FC236}">
                <a16:creationId xmlns:a16="http://schemas.microsoft.com/office/drawing/2014/main" id="{05076805-CA29-4BD5-8660-EE453296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1431468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3" name="Text Box 12">
            <a:extLst>
              <a:ext uri="{FF2B5EF4-FFF2-40B4-BE49-F238E27FC236}">
                <a16:creationId xmlns:a16="http://schemas.microsoft.com/office/drawing/2014/main" id="{8BBB4800-0153-4373-AE95-5A1568D6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2005407"/>
            <a:ext cx="2667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4" name="Text Box 13">
            <a:extLst>
              <a:ext uri="{FF2B5EF4-FFF2-40B4-BE49-F238E27FC236}">
                <a16:creationId xmlns:a16="http://schemas.microsoft.com/office/drawing/2014/main" id="{D6C0AD39-D5C9-4339-BA84-0AD42B2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2469822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5" name="Text Box 14">
            <a:extLst>
              <a:ext uri="{FF2B5EF4-FFF2-40B4-BE49-F238E27FC236}">
                <a16:creationId xmlns:a16="http://schemas.microsoft.com/office/drawing/2014/main" id="{736261D3-7C7B-487E-9DBC-8AAC7A8F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3039833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6" name="Text Box 15">
            <a:extLst>
              <a:ext uri="{FF2B5EF4-FFF2-40B4-BE49-F238E27FC236}">
                <a16:creationId xmlns:a16="http://schemas.microsoft.com/office/drawing/2014/main" id="{6084E46F-66D6-4B91-B40C-8EAEF9AE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3609844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7" name="Text Box 16">
            <a:extLst>
              <a:ext uri="{FF2B5EF4-FFF2-40B4-BE49-F238E27FC236}">
                <a16:creationId xmlns:a16="http://schemas.microsoft.com/office/drawing/2014/main" id="{49DD62A9-620D-4431-93F6-742B57AA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4199821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8" name="Text Box 17">
            <a:extLst>
              <a:ext uri="{FF2B5EF4-FFF2-40B4-BE49-F238E27FC236}">
                <a16:creationId xmlns:a16="http://schemas.microsoft.com/office/drawing/2014/main" id="{B6F6F9F5-6E5A-4EAB-B971-731BC6BE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4847094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2299" name="Text Box 18">
            <a:extLst>
              <a:ext uri="{FF2B5EF4-FFF2-40B4-BE49-F238E27FC236}">
                <a16:creationId xmlns:a16="http://schemas.microsoft.com/office/drawing/2014/main" id="{1F8D0CCB-310A-40F7-AFD8-D354E32F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0" y="5494367"/>
            <a:ext cx="3124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endParaRPr lang="en-US" altLang="en-US" b="1" dirty="0">
              <a:solidFill>
                <a:srgbClr val="CC0099"/>
              </a:solidFill>
              <a:latin typeface=".VnTime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024C0C-3A95-453B-B58A-8175B63186EC}"/>
              </a:ext>
            </a:extLst>
          </p:cNvPr>
          <p:cNvCxnSpPr/>
          <p:nvPr/>
        </p:nvCxnSpPr>
        <p:spPr>
          <a:xfrm>
            <a:off x="5514680" y="0"/>
            <a:ext cx="71487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BA8DEDC-5394-4783-B7B0-92D37B6642AC}"/>
              </a:ext>
            </a:extLst>
          </p:cNvPr>
          <p:cNvSpPr/>
          <p:nvPr/>
        </p:nvSpPr>
        <p:spPr>
          <a:xfrm>
            <a:off x="5976589" y="112223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626CD9-0239-42FF-9554-E56FFF72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6167" y="2186897"/>
            <a:ext cx="7183796" cy="30284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6DAEF9-AC77-4C01-A953-D83ED547E1AF}"/>
              </a:ext>
            </a:extLst>
          </p:cNvPr>
          <p:cNvSpPr txBox="1"/>
          <p:nvPr/>
        </p:nvSpPr>
        <p:spPr>
          <a:xfrm>
            <a:off x="6530548" y="109789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97EA6D-9E29-435E-896D-BDAD02DDCF0C}"/>
              </a:ext>
            </a:extLst>
          </p:cNvPr>
          <p:cNvSpPr/>
          <p:nvPr/>
        </p:nvSpPr>
        <p:spPr>
          <a:xfrm>
            <a:off x="5976589" y="33637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F2A0EF-A063-458A-8A94-5C0232E85A59}"/>
              </a:ext>
            </a:extLst>
          </p:cNvPr>
          <p:cNvGrpSpPr/>
          <p:nvPr/>
        </p:nvGrpSpPr>
        <p:grpSpPr>
          <a:xfrm>
            <a:off x="6718284" y="377622"/>
            <a:ext cx="1116312" cy="472051"/>
            <a:chOff x="1870518" y="1440653"/>
            <a:chExt cx="1116312" cy="4616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35AC6B0-15EB-4980-B1EA-754E0E04CC2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3975A30-E8B1-45CF-ADF5-B9703D293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CFE870-AD0A-4D74-8984-DADA6C3BED3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35E418-74A1-4472-8232-7E546B6FB41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911D66BE-E2B4-46AB-8BED-4AAC8C33434C}"/>
              </a:ext>
            </a:extLst>
          </p:cNvPr>
          <p:cNvSpPr/>
          <p:nvPr/>
        </p:nvSpPr>
        <p:spPr>
          <a:xfrm>
            <a:off x="5976589" y="178354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983242-59D3-4451-9FEF-333D954245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396" y="2235515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lect">
            <a:extLst>
              <a:ext uri="{FF2B5EF4-FFF2-40B4-BE49-F238E27FC236}">
                <a16:creationId xmlns:a16="http://schemas.microsoft.com/office/drawing/2014/main" id="{016EA449-6EDB-416E-9DFC-A52A5470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4" y="152400"/>
            <a:ext cx="1666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elect">
            <a:extLst>
              <a:ext uri="{FF2B5EF4-FFF2-40B4-BE49-F238E27FC236}">
                <a16:creationId xmlns:a16="http://schemas.microsoft.com/office/drawing/2014/main" id="{EBD56DEE-E1E4-4706-B877-92F0E75F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elect">
            <a:extLst>
              <a:ext uri="{FF2B5EF4-FFF2-40B4-BE49-F238E27FC236}">
                <a16:creationId xmlns:a16="http://schemas.microsoft.com/office/drawing/2014/main" id="{51218342-75DE-4325-A41D-648A75F9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elect">
            <a:extLst>
              <a:ext uri="{FF2B5EF4-FFF2-40B4-BE49-F238E27FC236}">
                <a16:creationId xmlns:a16="http://schemas.microsoft.com/office/drawing/2014/main" id="{DD92945E-76FB-40BD-BED0-3B6ABF1C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66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366579-66E0-4AE5-871E-D641DCB59552}"/>
              </a:ext>
            </a:extLst>
          </p:cNvPr>
          <p:cNvSpPr/>
          <p:nvPr/>
        </p:nvSpPr>
        <p:spPr>
          <a:xfrm>
            <a:off x="4038600" y="1905000"/>
            <a:ext cx="3930884" cy="10757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TRÒ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7DAE7-88DF-43CF-A423-FE7F377A8C30}"/>
              </a:ext>
            </a:extLst>
          </p:cNvPr>
          <p:cNvSpPr/>
          <p:nvPr/>
        </p:nvSpPr>
        <p:spPr>
          <a:xfrm>
            <a:off x="3352800" y="2743200"/>
            <a:ext cx="60006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rgbClr val="FF33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ONG ĐI TÌM HOA</a:t>
            </a:r>
            <a:endParaRPr lang="en-US" sz="5400" b="1" dirty="0">
              <a:ln w="10541" cmpd="sng">
                <a:solidFill>
                  <a:srgbClr val="FF33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19464" name="Picture 29" descr="blumen-pflanzen042[1]">
            <a:extLst>
              <a:ext uri="{FF2B5EF4-FFF2-40B4-BE49-F238E27FC236}">
                <a16:creationId xmlns:a16="http://schemas.microsoft.com/office/drawing/2014/main" id="{09751995-7953-4739-8C14-C5C454CC3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0200" y="0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9" descr="blumen-pflanzen042[1]">
            <a:extLst>
              <a:ext uri="{FF2B5EF4-FFF2-40B4-BE49-F238E27FC236}">
                <a16:creationId xmlns:a16="http://schemas.microsoft.com/office/drawing/2014/main" id="{C65B2041-0DDA-4FA1-8A71-F52260EAE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9" descr="blumen-pflanzen042[1]">
            <a:extLst>
              <a:ext uri="{FF2B5EF4-FFF2-40B4-BE49-F238E27FC236}">
                <a16:creationId xmlns:a16="http://schemas.microsoft.com/office/drawing/2014/main" id="{C4209649-4456-4417-B0C3-BB19D63EE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6350"/>
            <a:ext cx="1447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9" descr="blumen-pflanzen042[1]">
            <a:extLst>
              <a:ext uri="{FF2B5EF4-FFF2-40B4-BE49-F238E27FC236}">
                <a16:creationId xmlns:a16="http://schemas.microsoft.com/office/drawing/2014/main" id="{246241DC-948A-4A6D-B63A-76B6F7BF52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5129213"/>
            <a:ext cx="1447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0943D2FE-332E-497F-B44D-5FF6F87DE2D7}"/>
              </a:ext>
            </a:extLst>
          </p:cNvPr>
          <p:cNvGrpSpPr>
            <a:grpSpLocks/>
          </p:cNvGrpSpPr>
          <p:nvPr/>
        </p:nvGrpSpPr>
        <p:grpSpPr bwMode="auto">
          <a:xfrm>
            <a:off x="1083373" y="1872560"/>
            <a:ext cx="1619250" cy="1331704"/>
            <a:chOff x="111" y="1785"/>
            <a:chExt cx="1041" cy="807"/>
          </a:xfrm>
        </p:grpSpPr>
        <p:sp>
          <p:nvSpPr>
            <p:cNvPr id="21271" name="AutoShape 78">
              <a:extLst>
                <a:ext uri="{FF2B5EF4-FFF2-40B4-BE49-F238E27FC236}">
                  <a16:creationId xmlns:a16="http://schemas.microsoft.com/office/drawing/2014/main" id="{981F6FA6-30A2-4DCB-808E-AB6BE68E39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" y="1807"/>
              <a:ext cx="849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1272" name="Picture 96">
              <a:extLst>
                <a:ext uri="{FF2B5EF4-FFF2-40B4-BE49-F238E27FC236}">
                  <a16:creationId xmlns:a16="http://schemas.microsoft.com/office/drawing/2014/main" id="{47B5C9DA-9029-4306-8B47-FF65D3EDE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1785"/>
              <a:ext cx="845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73" name="Oval 97">
              <a:extLst>
                <a:ext uri="{FF2B5EF4-FFF2-40B4-BE49-F238E27FC236}">
                  <a16:creationId xmlns:a16="http://schemas.microsoft.com/office/drawing/2014/main" id="{8C57F50E-A3D8-46BA-9358-668B55DFE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" y="2006"/>
              <a:ext cx="438" cy="436"/>
            </a:xfrm>
            <a:prstGeom prst="ellipse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74" name="Rectangle 98">
              <a:extLst>
                <a:ext uri="{FF2B5EF4-FFF2-40B4-BE49-F238E27FC236}">
                  <a16:creationId xmlns:a16="http://schemas.microsoft.com/office/drawing/2014/main" id="{9E41E54B-F9BD-4C5D-B28E-3D71E8913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030"/>
              <a:ext cx="78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EB3D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30: 5=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CC2F549B-9E71-4030-95AC-C7C48A33E0B5}"/>
              </a:ext>
            </a:extLst>
          </p:cNvPr>
          <p:cNvGrpSpPr>
            <a:grpSpLocks/>
          </p:cNvGrpSpPr>
          <p:nvPr/>
        </p:nvGrpSpPr>
        <p:grpSpPr bwMode="auto">
          <a:xfrm>
            <a:off x="8305801" y="5105401"/>
            <a:ext cx="1546225" cy="1330325"/>
            <a:chOff x="3072" y="2304"/>
            <a:chExt cx="994" cy="838"/>
          </a:xfrm>
        </p:grpSpPr>
        <p:sp>
          <p:nvSpPr>
            <p:cNvPr id="21267" name="AutoShape 83">
              <a:extLst>
                <a:ext uri="{FF2B5EF4-FFF2-40B4-BE49-F238E27FC236}">
                  <a16:creationId xmlns:a16="http://schemas.microsoft.com/office/drawing/2014/main" id="{922E2CD6-FA15-41F8-9B69-03824882C7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2" y="2304"/>
              <a:ext cx="91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1268" name="Picture 92">
              <a:extLst>
                <a:ext uri="{FF2B5EF4-FFF2-40B4-BE49-F238E27FC236}">
                  <a16:creationId xmlns:a16="http://schemas.microsoft.com/office/drawing/2014/main" id="{F30D4E83-E58E-43C5-B1DA-07E7883AD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06"/>
              <a:ext cx="90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69" name="Oval 93">
              <a:extLst>
                <a:ext uri="{FF2B5EF4-FFF2-40B4-BE49-F238E27FC236}">
                  <a16:creationId xmlns:a16="http://schemas.microsoft.com/office/drawing/2014/main" id="{67F6B1E1-7460-46A0-8EE9-969ABE21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516"/>
              <a:ext cx="471" cy="465"/>
            </a:xfrm>
            <a:prstGeom prst="ellipse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70" name="Rectangle 94">
              <a:extLst>
                <a:ext uri="{FF2B5EF4-FFF2-40B4-BE49-F238E27FC236}">
                  <a16:creationId xmlns:a16="http://schemas.microsoft.com/office/drawing/2014/main" id="{12A4A676-F043-421B-BECE-9E928E2C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2543"/>
              <a:ext cx="79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EB3D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45:5=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620BFE5-0996-4A46-A508-A93826F7EDA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828800"/>
            <a:ext cx="762000" cy="1055688"/>
            <a:chOff x="5232" y="2256"/>
            <a:chExt cx="720" cy="665"/>
          </a:xfrm>
        </p:grpSpPr>
        <p:sp>
          <p:nvSpPr>
            <p:cNvPr id="21189" name="AutoShape 99">
              <a:extLst>
                <a:ext uri="{FF2B5EF4-FFF2-40B4-BE49-F238E27FC236}">
                  <a16:creationId xmlns:a16="http://schemas.microsoft.com/office/drawing/2014/main" id="{7D4071E9-0E07-4B68-84EB-4EC5E70F4E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0" name="Freeform 14">
              <a:extLst>
                <a:ext uri="{FF2B5EF4-FFF2-40B4-BE49-F238E27FC236}">
                  <a16:creationId xmlns:a16="http://schemas.microsoft.com/office/drawing/2014/main" id="{68E6E202-1E85-4A88-8861-5CD83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76792 w 295"/>
                <a:gd name="T1" fmla="*/ 10910 h 321"/>
                <a:gd name="T2" fmla="*/ 69814 w 295"/>
                <a:gd name="T3" fmla="*/ 11394 h 321"/>
                <a:gd name="T4" fmla="*/ 101683 w 295"/>
                <a:gd name="T5" fmla="*/ 142703 h 321"/>
                <a:gd name="T6" fmla="*/ 99363 w 295"/>
                <a:gd name="T7" fmla="*/ 133213 h 321"/>
                <a:gd name="T8" fmla="*/ 94654 w 295"/>
                <a:gd name="T9" fmla="*/ 126624 h 321"/>
                <a:gd name="T10" fmla="*/ 84644 w 295"/>
                <a:gd name="T11" fmla="*/ 122056 h 321"/>
                <a:gd name="T12" fmla="*/ 68887 w 295"/>
                <a:gd name="T13" fmla="*/ 111118 h 321"/>
                <a:gd name="T14" fmla="*/ 64389 w 295"/>
                <a:gd name="T15" fmla="*/ 116170 h 321"/>
                <a:gd name="T16" fmla="*/ 52371 w 295"/>
                <a:gd name="T17" fmla="*/ 106062 h 321"/>
                <a:gd name="T18" fmla="*/ 45579 w 295"/>
                <a:gd name="T19" fmla="*/ 108805 h 321"/>
                <a:gd name="T20" fmla="*/ 43810 w 295"/>
                <a:gd name="T21" fmla="*/ 103749 h 321"/>
                <a:gd name="T22" fmla="*/ 48387 w 295"/>
                <a:gd name="T23" fmla="*/ 97895 h 321"/>
                <a:gd name="T24" fmla="*/ 31686 w 295"/>
                <a:gd name="T25" fmla="*/ 97527 h 321"/>
                <a:gd name="T26" fmla="*/ 17875 w 295"/>
                <a:gd name="T27" fmla="*/ 85961 h 321"/>
                <a:gd name="T28" fmla="*/ 1421 w 295"/>
                <a:gd name="T29" fmla="*/ 84553 h 321"/>
                <a:gd name="T30" fmla="*/ 6026 w 295"/>
                <a:gd name="T31" fmla="*/ 80074 h 321"/>
                <a:gd name="T32" fmla="*/ 15075 w 295"/>
                <a:gd name="T33" fmla="*/ 74095 h 321"/>
                <a:gd name="T34" fmla="*/ 20255 w 295"/>
                <a:gd name="T35" fmla="*/ 67686 h 321"/>
                <a:gd name="T36" fmla="*/ 21672 w 295"/>
                <a:gd name="T37" fmla="*/ 75019 h 321"/>
                <a:gd name="T38" fmla="*/ 27640 w 295"/>
                <a:gd name="T39" fmla="*/ 85477 h 321"/>
                <a:gd name="T40" fmla="*/ 39065 w 295"/>
                <a:gd name="T41" fmla="*/ 87786 h 321"/>
                <a:gd name="T42" fmla="*/ 38138 w 295"/>
                <a:gd name="T43" fmla="*/ 80542 h 321"/>
                <a:gd name="T44" fmla="*/ 25324 w 295"/>
                <a:gd name="T45" fmla="*/ 64826 h 321"/>
                <a:gd name="T46" fmla="*/ 34369 w 295"/>
                <a:gd name="T47" fmla="*/ 46523 h 321"/>
                <a:gd name="T48" fmla="*/ 34369 w 295"/>
                <a:gd name="T49" fmla="*/ 28261 h 321"/>
                <a:gd name="T50" fmla="*/ 21672 w 295"/>
                <a:gd name="T51" fmla="*/ 17351 h 321"/>
                <a:gd name="T52" fmla="*/ 17391 w 295"/>
                <a:gd name="T53" fmla="*/ 24756 h 321"/>
                <a:gd name="T54" fmla="*/ 23063 w 295"/>
                <a:gd name="T55" fmla="*/ 32004 h 321"/>
                <a:gd name="T56" fmla="*/ 16486 w 295"/>
                <a:gd name="T57" fmla="*/ 30146 h 321"/>
                <a:gd name="T58" fmla="*/ 15559 w 295"/>
                <a:gd name="T59" fmla="*/ 21548 h 321"/>
                <a:gd name="T60" fmla="*/ 21672 w 295"/>
                <a:gd name="T61" fmla="*/ 16435 h 321"/>
                <a:gd name="T62" fmla="*/ 37642 w 295"/>
                <a:gd name="T63" fmla="*/ 32460 h 321"/>
                <a:gd name="T64" fmla="*/ 48387 w 295"/>
                <a:gd name="T65" fmla="*/ 32822 h 321"/>
                <a:gd name="T66" fmla="*/ 46512 w 295"/>
                <a:gd name="T67" fmla="*/ 13221 h 321"/>
                <a:gd name="T68" fmla="*/ 60300 w 295"/>
                <a:gd name="T69" fmla="*/ 5056 h 321"/>
                <a:gd name="T70" fmla="*/ 68887 w 295"/>
                <a:gd name="T71" fmla="*/ 9986 h 321"/>
                <a:gd name="T72" fmla="*/ 76328 w 295"/>
                <a:gd name="T73" fmla="*/ 8785 h 321"/>
                <a:gd name="T74" fmla="*/ 79579 w 295"/>
                <a:gd name="T75" fmla="*/ 16435 h 321"/>
                <a:gd name="T76" fmla="*/ 77203 w 295"/>
                <a:gd name="T77" fmla="*/ 33290 h 321"/>
                <a:gd name="T78" fmla="*/ 80067 w 295"/>
                <a:gd name="T79" fmla="*/ 55328 h 321"/>
                <a:gd name="T80" fmla="*/ 86092 w 295"/>
                <a:gd name="T81" fmla="*/ 27776 h 321"/>
                <a:gd name="T82" fmla="*/ 98906 w 295"/>
                <a:gd name="T83" fmla="*/ 4213 h 321"/>
                <a:gd name="T84" fmla="*/ 120094 w 295"/>
                <a:gd name="T85" fmla="*/ 2372 h 321"/>
                <a:gd name="T86" fmla="*/ 127250 w 295"/>
                <a:gd name="T87" fmla="*/ 21120 h 321"/>
                <a:gd name="T88" fmla="*/ 110331 w 295"/>
                <a:gd name="T89" fmla="*/ 50280 h 321"/>
                <a:gd name="T90" fmla="*/ 103968 w 295"/>
                <a:gd name="T91" fmla="*/ 55328 h 321"/>
                <a:gd name="T92" fmla="*/ 112173 w 295"/>
                <a:gd name="T93" fmla="*/ 61314 h 321"/>
                <a:gd name="T94" fmla="*/ 100327 w 295"/>
                <a:gd name="T95" fmla="*/ 66730 h 321"/>
                <a:gd name="T96" fmla="*/ 115392 w 295"/>
                <a:gd name="T97" fmla="*/ 75019 h 321"/>
                <a:gd name="T98" fmla="*/ 123266 w 295"/>
                <a:gd name="T99" fmla="*/ 80542 h 321"/>
                <a:gd name="T100" fmla="*/ 125890 w 295"/>
                <a:gd name="T101" fmla="*/ 80074 h 321"/>
                <a:gd name="T102" fmla="*/ 119622 w 295"/>
                <a:gd name="T103" fmla="*/ 99307 h 321"/>
                <a:gd name="T104" fmla="*/ 119169 w 295"/>
                <a:gd name="T105" fmla="*/ 104713 h 321"/>
                <a:gd name="T106" fmla="*/ 125890 w 295"/>
                <a:gd name="T107" fmla="*/ 115347 h 321"/>
                <a:gd name="T108" fmla="*/ 135655 w 295"/>
                <a:gd name="T109" fmla="*/ 133213 h 321"/>
                <a:gd name="T110" fmla="*/ 125890 w 295"/>
                <a:gd name="T111" fmla="*/ 141736 h 321"/>
                <a:gd name="T112" fmla="*/ 115392 w 295"/>
                <a:gd name="T113" fmla="*/ 133213 h 321"/>
                <a:gd name="T114" fmla="*/ 111721 w 295"/>
                <a:gd name="T115" fmla="*/ 146343 h 321"/>
                <a:gd name="T116" fmla="*/ 113017 w 295"/>
                <a:gd name="T117" fmla="*/ 125301 h 321"/>
                <a:gd name="T118" fmla="*/ 92393 w 295"/>
                <a:gd name="T119" fmla="*/ 119014 h 321"/>
                <a:gd name="T120" fmla="*/ 105391 w 295"/>
                <a:gd name="T121" fmla="*/ 116642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1" name="Freeform 15">
              <a:extLst>
                <a:ext uri="{FF2B5EF4-FFF2-40B4-BE49-F238E27FC236}">
                  <a16:creationId xmlns:a16="http://schemas.microsoft.com/office/drawing/2014/main" id="{B99D7D07-EEED-4722-8DEF-C4719C5C7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2782 w 17"/>
                <a:gd name="T1" fmla="*/ 5643 h 15"/>
                <a:gd name="T2" fmla="*/ 2782 w 17"/>
                <a:gd name="T3" fmla="*/ 5643 h 15"/>
                <a:gd name="T4" fmla="*/ 3422 w 17"/>
                <a:gd name="T5" fmla="*/ 5266 h 15"/>
                <a:gd name="T6" fmla="*/ 4661 w 17"/>
                <a:gd name="T7" fmla="*/ 4862 h 15"/>
                <a:gd name="T8" fmla="*/ 5400 w 17"/>
                <a:gd name="T9" fmla="*/ 4429 h 15"/>
                <a:gd name="T10" fmla="*/ 5853 w 17"/>
                <a:gd name="T11" fmla="*/ 4429 h 15"/>
                <a:gd name="T12" fmla="*/ 6643 w 17"/>
                <a:gd name="T13" fmla="*/ 3352 h 15"/>
                <a:gd name="T14" fmla="*/ 6643 w 17"/>
                <a:gd name="T15" fmla="*/ 2724 h 15"/>
                <a:gd name="T16" fmla="*/ 6643 w 17"/>
                <a:gd name="T17" fmla="*/ 1943 h 15"/>
                <a:gd name="T18" fmla="*/ 6202 w 17"/>
                <a:gd name="T19" fmla="*/ 1510 h 15"/>
                <a:gd name="T20" fmla="*/ 6202 w 17"/>
                <a:gd name="T21" fmla="*/ 1185 h 15"/>
                <a:gd name="T22" fmla="*/ 5853 w 17"/>
                <a:gd name="T23" fmla="*/ 781 h 15"/>
                <a:gd name="T24" fmla="*/ 5400 w 17"/>
                <a:gd name="T25" fmla="*/ 404 h 15"/>
                <a:gd name="T26" fmla="*/ 5068 w 17"/>
                <a:gd name="T27" fmla="*/ 404 h 15"/>
                <a:gd name="T28" fmla="*/ 4661 w 17"/>
                <a:gd name="T29" fmla="*/ 0 h 15"/>
                <a:gd name="T30" fmla="*/ 3863 w 17"/>
                <a:gd name="T31" fmla="*/ 0 h 15"/>
                <a:gd name="T32" fmla="*/ 3195 w 17"/>
                <a:gd name="T33" fmla="*/ 0 h 15"/>
                <a:gd name="T34" fmla="*/ 2401 w 17"/>
                <a:gd name="T35" fmla="*/ 404 h 15"/>
                <a:gd name="T36" fmla="*/ 1237 w 17"/>
                <a:gd name="T37" fmla="*/ 781 h 15"/>
                <a:gd name="T38" fmla="*/ 0 w 17"/>
                <a:gd name="T39" fmla="*/ 1943 h 15"/>
                <a:gd name="T40" fmla="*/ 437 w 17"/>
                <a:gd name="T41" fmla="*/ 2291 h 15"/>
                <a:gd name="T42" fmla="*/ 437 w 17"/>
                <a:gd name="T43" fmla="*/ 2724 h 15"/>
                <a:gd name="T44" fmla="*/ 1646 w 17"/>
                <a:gd name="T45" fmla="*/ 4133 h 15"/>
                <a:gd name="T46" fmla="*/ 2401 w 17"/>
                <a:gd name="T47" fmla="*/ 5266 h 15"/>
                <a:gd name="T48" fmla="*/ 2782 w 17"/>
                <a:gd name="T49" fmla="*/ 5643 h 15"/>
                <a:gd name="T50" fmla="*/ 2401 w 17"/>
                <a:gd name="T51" fmla="*/ 4862 h 15"/>
                <a:gd name="T52" fmla="*/ 1237 w 17"/>
                <a:gd name="T53" fmla="*/ 3352 h 15"/>
                <a:gd name="T54" fmla="*/ 848 w 17"/>
                <a:gd name="T55" fmla="*/ 2724 h 15"/>
                <a:gd name="T56" fmla="*/ 437 w 17"/>
                <a:gd name="T57" fmla="*/ 1943 h 15"/>
                <a:gd name="T58" fmla="*/ 437 w 17"/>
                <a:gd name="T59" fmla="*/ 1943 h 15"/>
                <a:gd name="T60" fmla="*/ 848 w 17"/>
                <a:gd name="T61" fmla="*/ 1510 h 15"/>
                <a:gd name="T62" fmla="*/ 1990 w 17"/>
                <a:gd name="T63" fmla="*/ 781 h 15"/>
                <a:gd name="T64" fmla="*/ 3195 w 17"/>
                <a:gd name="T65" fmla="*/ 404 h 15"/>
                <a:gd name="T66" fmla="*/ 3422 w 17"/>
                <a:gd name="T67" fmla="*/ 404 h 15"/>
                <a:gd name="T68" fmla="*/ 4273 w 17"/>
                <a:gd name="T69" fmla="*/ 404 h 15"/>
                <a:gd name="T70" fmla="*/ 4661 w 17"/>
                <a:gd name="T71" fmla="*/ 404 h 15"/>
                <a:gd name="T72" fmla="*/ 5068 w 17"/>
                <a:gd name="T73" fmla="*/ 781 h 15"/>
                <a:gd name="T74" fmla="*/ 5400 w 17"/>
                <a:gd name="T75" fmla="*/ 781 h 15"/>
                <a:gd name="T76" fmla="*/ 5853 w 17"/>
                <a:gd name="T77" fmla="*/ 1185 h 15"/>
                <a:gd name="T78" fmla="*/ 5853 w 17"/>
                <a:gd name="T79" fmla="*/ 1510 h 15"/>
                <a:gd name="T80" fmla="*/ 6202 w 17"/>
                <a:gd name="T81" fmla="*/ 1510 h 15"/>
                <a:gd name="T82" fmla="*/ 6202 w 17"/>
                <a:gd name="T83" fmla="*/ 2291 h 15"/>
                <a:gd name="T84" fmla="*/ 6202 w 17"/>
                <a:gd name="T85" fmla="*/ 2724 h 15"/>
                <a:gd name="T86" fmla="*/ 6202 w 17"/>
                <a:gd name="T87" fmla="*/ 3352 h 15"/>
                <a:gd name="T88" fmla="*/ 5853 w 17"/>
                <a:gd name="T89" fmla="*/ 4133 h 15"/>
                <a:gd name="T90" fmla="*/ 5400 w 17"/>
                <a:gd name="T91" fmla="*/ 4133 h 15"/>
                <a:gd name="T92" fmla="*/ 5068 w 17"/>
                <a:gd name="T93" fmla="*/ 4429 h 15"/>
                <a:gd name="T94" fmla="*/ 3863 w 17"/>
                <a:gd name="T95" fmla="*/ 4862 h 15"/>
                <a:gd name="T96" fmla="*/ 3195 w 17"/>
                <a:gd name="T97" fmla="*/ 5266 h 15"/>
                <a:gd name="T98" fmla="*/ 2782 w 17"/>
                <a:gd name="T99" fmla="*/ 5643 h 15"/>
                <a:gd name="T100" fmla="*/ 2401 w 17"/>
                <a:gd name="T101" fmla="*/ 5643 h 15"/>
                <a:gd name="T102" fmla="*/ 2401 w 17"/>
                <a:gd name="T103" fmla="*/ 5643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2" name="Freeform 16">
              <a:extLst>
                <a:ext uri="{FF2B5EF4-FFF2-40B4-BE49-F238E27FC236}">
                  <a16:creationId xmlns:a16="http://schemas.microsoft.com/office/drawing/2014/main" id="{3E1B805E-959E-4AE7-8DA7-A230699E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62962 w 146"/>
                <a:gd name="T1" fmla="*/ 40263 h 94"/>
                <a:gd name="T2" fmla="*/ 58234 w 146"/>
                <a:gd name="T3" fmla="*/ 36726 h 94"/>
                <a:gd name="T4" fmla="*/ 56066 w 146"/>
                <a:gd name="T5" fmla="*/ 33308 h 94"/>
                <a:gd name="T6" fmla="*/ 56066 w 146"/>
                <a:gd name="T7" fmla="*/ 32361 h 94"/>
                <a:gd name="T8" fmla="*/ 56806 w 146"/>
                <a:gd name="T9" fmla="*/ 31088 h 94"/>
                <a:gd name="T10" fmla="*/ 56555 w 146"/>
                <a:gd name="T11" fmla="*/ 26544 h 94"/>
                <a:gd name="T12" fmla="*/ 55098 w 146"/>
                <a:gd name="T13" fmla="*/ 24363 h 94"/>
                <a:gd name="T14" fmla="*/ 53734 w 146"/>
                <a:gd name="T15" fmla="*/ 22086 h 94"/>
                <a:gd name="T16" fmla="*/ 51414 w 146"/>
                <a:gd name="T17" fmla="*/ 22086 h 94"/>
                <a:gd name="T18" fmla="*/ 48132 w 146"/>
                <a:gd name="T19" fmla="*/ 22566 h 94"/>
                <a:gd name="T20" fmla="*/ 45240 w 146"/>
                <a:gd name="T21" fmla="*/ 22086 h 94"/>
                <a:gd name="T22" fmla="*/ 42881 w 146"/>
                <a:gd name="T23" fmla="*/ 19978 h 94"/>
                <a:gd name="T24" fmla="*/ 40488 w 146"/>
                <a:gd name="T25" fmla="*/ 15125 h 94"/>
                <a:gd name="T26" fmla="*/ 34159 w 146"/>
                <a:gd name="T27" fmla="*/ 11466 h 94"/>
                <a:gd name="T28" fmla="*/ 26162 w 146"/>
                <a:gd name="T29" fmla="*/ 7441 h 94"/>
                <a:gd name="T30" fmla="*/ 25254 w 146"/>
                <a:gd name="T31" fmla="*/ 6290 h 94"/>
                <a:gd name="T32" fmla="*/ 22855 w 146"/>
                <a:gd name="T33" fmla="*/ 4017 h 94"/>
                <a:gd name="T34" fmla="*/ 21430 w 146"/>
                <a:gd name="T35" fmla="*/ 8819 h 94"/>
                <a:gd name="T36" fmla="*/ 20943 w 146"/>
                <a:gd name="T37" fmla="*/ 11899 h 94"/>
                <a:gd name="T38" fmla="*/ 18591 w 146"/>
                <a:gd name="T39" fmla="*/ 10984 h 94"/>
                <a:gd name="T40" fmla="*/ 13462 w 146"/>
                <a:gd name="T41" fmla="*/ 6739 h 94"/>
                <a:gd name="T42" fmla="*/ 8480 w 146"/>
                <a:gd name="T43" fmla="*/ 1797 h 94"/>
                <a:gd name="T44" fmla="*/ 6081 w 146"/>
                <a:gd name="T45" fmla="*/ 2745 h 94"/>
                <a:gd name="T46" fmla="*/ 3793 w 146"/>
                <a:gd name="T47" fmla="*/ 4938 h 94"/>
                <a:gd name="T48" fmla="*/ 1916 w 146"/>
                <a:gd name="T49" fmla="*/ 4938 h 94"/>
                <a:gd name="T50" fmla="*/ 968 w 146"/>
                <a:gd name="T51" fmla="*/ 4017 h 94"/>
                <a:gd name="T52" fmla="*/ 1457 w 146"/>
                <a:gd name="T53" fmla="*/ 2745 h 94"/>
                <a:gd name="T54" fmla="*/ 968 w 146"/>
                <a:gd name="T55" fmla="*/ 913 h 94"/>
                <a:gd name="T56" fmla="*/ 1457 w 146"/>
                <a:gd name="T57" fmla="*/ 1395 h 94"/>
                <a:gd name="T58" fmla="*/ 968 w 146"/>
                <a:gd name="T59" fmla="*/ 3196 h 94"/>
                <a:gd name="T60" fmla="*/ 968 w 146"/>
                <a:gd name="T61" fmla="*/ 4481 h 94"/>
                <a:gd name="T62" fmla="*/ 2397 w 146"/>
                <a:gd name="T63" fmla="*/ 5402 h 94"/>
                <a:gd name="T64" fmla="*/ 5220 w 146"/>
                <a:gd name="T65" fmla="*/ 4017 h 94"/>
                <a:gd name="T66" fmla="*/ 7997 w 146"/>
                <a:gd name="T67" fmla="*/ 1797 h 94"/>
                <a:gd name="T68" fmla="*/ 8902 w 146"/>
                <a:gd name="T69" fmla="*/ 2277 h 94"/>
                <a:gd name="T70" fmla="*/ 15349 w 146"/>
                <a:gd name="T71" fmla="*/ 8819 h 94"/>
                <a:gd name="T72" fmla="*/ 19545 w 146"/>
                <a:gd name="T73" fmla="*/ 11899 h 94"/>
                <a:gd name="T74" fmla="*/ 21430 w 146"/>
                <a:gd name="T75" fmla="*/ 11899 h 94"/>
                <a:gd name="T76" fmla="*/ 22370 w 146"/>
                <a:gd name="T77" fmla="*/ 5402 h 94"/>
                <a:gd name="T78" fmla="*/ 22855 w 146"/>
                <a:gd name="T79" fmla="*/ 4481 h 94"/>
                <a:gd name="T80" fmla="*/ 25254 w 146"/>
                <a:gd name="T81" fmla="*/ 6961 h 94"/>
                <a:gd name="T82" fmla="*/ 27619 w 146"/>
                <a:gd name="T83" fmla="*/ 8355 h 94"/>
                <a:gd name="T84" fmla="*/ 38688 w 146"/>
                <a:gd name="T85" fmla="*/ 12783 h 94"/>
                <a:gd name="T86" fmla="*/ 40488 w 146"/>
                <a:gd name="T87" fmla="*/ 16924 h 94"/>
                <a:gd name="T88" fmla="*/ 43782 w 146"/>
                <a:gd name="T89" fmla="*/ 21617 h 94"/>
                <a:gd name="T90" fmla="*/ 46196 w 146"/>
                <a:gd name="T91" fmla="*/ 22566 h 94"/>
                <a:gd name="T92" fmla="*/ 49081 w 146"/>
                <a:gd name="T93" fmla="*/ 22999 h 94"/>
                <a:gd name="T94" fmla="*/ 51786 w 146"/>
                <a:gd name="T95" fmla="*/ 22566 h 94"/>
                <a:gd name="T96" fmla="*/ 53734 w 146"/>
                <a:gd name="T97" fmla="*/ 22566 h 94"/>
                <a:gd name="T98" fmla="*/ 54670 w 146"/>
                <a:gd name="T99" fmla="*/ 23883 h 94"/>
                <a:gd name="T100" fmla="*/ 56066 w 146"/>
                <a:gd name="T101" fmla="*/ 26103 h 94"/>
                <a:gd name="T102" fmla="*/ 56555 w 146"/>
                <a:gd name="T103" fmla="*/ 30204 h 94"/>
                <a:gd name="T104" fmla="*/ 56066 w 146"/>
                <a:gd name="T105" fmla="*/ 31893 h 94"/>
                <a:gd name="T106" fmla="*/ 55581 w 146"/>
                <a:gd name="T107" fmla="*/ 32841 h 94"/>
                <a:gd name="T108" fmla="*/ 58234 w 146"/>
                <a:gd name="T109" fmla="*/ 37207 h 94"/>
                <a:gd name="T110" fmla="*/ 62026 w 146"/>
                <a:gd name="T111" fmla="*/ 39799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3" name="Freeform 17">
              <a:extLst>
                <a:ext uri="{FF2B5EF4-FFF2-40B4-BE49-F238E27FC236}">
                  <a16:creationId xmlns:a16="http://schemas.microsoft.com/office/drawing/2014/main" id="{95A7CD55-70F6-4461-B6B7-341A90E2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45057 w 107"/>
                <a:gd name="T1" fmla="*/ 35639 h 81"/>
                <a:gd name="T2" fmla="*/ 45556 w 107"/>
                <a:gd name="T3" fmla="*/ 34281 h 81"/>
                <a:gd name="T4" fmla="*/ 46985 w 107"/>
                <a:gd name="T5" fmla="*/ 32841 h 81"/>
                <a:gd name="T6" fmla="*/ 48885 w 107"/>
                <a:gd name="T7" fmla="*/ 31546 h 81"/>
                <a:gd name="T8" fmla="*/ 49372 w 107"/>
                <a:gd name="T9" fmla="*/ 28741 h 81"/>
                <a:gd name="T10" fmla="*/ 45556 w 107"/>
                <a:gd name="T11" fmla="*/ 27571 h 81"/>
                <a:gd name="T12" fmla="*/ 35816 w 107"/>
                <a:gd name="T13" fmla="*/ 29720 h 81"/>
                <a:gd name="T14" fmla="*/ 31640 w 107"/>
                <a:gd name="T15" fmla="*/ 29233 h 81"/>
                <a:gd name="T16" fmla="*/ 25894 w 107"/>
                <a:gd name="T17" fmla="*/ 23463 h 81"/>
                <a:gd name="T18" fmla="*/ 22066 w 107"/>
                <a:gd name="T19" fmla="*/ 19731 h 81"/>
                <a:gd name="T20" fmla="*/ 18799 w 107"/>
                <a:gd name="T21" fmla="*/ 18280 h 81"/>
                <a:gd name="T22" fmla="*/ 17366 w 107"/>
                <a:gd name="T23" fmla="*/ 17827 h 81"/>
                <a:gd name="T24" fmla="*/ 9924 w 107"/>
                <a:gd name="T25" fmla="*/ 17355 h 81"/>
                <a:gd name="T26" fmla="*/ 2417 w 107"/>
                <a:gd name="T27" fmla="*/ 17827 h 81"/>
                <a:gd name="T28" fmla="*/ 491 w 107"/>
                <a:gd name="T29" fmla="*/ 16439 h 81"/>
                <a:gd name="T30" fmla="*/ 491 w 107"/>
                <a:gd name="T31" fmla="*/ 15514 h 81"/>
                <a:gd name="T32" fmla="*/ 1460 w 107"/>
                <a:gd name="T33" fmla="*/ 14550 h 81"/>
                <a:gd name="T34" fmla="*/ 6221 w 107"/>
                <a:gd name="T35" fmla="*/ 13235 h 81"/>
                <a:gd name="T36" fmla="*/ 7569 w 107"/>
                <a:gd name="T37" fmla="*/ 12302 h 81"/>
                <a:gd name="T38" fmla="*/ 10414 w 107"/>
                <a:gd name="T39" fmla="*/ 10457 h 81"/>
                <a:gd name="T40" fmla="*/ 14038 w 107"/>
                <a:gd name="T41" fmla="*/ 7854 h 81"/>
                <a:gd name="T42" fmla="*/ 16893 w 107"/>
                <a:gd name="T43" fmla="*/ 6473 h 81"/>
                <a:gd name="T44" fmla="*/ 16893 w 107"/>
                <a:gd name="T45" fmla="*/ 4213 h 81"/>
                <a:gd name="T46" fmla="*/ 17366 w 107"/>
                <a:gd name="T47" fmla="*/ 2797 h 81"/>
                <a:gd name="T48" fmla="*/ 20162 w 107"/>
                <a:gd name="T49" fmla="*/ 956 h 81"/>
                <a:gd name="T50" fmla="*/ 22502 w 107"/>
                <a:gd name="T51" fmla="*/ 0 h 81"/>
                <a:gd name="T52" fmla="*/ 23490 w 107"/>
                <a:gd name="T53" fmla="*/ 956 h 81"/>
                <a:gd name="T54" fmla="*/ 23490 w 107"/>
                <a:gd name="T55" fmla="*/ 1888 h 81"/>
                <a:gd name="T56" fmla="*/ 22502 w 107"/>
                <a:gd name="T57" fmla="*/ 6945 h 81"/>
                <a:gd name="T58" fmla="*/ 22502 w 107"/>
                <a:gd name="T59" fmla="*/ 6945 h 81"/>
                <a:gd name="T60" fmla="*/ 23962 w 107"/>
                <a:gd name="T61" fmla="*/ 1888 h 81"/>
                <a:gd name="T62" fmla="*/ 22993 w 107"/>
                <a:gd name="T63" fmla="*/ 0 h 81"/>
                <a:gd name="T64" fmla="*/ 20633 w 107"/>
                <a:gd name="T65" fmla="*/ 484 h 81"/>
                <a:gd name="T66" fmla="*/ 17366 w 107"/>
                <a:gd name="T67" fmla="*/ 1888 h 81"/>
                <a:gd name="T68" fmla="*/ 16397 w 107"/>
                <a:gd name="T69" fmla="*/ 4213 h 81"/>
                <a:gd name="T70" fmla="*/ 16893 w 107"/>
                <a:gd name="T71" fmla="*/ 6013 h 81"/>
                <a:gd name="T72" fmla="*/ 14038 w 107"/>
                <a:gd name="T73" fmla="*/ 7854 h 81"/>
                <a:gd name="T74" fmla="*/ 10897 w 107"/>
                <a:gd name="T75" fmla="*/ 9989 h 81"/>
                <a:gd name="T76" fmla="*/ 7569 w 107"/>
                <a:gd name="T77" fmla="*/ 11878 h 81"/>
                <a:gd name="T78" fmla="*/ 6221 w 107"/>
                <a:gd name="T79" fmla="*/ 13235 h 81"/>
                <a:gd name="T80" fmla="*/ 1928 w 107"/>
                <a:gd name="T81" fmla="*/ 14066 h 81"/>
                <a:gd name="T82" fmla="*/ 491 w 107"/>
                <a:gd name="T83" fmla="*/ 15514 h 81"/>
                <a:gd name="T84" fmla="*/ 491 w 107"/>
                <a:gd name="T85" fmla="*/ 16871 h 81"/>
                <a:gd name="T86" fmla="*/ 4789 w 107"/>
                <a:gd name="T87" fmla="*/ 18280 h 81"/>
                <a:gd name="T88" fmla="*/ 13069 w 107"/>
                <a:gd name="T89" fmla="*/ 17827 h 81"/>
                <a:gd name="T90" fmla="*/ 17366 w 107"/>
                <a:gd name="T91" fmla="*/ 18280 h 81"/>
                <a:gd name="T92" fmla="*/ 20162 w 107"/>
                <a:gd name="T93" fmla="*/ 19243 h 81"/>
                <a:gd name="T94" fmla="*/ 23962 w 107"/>
                <a:gd name="T95" fmla="*/ 22042 h 81"/>
                <a:gd name="T96" fmla="*/ 30683 w 107"/>
                <a:gd name="T97" fmla="*/ 28741 h 81"/>
                <a:gd name="T98" fmla="*/ 33948 w 107"/>
                <a:gd name="T99" fmla="*/ 30157 h 81"/>
                <a:gd name="T100" fmla="*/ 42776 w 107"/>
                <a:gd name="T101" fmla="*/ 28269 h 81"/>
                <a:gd name="T102" fmla="*/ 48885 w 107"/>
                <a:gd name="T103" fmla="*/ 27571 h 81"/>
                <a:gd name="T104" fmla="*/ 49856 w 107"/>
                <a:gd name="T105" fmla="*/ 30157 h 81"/>
                <a:gd name="T106" fmla="*/ 47975 w 107"/>
                <a:gd name="T107" fmla="*/ 31546 h 81"/>
                <a:gd name="T108" fmla="*/ 46541 w 107"/>
                <a:gd name="T109" fmla="*/ 33325 h 81"/>
                <a:gd name="T110" fmla="*/ 45057 w 107"/>
                <a:gd name="T111" fmla="*/ 34761 h 81"/>
                <a:gd name="T112" fmla="*/ 45057 w 107"/>
                <a:gd name="T113" fmla="*/ 3660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4" name="Freeform 18">
              <a:extLst>
                <a:ext uri="{FF2B5EF4-FFF2-40B4-BE49-F238E27FC236}">
                  <a16:creationId xmlns:a16="http://schemas.microsoft.com/office/drawing/2014/main" id="{B1F2CDCA-5D12-4151-A879-D9B8DF3A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7210 w 64"/>
                <a:gd name="T1" fmla="*/ 59865 h 159"/>
                <a:gd name="T2" fmla="*/ 7930 w 64"/>
                <a:gd name="T3" fmla="*/ 61285 h 159"/>
                <a:gd name="T4" fmla="*/ 7930 w 64"/>
                <a:gd name="T5" fmla="*/ 65719 h 159"/>
                <a:gd name="T6" fmla="*/ 12799 w 64"/>
                <a:gd name="T7" fmla="*/ 70287 h 159"/>
                <a:gd name="T8" fmla="*/ 16480 w 64"/>
                <a:gd name="T9" fmla="*/ 72599 h 159"/>
                <a:gd name="T10" fmla="*/ 20085 w 64"/>
                <a:gd name="T11" fmla="*/ 72599 h 159"/>
                <a:gd name="T12" fmla="*/ 24395 w 64"/>
                <a:gd name="T13" fmla="*/ 69819 h 159"/>
                <a:gd name="T14" fmla="*/ 28427 w 64"/>
                <a:gd name="T15" fmla="*/ 66683 h 159"/>
                <a:gd name="T16" fmla="*/ 24395 w 64"/>
                <a:gd name="T17" fmla="*/ 64795 h 159"/>
                <a:gd name="T18" fmla="*/ 19166 w 64"/>
                <a:gd name="T19" fmla="*/ 62241 h 159"/>
                <a:gd name="T20" fmla="*/ 12799 w 64"/>
                <a:gd name="T21" fmla="*/ 56717 h 159"/>
                <a:gd name="T22" fmla="*/ 10202 w 64"/>
                <a:gd name="T23" fmla="*/ 52017 h 159"/>
                <a:gd name="T24" fmla="*/ 8853 w 64"/>
                <a:gd name="T25" fmla="*/ 47943 h 159"/>
                <a:gd name="T26" fmla="*/ 9735 w 64"/>
                <a:gd name="T27" fmla="*/ 44371 h 159"/>
                <a:gd name="T28" fmla="*/ 14659 w 64"/>
                <a:gd name="T29" fmla="*/ 37007 h 159"/>
                <a:gd name="T30" fmla="*/ 17864 w 64"/>
                <a:gd name="T31" fmla="*/ 30132 h 159"/>
                <a:gd name="T32" fmla="*/ 21646 w 64"/>
                <a:gd name="T33" fmla="*/ 21048 h 159"/>
                <a:gd name="T34" fmla="*/ 21213 w 64"/>
                <a:gd name="T35" fmla="*/ 17783 h 159"/>
                <a:gd name="T36" fmla="*/ 17429 w 64"/>
                <a:gd name="T37" fmla="*/ 10453 h 159"/>
                <a:gd name="T38" fmla="*/ 13744 w 64"/>
                <a:gd name="T39" fmla="*/ 5974 h 159"/>
                <a:gd name="T40" fmla="*/ 10651 w 64"/>
                <a:gd name="T41" fmla="*/ 3272 h 159"/>
                <a:gd name="T42" fmla="*/ 4946 w 64"/>
                <a:gd name="T43" fmla="*/ 484 h 159"/>
                <a:gd name="T44" fmla="*/ 1860 w 64"/>
                <a:gd name="T45" fmla="*/ 484 h 159"/>
                <a:gd name="T46" fmla="*/ 0 w 64"/>
                <a:gd name="T47" fmla="*/ 2309 h 159"/>
                <a:gd name="T48" fmla="*/ 0 w 64"/>
                <a:gd name="T49" fmla="*/ 5522 h 159"/>
                <a:gd name="T50" fmla="*/ 4497 w 64"/>
                <a:gd name="T51" fmla="*/ 10453 h 159"/>
                <a:gd name="T52" fmla="*/ 5829 w 64"/>
                <a:gd name="T53" fmla="*/ 10905 h 159"/>
                <a:gd name="T54" fmla="*/ 7210 w 64"/>
                <a:gd name="T55" fmla="*/ 12761 h 159"/>
                <a:gd name="T56" fmla="*/ 5829 w 64"/>
                <a:gd name="T57" fmla="*/ 10453 h 159"/>
                <a:gd name="T58" fmla="*/ 3197 w 64"/>
                <a:gd name="T59" fmla="*/ 10453 h 159"/>
                <a:gd name="T60" fmla="*/ 480 w 64"/>
                <a:gd name="T61" fmla="*/ 5050 h 159"/>
                <a:gd name="T62" fmla="*/ 480 w 64"/>
                <a:gd name="T63" fmla="*/ 2309 h 159"/>
                <a:gd name="T64" fmla="*/ 1396 w 64"/>
                <a:gd name="T65" fmla="*/ 956 h 159"/>
                <a:gd name="T66" fmla="*/ 3662 w 64"/>
                <a:gd name="T67" fmla="*/ 484 h 159"/>
                <a:gd name="T68" fmla="*/ 7930 w 64"/>
                <a:gd name="T69" fmla="*/ 2309 h 159"/>
                <a:gd name="T70" fmla="*/ 12799 w 64"/>
                <a:gd name="T71" fmla="*/ 5522 h 159"/>
                <a:gd name="T72" fmla="*/ 14659 w 64"/>
                <a:gd name="T73" fmla="*/ 7830 h 159"/>
                <a:gd name="T74" fmla="*/ 20085 w 64"/>
                <a:gd name="T75" fmla="*/ 16367 h 159"/>
                <a:gd name="T76" fmla="*/ 21213 w 64"/>
                <a:gd name="T77" fmla="*/ 20155 h 159"/>
                <a:gd name="T78" fmla="*/ 18221 w 64"/>
                <a:gd name="T79" fmla="*/ 27756 h 159"/>
                <a:gd name="T80" fmla="*/ 17429 w 64"/>
                <a:gd name="T81" fmla="*/ 32810 h 159"/>
                <a:gd name="T82" fmla="*/ 11476 w 64"/>
                <a:gd name="T83" fmla="*/ 40271 h 159"/>
                <a:gd name="T84" fmla="*/ 8853 w 64"/>
                <a:gd name="T85" fmla="*/ 46012 h 159"/>
                <a:gd name="T86" fmla="*/ 9255 w 64"/>
                <a:gd name="T87" fmla="*/ 50617 h 159"/>
                <a:gd name="T88" fmla="*/ 11476 w 64"/>
                <a:gd name="T89" fmla="*/ 55305 h 159"/>
                <a:gd name="T90" fmla="*/ 16061 w 64"/>
                <a:gd name="T91" fmla="*/ 60306 h 159"/>
                <a:gd name="T92" fmla="*/ 21646 w 64"/>
                <a:gd name="T93" fmla="*/ 64311 h 159"/>
                <a:gd name="T94" fmla="*/ 27476 w 64"/>
                <a:gd name="T95" fmla="*/ 66207 h 159"/>
                <a:gd name="T96" fmla="*/ 27946 w 64"/>
                <a:gd name="T97" fmla="*/ 66683 h 159"/>
                <a:gd name="T98" fmla="*/ 23074 w 64"/>
                <a:gd name="T99" fmla="*/ 70287 h 159"/>
                <a:gd name="T100" fmla="*/ 19166 w 64"/>
                <a:gd name="T101" fmla="*/ 72599 h 159"/>
                <a:gd name="T102" fmla="*/ 16480 w 64"/>
                <a:gd name="T103" fmla="*/ 72599 h 159"/>
                <a:gd name="T104" fmla="*/ 12799 w 64"/>
                <a:gd name="T105" fmla="*/ 70287 h 159"/>
                <a:gd name="T106" fmla="*/ 8371 w 64"/>
                <a:gd name="T107" fmla="*/ 65719 h 159"/>
                <a:gd name="T108" fmla="*/ 7930 w 64"/>
                <a:gd name="T109" fmla="*/ 61753 h 159"/>
                <a:gd name="T110" fmla="*/ 7210 w 64"/>
                <a:gd name="T111" fmla="*/ 59865 h 159"/>
                <a:gd name="T112" fmla="*/ 4946 w 64"/>
                <a:gd name="T113" fmla="*/ 58542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5" name="Freeform 19">
              <a:extLst>
                <a:ext uri="{FF2B5EF4-FFF2-40B4-BE49-F238E27FC236}">
                  <a16:creationId xmlns:a16="http://schemas.microsoft.com/office/drawing/2014/main" id="{93DEBBF4-BA10-4232-A880-A0FD4FC8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7872 w 125"/>
                <a:gd name="T1" fmla="*/ 26478 h 70"/>
                <a:gd name="T2" fmla="*/ 6481 w 125"/>
                <a:gd name="T3" fmla="*/ 27866 h 70"/>
                <a:gd name="T4" fmla="*/ 4697 w 125"/>
                <a:gd name="T5" fmla="*/ 27866 h 70"/>
                <a:gd name="T6" fmla="*/ 2377 w 125"/>
                <a:gd name="T7" fmla="*/ 26949 h 70"/>
                <a:gd name="T8" fmla="*/ 1421 w 125"/>
                <a:gd name="T9" fmla="*/ 25609 h 70"/>
                <a:gd name="T10" fmla="*/ 1889 w 125"/>
                <a:gd name="T11" fmla="*/ 23701 h 70"/>
                <a:gd name="T12" fmla="*/ 2808 w 125"/>
                <a:gd name="T13" fmla="*/ 22125 h 70"/>
                <a:gd name="T14" fmla="*/ 956 w 125"/>
                <a:gd name="T15" fmla="*/ 17599 h 70"/>
                <a:gd name="T16" fmla="*/ 484 w 125"/>
                <a:gd name="T17" fmla="*/ 15271 h 70"/>
                <a:gd name="T18" fmla="*/ 484 w 125"/>
                <a:gd name="T19" fmla="*/ 13431 h 70"/>
                <a:gd name="T20" fmla="*/ 1421 w 125"/>
                <a:gd name="T21" fmla="*/ 12503 h 70"/>
                <a:gd name="T22" fmla="*/ 5549 w 125"/>
                <a:gd name="T23" fmla="*/ 11675 h 70"/>
                <a:gd name="T24" fmla="*/ 10001 w 125"/>
                <a:gd name="T25" fmla="*/ 12990 h 70"/>
                <a:gd name="T26" fmla="*/ 16482 w 125"/>
                <a:gd name="T27" fmla="*/ 18488 h 70"/>
                <a:gd name="T28" fmla="*/ 20718 w 125"/>
                <a:gd name="T29" fmla="*/ 24649 h 70"/>
                <a:gd name="T30" fmla="*/ 24348 w 125"/>
                <a:gd name="T31" fmla="*/ 31478 h 70"/>
                <a:gd name="T32" fmla="*/ 27136 w 125"/>
                <a:gd name="T33" fmla="*/ 30526 h 70"/>
                <a:gd name="T34" fmla="*/ 33053 w 125"/>
                <a:gd name="T35" fmla="*/ 27866 h 70"/>
                <a:gd name="T36" fmla="*/ 32080 w 125"/>
                <a:gd name="T37" fmla="*/ 21209 h 70"/>
                <a:gd name="T38" fmla="*/ 30737 w 125"/>
                <a:gd name="T39" fmla="*/ 13431 h 70"/>
                <a:gd name="T40" fmla="*/ 31665 w 125"/>
                <a:gd name="T41" fmla="*/ 7974 h 70"/>
                <a:gd name="T42" fmla="*/ 34821 w 125"/>
                <a:gd name="T43" fmla="*/ 3217 h 70"/>
                <a:gd name="T44" fmla="*/ 38554 w 125"/>
                <a:gd name="T45" fmla="*/ 1404 h 70"/>
                <a:gd name="T46" fmla="*/ 43298 w 125"/>
                <a:gd name="T47" fmla="*/ 481 h 70"/>
                <a:gd name="T48" fmla="*/ 48562 w 125"/>
                <a:gd name="T49" fmla="*/ 1869 h 70"/>
                <a:gd name="T50" fmla="*/ 50499 w 125"/>
                <a:gd name="T51" fmla="*/ 2768 h 70"/>
                <a:gd name="T52" fmla="*/ 53297 w 125"/>
                <a:gd name="T53" fmla="*/ 5457 h 70"/>
                <a:gd name="T54" fmla="*/ 55559 w 125"/>
                <a:gd name="T55" fmla="*/ 4045 h 70"/>
                <a:gd name="T56" fmla="*/ 56421 w 125"/>
                <a:gd name="T57" fmla="*/ 3685 h 70"/>
                <a:gd name="T58" fmla="*/ 53621 w 125"/>
                <a:gd name="T59" fmla="*/ 5457 h 70"/>
                <a:gd name="T60" fmla="*/ 51848 w 125"/>
                <a:gd name="T61" fmla="*/ 3685 h 70"/>
                <a:gd name="T62" fmla="*/ 49534 w 125"/>
                <a:gd name="T63" fmla="*/ 1869 h 70"/>
                <a:gd name="T64" fmla="*/ 44579 w 125"/>
                <a:gd name="T65" fmla="*/ 481 h 70"/>
                <a:gd name="T66" fmla="*/ 39050 w 125"/>
                <a:gd name="T67" fmla="*/ 948 h 70"/>
                <a:gd name="T68" fmla="*/ 34349 w 125"/>
                <a:gd name="T69" fmla="*/ 3217 h 70"/>
                <a:gd name="T70" fmla="*/ 31665 w 125"/>
                <a:gd name="T71" fmla="*/ 6813 h 70"/>
                <a:gd name="T72" fmla="*/ 30737 w 125"/>
                <a:gd name="T73" fmla="*/ 12503 h 70"/>
                <a:gd name="T74" fmla="*/ 31665 w 125"/>
                <a:gd name="T75" fmla="*/ 20256 h 70"/>
                <a:gd name="T76" fmla="*/ 33493 w 125"/>
                <a:gd name="T77" fmla="*/ 27430 h 70"/>
                <a:gd name="T78" fmla="*/ 28117 w 125"/>
                <a:gd name="T79" fmla="*/ 30106 h 70"/>
                <a:gd name="T80" fmla="*/ 24348 w 125"/>
                <a:gd name="T81" fmla="*/ 30991 h 70"/>
                <a:gd name="T82" fmla="*/ 22560 w 125"/>
                <a:gd name="T83" fmla="*/ 27430 h 70"/>
                <a:gd name="T84" fmla="*/ 17383 w 125"/>
                <a:gd name="T85" fmla="*/ 19440 h 70"/>
                <a:gd name="T86" fmla="*/ 12806 w 125"/>
                <a:gd name="T87" fmla="*/ 14322 h 70"/>
                <a:gd name="T88" fmla="*/ 6950 w 125"/>
                <a:gd name="T89" fmla="*/ 11223 h 70"/>
                <a:gd name="T90" fmla="*/ 1889 w 125"/>
                <a:gd name="T91" fmla="*/ 11675 h 70"/>
                <a:gd name="T92" fmla="*/ 0 w 125"/>
                <a:gd name="T93" fmla="*/ 13431 h 70"/>
                <a:gd name="T94" fmla="*/ 0 w 125"/>
                <a:gd name="T95" fmla="*/ 14803 h 70"/>
                <a:gd name="T96" fmla="*/ 484 w 125"/>
                <a:gd name="T97" fmla="*/ 17599 h 70"/>
                <a:gd name="T98" fmla="*/ 2377 w 125"/>
                <a:gd name="T99" fmla="*/ 21644 h 70"/>
                <a:gd name="T100" fmla="*/ 2377 w 125"/>
                <a:gd name="T101" fmla="*/ 23016 h 70"/>
                <a:gd name="T102" fmla="*/ 956 w 125"/>
                <a:gd name="T103" fmla="*/ 25130 h 70"/>
                <a:gd name="T104" fmla="*/ 1889 w 125"/>
                <a:gd name="T105" fmla="*/ 26949 h 70"/>
                <a:gd name="T106" fmla="*/ 4221 w 125"/>
                <a:gd name="T107" fmla="*/ 28235 h 70"/>
                <a:gd name="T108" fmla="*/ 6025 w 125"/>
                <a:gd name="T109" fmla="*/ 28235 h 70"/>
                <a:gd name="T110" fmla="*/ 8341 w 125"/>
                <a:gd name="T111" fmla="*/ 26478 h 70"/>
                <a:gd name="T112" fmla="*/ 8341 w 125"/>
                <a:gd name="T113" fmla="*/ 2418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6" name="Freeform 20">
              <a:extLst>
                <a:ext uri="{FF2B5EF4-FFF2-40B4-BE49-F238E27FC236}">
                  <a16:creationId xmlns:a16="http://schemas.microsoft.com/office/drawing/2014/main" id="{B167AE90-DF4A-4942-B434-946318D3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1888 w 120"/>
                <a:gd name="T1" fmla="*/ 7866 h 124"/>
                <a:gd name="T2" fmla="*/ 3273 w 120"/>
                <a:gd name="T3" fmla="*/ 8338 h 124"/>
                <a:gd name="T4" fmla="*/ 4685 w 120"/>
                <a:gd name="T5" fmla="*/ 9998 h 124"/>
                <a:gd name="T6" fmla="*/ 5056 w 120"/>
                <a:gd name="T7" fmla="*/ 13273 h 124"/>
                <a:gd name="T8" fmla="*/ 6464 w 120"/>
                <a:gd name="T9" fmla="*/ 15542 h 124"/>
                <a:gd name="T10" fmla="*/ 6940 w 120"/>
                <a:gd name="T11" fmla="*/ 17371 h 124"/>
                <a:gd name="T12" fmla="*/ 5980 w 120"/>
                <a:gd name="T13" fmla="*/ 19278 h 124"/>
                <a:gd name="T14" fmla="*/ 3273 w 120"/>
                <a:gd name="T15" fmla="*/ 20710 h 124"/>
                <a:gd name="T16" fmla="*/ 3729 w 120"/>
                <a:gd name="T17" fmla="*/ 28544 h 124"/>
                <a:gd name="T18" fmla="*/ 5056 w 120"/>
                <a:gd name="T19" fmla="*/ 41822 h 124"/>
                <a:gd name="T20" fmla="*/ 5056 w 120"/>
                <a:gd name="T21" fmla="*/ 50429 h 124"/>
                <a:gd name="T22" fmla="*/ 6464 w 120"/>
                <a:gd name="T23" fmla="*/ 55913 h 124"/>
                <a:gd name="T24" fmla="*/ 7837 w 120"/>
                <a:gd name="T25" fmla="*/ 55489 h 124"/>
                <a:gd name="T26" fmla="*/ 9986 w 120"/>
                <a:gd name="T27" fmla="*/ 55489 h 124"/>
                <a:gd name="T28" fmla="*/ 12294 w 120"/>
                <a:gd name="T29" fmla="*/ 34810 h 124"/>
                <a:gd name="T30" fmla="*/ 15478 w 120"/>
                <a:gd name="T31" fmla="*/ 20242 h 124"/>
                <a:gd name="T32" fmla="*/ 19722 w 120"/>
                <a:gd name="T33" fmla="*/ 11414 h 124"/>
                <a:gd name="T34" fmla="*/ 24753 w 120"/>
                <a:gd name="T35" fmla="*/ 5060 h 124"/>
                <a:gd name="T36" fmla="*/ 29653 w 120"/>
                <a:gd name="T37" fmla="*/ 1889 h 124"/>
                <a:gd name="T38" fmla="*/ 36577 w 120"/>
                <a:gd name="T39" fmla="*/ 484 h 124"/>
                <a:gd name="T40" fmla="*/ 44443 w 120"/>
                <a:gd name="T41" fmla="*/ 956 h 124"/>
                <a:gd name="T42" fmla="*/ 48443 w 120"/>
                <a:gd name="T43" fmla="*/ 3732 h 124"/>
                <a:gd name="T44" fmla="*/ 51563 w 120"/>
                <a:gd name="T45" fmla="*/ 8338 h 124"/>
                <a:gd name="T46" fmla="*/ 53933 w 120"/>
                <a:gd name="T47" fmla="*/ 15058 h 124"/>
                <a:gd name="T48" fmla="*/ 54368 w 120"/>
                <a:gd name="T49" fmla="*/ 23484 h 124"/>
                <a:gd name="T50" fmla="*/ 52525 w 120"/>
                <a:gd name="T51" fmla="*/ 31168 h 124"/>
                <a:gd name="T52" fmla="*/ 45828 w 120"/>
                <a:gd name="T53" fmla="*/ 42794 h 124"/>
                <a:gd name="T54" fmla="*/ 37501 w 120"/>
                <a:gd name="T55" fmla="*/ 50429 h 124"/>
                <a:gd name="T56" fmla="*/ 36093 w 120"/>
                <a:gd name="T57" fmla="*/ 51816 h 124"/>
                <a:gd name="T58" fmla="*/ 46071 w 120"/>
                <a:gd name="T59" fmla="*/ 42794 h 124"/>
                <a:gd name="T60" fmla="*/ 52525 w 120"/>
                <a:gd name="T61" fmla="*/ 31168 h 124"/>
                <a:gd name="T62" fmla="*/ 54368 w 120"/>
                <a:gd name="T63" fmla="*/ 23484 h 124"/>
                <a:gd name="T64" fmla="*/ 54368 w 120"/>
                <a:gd name="T65" fmla="*/ 14570 h 124"/>
                <a:gd name="T66" fmla="*/ 52045 w 120"/>
                <a:gd name="T67" fmla="*/ 8338 h 124"/>
                <a:gd name="T68" fmla="*/ 48443 w 120"/>
                <a:gd name="T69" fmla="*/ 3280 h 124"/>
                <a:gd name="T70" fmla="*/ 44443 w 120"/>
                <a:gd name="T71" fmla="*/ 956 h 124"/>
                <a:gd name="T72" fmla="*/ 35605 w 120"/>
                <a:gd name="T73" fmla="*/ 0 h 124"/>
                <a:gd name="T74" fmla="*/ 28256 w 120"/>
                <a:gd name="T75" fmla="*/ 2377 h 124"/>
                <a:gd name="T76" fmla="*/ 24753 w 120"/>
                <a:gd name="T77" fmla="*/ 5060 h 124"/>
                <a:gd name="T78" fmla="*/ 19231 w 120"/>
                <a:gd name="T79" fmla="*/ 11414 h 124"/>
                <a:gd name="T80" fmla="*/ 15014 w 120"/>
                <a:gd name="T81" fmla="*/ 21659 h 124"/>
                <a:gd name="T82" fmla="*/ 11394 w 120"/>
                <a:gd name="T83" fmla="*/ 38090 h 124"/>
                <a:gd name="T84" fmla="*/ 9490 w 120"/>
                <a:gd name="T85" fmla="*/ 56880 h 124"/>
                <a:gd name="T86" fmla="*/ 7837 w 120"/>
                <a:gd name="T87" fmla="*/ 55489 h 124"/>
                <a:gd name="T88" fmla="*/ 6464 w 120"/>
                <a:gd name="T89" fmla="*/ 55489 h 124"/>
                <a:gd name="T90" fmla="*/ 5980 w 120"/>
                <a:gd name="T91" fmla="*/ 55048 h 124"/>
                <a:gd name="T92" fmla="*/ 5524 w 120"/>
                <a:gd name="T93" fmla="*/ 45491 h 124"/>
                <a:gd name="T94" fmla="*/ 4685 w 120"/>
                <a:gd name="T95" fmla="*/ 31593 h 124"/>
                <a:gd name="T96" fmla="*/ 2372 w 120"/>
                <a:gd name="T97" fmla="*/ 21659 h 124"/>
                <a:gd name="T98" fmla="*/ 4685 w 120"/>
                <a:gd name="T99" fmla="*/ 20710 h 124"/>
                <a:gd name="T100" fmla="*/ 6940 w 120"/>
                <a:gd name="T101" fmla="*/ 17863 h 124"/>
                <a:gd name="T102" fmla="*/ 6940 w 120"/>
                <a:gd name="T103" fmla="*/ 15542 h 124"/>
                <a:gd name="T104" fmla="*/ 5524 w 120"/>
                <a:gd name="T105" fmla="*/ 14214 h 124"/>
                <a:gd name="T106" fmla="*/ 4685 w 120"/>
                <a:gd name="T107" fmla="*/ 10482 h 124"/>
                <a:gd name="T108" fmla="*/ 3729 w 120"/>
                <a:gd name="T109" fmla="*/ 8338 h 124"/>
                <a:gd name="T110" fmla="*/ 2372 w 120"/>
                <a:gd name="T111" fmla="*/ 737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7" name="Freeform 21">
              <a:extLst>
                <a:ext uri="{FF2B5EF4-FFF2-40B4-BE49-F238E27FC236}">
                  <a16:creationId xmlns:a16="http://schemas.microsoft.com/office/drawing/2014/main" id="{9DA62B43-B469-474F-ACB9-A4F627E76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3840 w 61"/>
                <a:gd name="T1" fmla="*/ 2380 h 130"/>
                <a:gd name="T2" fmla="*/ 4816 w 61"/>
                <a:gd name="T3" fmla="*/ 3284 h 130"/>
                <a:gd name="T4" fmla="*/ 8593 w 61"/>
                <a:gd name="T5" fmla="*/ 2813 h 130"/>
                <a:gd name="T6" fmla="*/ 11949 w 61"/>
                <a:gd name="T7" fmla="*/ 3772 h 130"/>
                <a:gd name="T8" fmla="*/ 13393 w 61"/>
                <a:gd name="T9" fmla="*/ 5561 h 130"/>
                <a:gd name="T10" fmla="*/ 13393 w 61"/>
                <a:gd name="T11" fmla="*/ 9790 h 130"/>
                <a:gd name="T12" fmla="*/ 11021 w 61"/>
                <a:gd name="T13" fmla="*/ 12834 h 130"/>
                <a:gd name="T14" fmla="*/ 7617 w 61"/>
                <a:gd name="T15" fmla="*/ 14246 h 130"/>
                <a:gd name="T16" fmla="*/ 1936 w 61"/>
                <a:gd name="T17" fmla="*/ 14742 h 130"/>
                <a:gd name="T18" fmla="*/ 0 w 61"/>
                <a:gd name="T19" fmla="*/ 15214 h 130"/>
                <a:gd name="T20" fmla="*/ 11457 w 61"/>
                <a:gd name="T21" fmla="*/ 19354 h 130"/>
                <a:gd name="T22" fmla="*/ 16085 w 61"/>
                <a:gd name="T23" fmla="*/ 22191 h 130"/>
                <a:gd name="T24" fmla="*/ 19441 w 61"/>
                <a:gd name="T25" fmla="*/ 26331 h 130"/>
                <a:gd name="T26" fmla="*/ 21861 w 61"/>
                <a:gd name="T27" fmla="*/ 30077 h 130"/>
                <a:gd name="T28" fmla="*/ 24162 w 61"/>
                <a:gd name="T29" fmla="*/ 30077 h 130"/>
                <a:gd name="T30" fmla="*/ 26566 w 61"/>
                <a:gd name="T31" fmla="*/ 26819 h 130"/>
                <a:gd name="T32" fmla="*/ 28003 w 61"/>
                <a:gd name="T33" fmla="*/ 23583 h 130"/>
                <a:gd name="T34" fmla="*/ 28502 w 61"/>
                <a:gd name="T35" fmla="*/ 23094 h 130"/>
                <a:gd name="T36" fmla="*/ 27542 w 61"/>
                <a:gd name="T37" fmla="*/ 28163 h 130"/>
                <a:gd name="T38" fmla="*/ 24662 w 61"/>
                <a:gd name="T39" fmla="*/ 34584 h 130"/>
                <a:gd name="T40" fmla="*/ 22726 w 61"/>
                <a:gd name="T41" fmla="*/ 39165 h 130"/>
                <a:gd name="T42" fmla="*/ 21861 w 61"/>
                <a:gd name="T43" fmla="*/ 46622 h 130"/>
                <a:gd name="T44" fmla="*/ 19441 w 61"/>
                <a:gd name="T45" fmla="*/ 51092 h 130"/>
                <a:gd name="T46" fmla="*/ 18450 w 61"/>
                <a:gd name="T47" fmla="*/ 52547 h 130"/>
                <a:gd name="T48" fmla="*/ 19925 w 61"/>
                <a:gd name="T49" fmla="*/ 52547 h 130"/>
                <a:gd name="T50" fmla="*/ 20885 w 61"/>
                <a:gd name="T51" fmla="*/ 53019 h 130"/>
                <a:gd name="T52" fmla="*/ 22726 w 61"/>
                <a:gd name="T53" fmla="*/ 56160 h 130"/>
                <a:gd name="T54" fmla="*/ 24162 w 61"/>
                <a:gd name="T55" fmla="*/ 59932 h 130"/>
                <a:gd name="T56" fmla="*/ 23218 w 61"/>
                <a:gd name="T57" fmla="*/ 56649 h 130"/>
                <a:gd name="T58" fmla="*/ 20885 w 61"/>
                <a:gd name="T59" fmla="*/ 53019 h 130"/>
                <a:gd name="T60" fmla="*/ 19441 w 61"/>
                <a:gd name="T61" fmla="*/ 52547 h 130"/>
                <a:gd name="T62" fmla="*/ 18949 w 61"/>
                <a:gd name="T63" fmla="*/ 53019 h 130"/>
                <a:gd name="T64" fmla="*/ 19441 w 61"/>
                <a:gd name="T65" fmla="*/ 51580 h 130"/>
                <a:gd name="T66" fmla="*/ 21861 w 61"/>
                <a:gd name="T67" fmla="*/ 47594 h 130"/>
                <a:gd name="T68" fmla="*/ 22726 w 61"/>
                <a:gd name="T69" fmla="*/ 40090 h 130"/>
                <a:gd name="T70" fmla="*/ 24162 w 61"/>
                <a:gd name="T71" fmla="*/ 35021 h 130"/>
                <a:gd name="T72" fmla="*/ 27542 w 61"/>
                <a:gd name="T73" fmla="*/ 30316 h 130"/>
                <a:gd name="T74" fmla="*/ 28994 w 61"/>
                <a:gd name="T75" fmla="*/ 24075 h 130"/>
                <a:gd name="T76" fmla="*/ 27542 w 61"/>
                <a:gd name="T77" fmla="*/ 23583 h 130"/>
                <a:gd name="T78" fmla="*/ 25638 w 61"/>
                <a:gd name="T79" fmla="*/ 27752 h 130"/>
                <a:gd name="T80" fmla="*/ 23218 w 61"/>
                <a:gd name="T81" fmla="*/ 30077 h 130"/>
                <a:gd name="T82" fmla="*/ 21861 w 61"/>
                <a:gd name="T83" fmla="*/ 30077 h 130"/>
                <a:gd name="T84" fmla="*/ 20417 w 61"/>
                <a:gd name="T85" fmla="*/ 27268 h 130"/>
                <a:gd name="T86" fmla="*/ 16577 w 61"/>
                <a:gd name="T87" fmla="*/ 22683 h 130"/>
                <a:gd name="T88" fmla="*/ 12925 w 61"/>
                <a:gd name="T89" fmla="*/ 19811 h 130"/>
                <a:gd name="T90" fmla="*/ 0 w 61"/>
                <a:gd name="T91" fmla="*/ 15574 h 130"/>
                <a:gd name="T92" fmla="*/ 976 w 61"/>
                <a:gd name="T93" fmla="*/ 15214 h 130"/>
                <a:gd name="T94" fmla="*/ 4332 w 61"/>
                <a:gd name="T95" fmla="*/ 14742 h 130"/>
                <a:gd name="T96" fmla="*/ 9553 w 61"/>
                <a:gd name="T97" fmla="*/ 13793 h 130"/>
                <a:gd name="T98" fmla="*/ 12433 w 61"/>
                <a:gd name="T99" fmla="*/ 11929 h 130"/>
                <a:gd name="T100" fmla="*/ 13885 w 61"/>
                <a:gd name="T101" fmla="*/ 6977 h 130"/>
                <a:gd name="T102" fmla="*/ 12925 w 61"/>
                <a:gd name="T103" fmla="*/ 4233 h 130"/>
                <a:gd name="T104" fmla="*/ 10045 w 61"/>
                <a:gd name="T105" fmla="*/ 2813 h 130"/>
                <a:gd name="T106" fmla="*/ 5308 w 61"/>
                <a:gd name="T107" fmla="*/ 2813 h 130"/>
                <a:gd name="T108" fmla="*/ 3840 w 61"/>
                <a:gd name="T109" fmla="*/ 2813 h 130"/>
                <a:gd name="T110" fmla="*/ 4332 w 61"/>
                <a:gd name="T111" fmla="*/ 2380 h 130"/>
                <a:gd name="T112" fmla="*/ 9085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8" name="Freeform 22">
              <a:extLst>
                <a:ext uri="{FF2B5EF4-FFF2-40B4-BE49-F238E27FC236}">
                  <a16:creationId xmlns:a16="http://schemas.microsoft.com/office/drawing/2014/main" id="{49F1AA3B-A206-4CC5-AACF-49A3F219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13493 w 54"/>
                <a:gd name="T1" fmla="*/ 3261 h 77"/>
                <a:gd name="T2" fmla="*/ 18071 w 54"/>
                <a:gd name="T3" fmla="*/ 8277 h 77"/>
                <a:gd name="T4" fmla="*/ 19848 w 54"/>
                <a:gd name="T5" fmla="*/ 10883 h 77"/>
                <a:gd name="T6" fmla="*/ 21571 w 54"/>
                <a:gd name="T7" fmla="*/ 13546 h 77"/>
                <a:gd name="T8" fmla="*/ 22464 w 54"/>
                <a:gd name="T9" fmla="*/ 16807 h 77"/>
                <a:gd name="T10" fmla="*/ 22880 w 54"/>
                <a:gd name="T11" fmla="*/ 20532 h 77"/>
                <a:gd name="T12" fmla="*/ 22880 w 54"/>
                <a:gd name="T13" fmla="*/ 24192 h 77"/>
                <a:gd name="T14" fmla="*/ 22464 w 54"/>
                <a:gd name="T15" fmla="*/ 26253 h 77"/>
                <a:gd name="T16" fmla="*/ 21571 w 54"/>
                <a:gd name="T17" fmla="*/ 28185 h 77"/>
                <a:gd name="T18" fmla="*/ 20311 w 54"/>
                <a:gd name="T19" fmla="*/ 29109 h 77"/>
                <a:gd name="T20" fmla="*/ 18530 w 54"/>
                <a:gd name="T21" fmla="*/ 30009 h 77"/>
                <a:gd name="T22" fmla="*/ 16927 w 54"/>
                <a:gd name="T23" fmla="*/ 30493 h 77"/>
                <a:gd name="T24" fmla="*/ 14805 w 54"/>
                <a:gd name="T25" fmla="*/ 30009 h 77"/>
                <a:gd name="T26" fmla="*/ 12592 w 54"/>
                <a:gd name="T27" fmla="*/ 29109 h 77"/>
                <a:gd name="T28" fmla="*/ 9903 w 54"/>
                <a:gd name="T29" fmla="*/ 27208 h 77"/>
                <a:gd name="T30" fmla="*/ 8199 w 54"/>
                <a:gd name="T31" fmla="*/ 26037 h 77"/>
                <a:gd name="T32" fmla="*/ 6415 w 54"/>
                <a:gd name="T33" fmla="*/ 24192 h 77"/>
                <a:gd name="T34" fmla="*/ 4809 w 54"/>
                <a:gd name="T35" fmla="*/ 21939 h 77"/>
                <a:gd name="T36" fmla="*/ 4393 w 54"/>
                <a:gd name="T37" fmla="*/ 22308 h 77"/>
                <a:gd name="T38" fmla="*/ 4393 w 54"/>
                <a:gd name="T39" fmla="*/ 26253 h 77"/>
                <a:gd name="T40" fmla="*/ 4393 w 54"/>
                <a:gd name="T41" fmla="*/ 30493 h 77"/>
                <a:gd name="T42" fmla="*/ 3934 w 54"/>
                <a:gd name="T43" fmla="*/ 31770 h 77"/>
                <a:gd name="T44" fmla="*/ 3025 w 54"/>
                <a:gd name="T45" fmla="*/ 32737 h 77"/>
                <a:gd name="T46" fmla="*/ 2238 w 54"/>
                <a:gd name="T47" fmla="*/ 33661 h 77"/>
                <a:gd name="T48" fmla="*/ 909 w 54"/>
                <a:gd name="T49" fmla="*/ 34561 h 77"/>
                <a:gd name="T50" fmla="*/ 463 w 54"/>
                <a:gd name="T51" fmla="*/ 35047 h 77"/>
                <a:gd name="T52" fmla="*/ 1784 w 54"/>
                <a:gd name="T53" fmla="*/ 34561 h 77"/>
                <a:gd name="T54" fmla="*/ 3025 w 54"/>
                <a:gd name="T55" fmla="*/ 33661 h 77"/>
                <a:gd name="T56" fmla="*/ 3934 w 54"/>
                <a:gd name="T57" fmla="*/ 32254 h 77"/>
                <a:gd name="T58" fmla="*/ 4393 w 54"/>
                <a:gd name="T59" fmla="*/ 30933 h 77"/>
                <a:gd name="T60" fmla="*/ 4809 w 54"/>
                <a:gd name="T61" fmla="*/ 28185 h 77"/>
                <a:gd name="T62" fmla="*/ 4809 w 54"/>
                <a:gd name="T63" fmla="*/ 24192 h 77"/>
                <a:gd name="T64" fmla="*/ 4393 w 54"/>
                <a:gd name="T65" fmla="*/ 21483 h 77"/>
                <a:gd name="T66" fmla="*/ 5271 w 54"/>
                <a:gd name="T67" fmla="*/ 22308 h 77"/>
                <a:gd name="T68" fmla="*/ 6415 w 54"/>
                <a:gd name="T69" fmla="*/ 24679 h 77"/>
                <a:gd name="T70" fmla="*/ 8623 w 54"/>
                <a:gd name="T71" fmla="*/ 26740 h 77"/>
                <a:gd name="T72" fmla="*/ 10347 w 54"/>
                <a:gd name="T73" fmla="*/ 28185 h 77"/>
                <a:gd name="T74" fmla="*/ 13048 w 54"/>
                <a:gd name="T75" fmla="*/ 29522 h 77"/>
                <a:gd name="T76" fmla="*/ 14805 w 54"/>
                <a:gd name="T77" fmla="*/ 30493 h 77"/>
                <a:gd name="T78" fmla="*/ 17406 w 54"/>
                <a:gd name="T79" fmla="*/ 30493 h 77"/>
                <a:gd name="T80" fmla="*/ 19439 w 54"/>
                <a:gd name="T81" fmla="*/ 30009 h 77"/>
                <a:gd name="T82" fmla="*/ 20784 w 54"/>
                <a:gd name="T83" fmla="*/ 29522 h 77"/>
                <a:gd name="T84" fmla="*/ 22464 w 54"/>
                <a:gd name="T85" fmla="*/ 28185 h 77"/>
                <a:gd name="T86" fmla="*/ 23344 w 54"/>
                <a:gd name="T87" fmla="*/ 26037 h 77"/>
                <a:gd name="T88" fmla="*/ 23344 w 54"/>
                <a:gd name="T89" fmla="*/ 22308 h 77"/>
                <a:gd name="T90" fmla="*/ 22880 w 54"/>
                <a:gd name="T91" fmla="*/ 18222 h 77"/>
                <a:gd name="T92" fmla="*/ 22032 w 54"/>
                <a:gd name="T93" fmla="*/ 14955 h 77"/>
                <a:gd name="T94" fmla="*/ 21096 w 54"/>
                <a:gd name="T95" fmla="*/ 12255 h 77"/>
                <a:gd name="T96" fmla="*/ 19007 w 54"/>
                <a:gd name="T97" fmla="*/ 8994 h 77"/>
                <a:gd name="T98" fmla="*/ 17406 w 54"/>
                <a:gd name="T99" fmla="*/ 6437 h 77"/>
                <a:gd name="T100" fmla="*/ 11656 w 54"/>
                <a:gd name="T101" fmla="*/ 141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199" name="Freeform 23">
              <a:extLst>
                <a:ext uri="{FF2B5EF4-FFF2-40B4-BE49-F238E27FC236}">
                  <a16:creationId xmlns:a16="http://schemas.microsoft.com/office/drawing/2014/main" id="{4DA2CED8-56BF-4B43-B395-15E7B0D0E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2560 w 6"/>
                <a:gd name="T1" fmla="*/ 3681 h 11"/>
                <a:gd name="T2" fmla="*/ 3072 w 6"/>
                <a:gd name="T3" fmla="*/ 3347 h 11"/>
                <a:gd name="T4" fmla="*/ 3072 w 6"/>
                <a:gd name="T5" fmla="*/ 2657 h 11"/>
                <a:gd name="T6" fmla="*/ 3072 w 6"/>
                <a:gd name="T7" fmla="*/ 1928 h 11"/>
                <a:gd name="T8" fmla="*/ 3072 w 6"/>
                <a:gd name="T9" fmla="*/ 1928 h 11"/>
                <a:gd name="T10" fmla="*/ 2560 w 6"/>
                <a:gd name="T11" fmla="*/ 1753 h 11"/>
                <a:gd name="T12" fmla="*/ 1536 w 6"/>
                <a:gd name="T13" fmla="*/ 729 h 11"/>
                <a:gd name="T14" fmla="*/ 1536 w 6"/>
                <a:gd name="T15" fmla="*/ 382 h 11"/>
                <a:gd name="T16" fmla="*/ 512 w 6"/>
                <a:gd name="T17" fmla="*/ 0 h 11"/>
                <a:gd name="T18" fmla="*/ 0 w 6"/>
                <a:gd name="T19" fmla="*/ 0 h 11"/>
                <a:gd name="T20" fmla="*/ 0 w 6"/>
                <a:gd name="T21" fmla="*/ 382 h 11"/>
                <a:gd name="T22" fmla="*/ 0 w 6"/>
                <a:gd name="T23" fmla="*/ 729 h 11"/>
                <a:gd name="T24" fmla="*/ 512 w 6"/>
                <a:gd name="T25" fmla="*/ 1392 h 11"/>
                <a:gd name="T26" fmla="*/ 512 w 6"/>
                <a:gd name="T27" fmla="*/ 1753 h 11"/>
                <a:gd name="T28" fmla="*/ 1536 w 6"/>
                <a:gd name="T29" fmla="*/ 2657 h 11"/>
                <a:gd name="T30" fmla="*/ 1536 w 6"/>
                <a:gd name="T31" fmla="*/ 2938 h 11"/>
                <a:gd name="T32" fmla="*/ 2048 w 6"/>
                <a:gd name="T33" fmla="*/ 3681 h 11"/>
                <a:gd name="T34" fmla="*/ 2048 w 6"/>
                <a:gd name="T35" fmla="*/ 3681 h 11"/>
                <a:gd name="T36" fmla="*/ 2048 w 6"/>
                <a:gd name="T37" fmla="*/ 3347 h 11"/>
                <a:gd name="T38" fmla="*/ 2048 w 6"/>
                <a:gd name="T39" fmla="*/ 3347 h 11"/>
                <a:gd name="T40" fmla="*/ 1536 w 6"/>
                <a:gd name="T41" fmla="*/ 2657 h 11"/>
                <a:gd name="T42" fmla="*/ 1536 w 6"/>
                <a:gd name="T43" fmla="*/ 1928 h 11"/>
                <a:gd name="T44" fmla="*/ 1024 w 6"/>
                <a:gd name="T45" fmla="*/ 1753 h 11"/>
                <a:gd name="T46" fmla="*/ 512 w 6"/>
                <a:gd name="T47" fmla="*/ 1010 h 11"/>
                <a:gd name="T48" fmla="*/ 512 w 6"/>
                <a:gd name="T49" fmla="*/ 729 h 11"/>
                <a:gd name="T50" fmla="*/ 512 w 6"/>
                <a:gd name="T51" fmla="*/ 382 h 11"/>
                <a:gd name="T52" fmla="*/ 512 w 6"/>
                <a:gd name="T53" fmla="*/ 382 h 11"/>
                <a:gd name="T54" fmla="*/ 512 w 6"/>
                <a:gd name="T55" fmla="*/ 382 h 11"/>
                <a:gd name="T56" fmla="*/ 512 w 6"/>
                <a:gd name="T57" fmla="*/ 0 h 11"/>
                <a:gd name="T58" fmla="*/ 512 w 6"/>
                <a:gd name="T59" fmla="*/ 0 h 11"/>
                <a:gd name="T60" fmla="*/ 1024 w 6"/>
                <a:gd name="T61" fmla="*/ 382 h 11"/>
                <a:gd name="T62" fmla="*/ 1536 w 6"/>
                <a:gd name="T63" fmla="*/ 729 h 11"/>
                <a:gd name="T64" fmla="*/ 2560 w 6"/>
                <a:gd name="T65" fmla="*/ 1753 h 11"/>
                <a:gd name="T66" fmla="*/ 2560 w 6"/>
                <a:gd name="T67" fmla="*/ 1928 h 11"/>
                <a:gd name="T68" fmla="*/ 2560 w 6"/>
                <a:gd name="T69" fmla="*/ 1928 h 11"/>
                <a:gd name="T70" fmla="*/ 3072 w 6"/>
                <a:gd name="T71" fmla="*/ 2337 h 11"/>
                <a:gd name="T72" fmla="*/ 3072 w 6"/>
                <a:gd name="T73" fmla="*/ 2938 h 11"/>
                <a:gd name="T74" fmla="*/ 2560 w 6"/>
                <a:gd name="T75" fmla="*/ 2938 h 11"/>
                <a:gd name="T76" fmla="*/ 2560 w 6"/>
                <a:gd name="T77" fmla="*/ 3347 h 11"/>
                <a:gd name="T78" fmla="*/ 2560 w 6"/>
                <a:gd name="T79" fmla="*/ 3681 h 11"/>
                <a:gd name="T80" fmla="*/ 2560 w 6"/>
                <a:gd name="T81" fmla="*/ 3681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0" name="Freeform 24">
              <a:extLst>
                <a:ext uri="{FF2B5EF4-FFF2-40B4-BE49-F238E27FC236}">
                  <a16:creationId xmlns:a16="http://schemas.microsoft.com/office/drawing/2014/main" id="{879DD52A-B920-457D-AE4B-EB516069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3584 w 8"/>
                <a:gd name="T1" fmla="*/ 3584 h 7"/>
                <a:gd name="T2" fmla="*/ 3584 w 8"/>
                <a:gd name="T3" fmla="*/ 3072 h 7"/>
                <a:gd name="T4" fmla="*/ 3584 w 8"/>
                <a:gd name="T5" fmla="*/ 2048 h 7"/>
                <a:gd name="T6" fmla="*/ 3584 w 8"/>
                <a:gd name="T7" fmla="*/ 2048 h 7"/>
                <a:gd name="T8" fmla="*/ 3584 w 8"/>
                <a:gd name="T9" fmla="*/ 1024 h 7"/>
                <a:gd name="T10" fmla="*/ 4096 w 8"/>
                <a:gd name="T11" fmla="*/ 0 h 7"/>
                <a:gd name="T12" fmla="*/ 3072 w 8"/>
                <a:gd name="T13" fmla="*/ 0 h 7"/>
                <a:gd name="T14" fmla="*/ 3072 w 8"/>
                <a:gd name="T15" fmla="*/ 0 h 7"/>
                <a:gd name="T16" fmla="*/ 2560 w 8"/>
                <a:gd name="T17" fmla="*/ 0 h 7"/>
                <a:gd name="T18" fmla="*/ 1536 w 8"/>
                <a:gd name="T19" fmla="*/ 0 h 7"/>
                <a:gd name="T20" fmla="*/ 0 w 8"/>
                <a:gd name="T21" fmla="*/ 1024 h 7"/>
                <a:gd name="T22" fmla="*/ 0 w 8"/>
                <a:gd name="T23" fmla="*/ 2048 h 7"/>
                <a:gd name="T24" fmla="*/ 512 w 8"/>
                <a:gd name="T25" fmla="*/ 2560 h 7"/>
                <a:gd name="T26" fmla="*/ 512 w 8"/>
                <a:gd name="T27" fmla="*/ 3072 h 7"/>
                <a:gd name="T28" fmla="*/ 512 w 8"/>
                <a:gd name="T29" fmla="*/ 3072 h 7"/>
                <a:gd name="T30" fmla="*/ 1024 w 8"/>
                <a:gd name="T31" fmla="*/ 3584 h 7"/>
                <a:gd name="T32" fmla="*/ 2048 w 8"/>
                <a:gd name="T33" fmla="*/ 3584 h 7"/>
                <a:gd name="T34" fmla="*/ 2560 w 8"/>
                <a:gd name="T35" fmla="*/ 3584 h 7"/>
                <a:gd name="T36" fmla="*/ 2048 w 8"/>
                <a:gd name="T37" fmla="*/ 3584 h 7"/>
                <a:gd name="T38" fmla="*/ 1536 w 8"/>
                <a:gd name="T39" fmla="*/ 3072 h 7"/>
                <a:gd name="T40" fmla="*/ 1024 w 8"/>
                <a:gd name="T41" fmla="*/ 3072 h 7"/>
                <a:gd name="T42" fmla="*/ 1024 w 8"/>
                <a:gd name="T43" fmla="*/ 3072 h 7"/>
                <a:gd name="T44" fmla="*/ 1024 w 8"/>
                <a:gd name="T45" fmla="*/ 2560 h 7"/>
                <a:gd name="T46" fmla="*/ 512 w 8"/>
                <a:gd name="T47" fmla="*/ 2560 h 7"/>
                <a:gd name="T48" fmla="*/ 512 w 8"/>
                <a:gd name="T49" fmla="*/ 2048 h 7"/>
                <a:gd name="T50" fmla="*/ 512 w 8"/>
                <a:gd name="T51" fmla="*/ 1536 h 7"/>
                <a:gd name="T52" fmla="*/ 0 w 8"/>
                <a:gd name="T53" fmla="*/ 512 h 7"/>
                <a:gd name="T54" fmla="*/ 1536 w 8"/>
                <a:gd name="T55" fmla="*/ 512 h 7"/>
                <a:gd name="T56" fmla="*/ 2560 w 8"/>
                <a:gd name="T57" fmla="*/ 512 h 7"/>
                <a:gd name="T58" fmla="*/ 3072 w 8"/>
                <a:gd name="T59" fmla="*/ 512 h 7"/>
                <a:gd name="T60" fmla="*/ 3072 w 8"/>
                <a:gd name="T61" fmla="*/ 512 h 7"/>
                <a:gd name="T62" fmla="*/ 4096 w 8"/>
                <a:gd name="T63" fmla="*/ 512 h 7"/>
                <a:gd name="T64" fmla="*/ 3584 w 8"/>
                <a:gd name="T65" fmla="*/ 512 h 7"/>
                <a:gd name="T66" fmla="*/ 3584 w 8"/>
                <a:gd name="T67" fmla="*/ 1024 h 7"/>
                <a:gd name="T68" fmla="*/ 3072 w 8"/>
                <a:gd name="T69" fmla="*/ 2048 h 7"/>
                <a:gd name="T70" fmla="*/ 3072 w 8"/>
                <a:gd name="T71" fmla="*/ 2560 h 7"/>
                <a:gd name="T72" fmla="*/ 3072 w 8"/>
                <a:gd name="T73" fmla="*/ 3072 h 7"/>
                <a:gd name="T74" fmla="*/ 3584 w 8"/>
                <a:gd name="T75" fmla="*/ 3584 h 7"/>
                <a:gd name="T76" fmla="*/ 2560 w 8"/>
                <a:gd name="T77" fmla="*/ 358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1" name="Freeform 25">
              <a:extLst>
                <a:ext uri="{FF2B5EF4-FFF2-40B4-BE49-F238E27FC236}">
                  <a16:creationId xmlns:a16="http://schemas.microsoft.com/office/drawing/2014/main" id="{42BFD59B-47ED-447B-881D-D8591500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024 w 3"/>
                <a:gd name="T1" fmla="*/ 2560 h 5"/>
                <a:gd name="T2" fmla="*/ 1024 w 3"/>
                <a:gd name="T3" fmla="*/ 2560 h 5"/>
                <a:gd name="T4" fmla="*/ 1024 w 3"/>
                <a:gd name="T5" fmla="*/ 2560 h 5"/>
                <a:gd name="T6" fmla="*/ 1024 w 3"/>
                <a:gd name="T7" fmla="*/ 2560 h 5"/>
                <a:gd name="T8" fmla="*/ 1536 w 3"/>
                <a:gd name="T9" fmla="*/ 2560 h 5"/>
                <a:gd name="T10" fmla="*/ 1536 w 3"/>
                <a:gd name="T11" fmla="*/ 1024 h 5"/>
                <a:gd name="T12" fmla="*/ 1536 w 3"/>
                <a:gd name="T13" fmla="*/ 1024 h 5"/>
                <a:gd name="T14" fmla="*/ 1536 w 3"/>
                <a:gd name="T15" fmla="*/ 0 h 5"/>
                <a:gd name="T16" fmla="*/ 1024 w 3"/>
                <a:gd name="T17" fmla="*/ 0 h 5"/>
                <a:gd name="T18" fmla="*/ 1024 w 3"/>
                <a:gd name="T19" fmla="*/ 512 h 5"/>
                <a:gd name="T20" fmla="*/ 1024 w 3"/>
                <a:gd name="T21" fmla="*/ 512 h 5"/>
                <a:gd name="T22" fmla="*/ 0 w 3"/>
                <a:gd name="T23" fmla="*/ 1024 h 5"/>
                <a:gd name="T24" fmla="*/ 0 w 3"/>
                <a:gd name="T25" fmla="*/ 1024 h 5"/>
                <a:gd name="T26" fmla="*/ 0 w 3"/>
                <a:gd name="T27" fmla="*/ 1024 h 5"/>
                <a:gd name="T28" fmla="*/ 0 w 3"/>
                <a:gd name="T29" fmla="*/ 1024 h 5"/>
                <a:gd name="T30" fmla="*/ 512 w 3"/>
                <a:gd name="T31" fmla="*/ 1536 h 5"/>
                <a:gd name="T32" fmla="*/ 512 w 3"/>
                <a:gd name="T33" fmla="*/ 1536 h 5"/>
                <a:gd name="T34" fmla="*/ 512 w 3"/>
                <a:gd name="T35" fmla="*/ 2048 h 5"/>
                <a:gd name="T36" fmla="*/ 1024 w 3"/>
                <a:gd name="T37" fmla="*/ 2560 h 5"/>
                <a:gd name="T38" fmla="*/ 1024 w 3"/>
                <a:gd name="T39" fmla="*/ 2048 h 5"/>
                <a:gd name="T40" fmla="*/ 1024 w 3"/>
                <a:gd name="T41" fmla="*/ 2048 h 5"/>
                <a:gd name="T42" fmla="*/ 512 w 3"/>
                <a:gd name="T43" fmla="*/ 1536 h 5"/>
                <a:gd name="T44" fmla="*/ 512 w 3"/>
                <a:gd name="T45" fmla="*/ 1536 h 5"/>
                <a:gd name="T46" fmla="*/ 512 w 3"/>
                <a:gd name="T47" fmla="*/ 1024 h 5"/>
                <a:gd name="T48" fmla="*/ 512 w 3"/>
                <a:gd name="T49" fmla="*/ 1024 h 5"/>
                <a:gd name="T50" fmla="*/ 512 w 3"/>
                <a:gd name="T51" fmla="*/ 1024 h 5"/>
                <a:gd name="T52" fmla="*/ 512 w 3"/>
                <a:gd name="T53" fmla="*/ 1024 h 5"/>
                <a:gd name="T54" fmla="*/ 512 w 3"/>
                <a:gd name="T55" fmla="*/ 1024 h 5"/>
                <a:gd name="T56" fmla="*/ 512 w 3"/>
                <a:gd name="T57" fmla="*/ 1024 h 5"/>
                <a:gd name="T58" fmla="*/ 1024 w 3"/>
                <a:gd name="T59" fmla="*/ 512 h 5"/>
                <a:gd name="T60" fmla="*/ 1024 w 3"/>
                <a:gd name="T61" fmla="*/ 512 h 5"/>
                <a:gd name="T62" fmla="*/ 1024 w 3"/>
                <a:gd name="T63" fmla="*/ 512 h 5"/>
                <a:gd name="T64" fmla="*/ 1024 w 3"/>
                <a:gd name="T65" fmla="*/ 512 h 5"/>
                <a:gd name="T66" fmla="*/ 1536 w 3"/>
                <a:gd name="T67" fmla="*/ 512 h 5"/>
                <a:gd name="T68" fmla="*/ 1536 w 3"/>
                <a:gd name="T69" fmla="*/ 0 h 5"/>
                <a:gd name="T70" fmla="*/ 1536 w 3"/>
                <a:gd name="T71" fmla="*/ 512 h 5"/>
                <a:gd name="T72" fmla="*/ 1024 w 3"/>
                <a:gd name="T73" fmla="*/ 1024 h 5"/>
                <a:gd name="T74" fmla="*/ 1024 w 3"/>
                <a:gd name="T75" fmla="*/ 2048 h 5"/>
                <a:gd name="T76" fmla="*/ 1024 w 3"/>
                <a:gd name="T77" fmla="*/ 2048 h 5"/>
                <a:gd name="T78" fmla="*/ 1024 w 3"/>
                <a:gd name="T79" fmla="*/ 2048 h 5"/>
                <a:gd name="T80" fmla="*/ 1024 w 3"/>
                <a:gd name="T81" fmla="*/ 2048 h 5"/>
                <a:gd name="T82" fmla="*/ 1024 w 3"/>
                <a:gd name="T83" fmla="*/ 2048 h 5"/>
                <a:gd name="T84" fmla="*/ 1024 w 3"/>
                <a:gd name="T85" fmla="*/ 2048 h 5"/>
                <a:gd name="T86" fmla="*/ 1024 w 3"/>
                <a:gd name="T87" fmla="*/ 2048 h 5"/>
                <a:gd name="T88" fmla="*/ 1024 w 3"/>
                <a:gd name="T89" fmla="*/ 2048 h 5"/>
                <a:gd name="T90" fmla="*/ 1024 w 3"/>
                <a:gd name="T91" fmla="*/ 25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2" name="Freeform 26">
              <a:extLst>
                <a:ext uri="{FF2B5EF4-FFF2-40B4-BE49-F238E27FC236}">
                  <a16:creationId xmlns:a16="http://schemas.microsoft.com/office/drawing/2014/main" id="{FB648DCD-B761-4186-80A5-F169DBAC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0752 w 33"/>
                <a:gd name="T1" fmla="*/ 10637 h 25"/>
                <a:gd name="T2" fmla="*/ 10240 w 33"/>
                <a:gd name="T3" fmla="*/ 10212 h 25"/>
                <a:gd name="T4" fmla="*/ 8704 w 33"/>
                <a:gd name="T5" fmla="*/ 10212 h 25"/>
                <a:gd name="T6" fmla="*/ 7168 w 33"/>
                <a:gd name="T7" fmla="*/ 9343 h 25"/>
                <a:gd name="T8" fmla="*/ 5120 w 33"/>
                <a:gd name="T9" fmla="*/ 8440 h 25"/>
                <a:gd name="T10" fmla="*/ 3072 w 33"/>
                <a:gd name="T11" fmla="*/ 7199 h 25"/>
                <a:gd name="T12" fmla="*/ 1536 w 33"/>
                <a:gd name="T13" fmla="*/ 5905 h 25"/>
                <a:gd name="T14" fmla="*/ 1024 w 33"/>
                <a:gd name="T15" fmla="*/ 5427 h 25"/>
                <a:gd name="T16" fmla="*/ 512 w 33"/>
                <a:gd name="T17" fmla="*/ 4767 h 25"/>
                <a:gd name="T18" fmla="*/ 0 w 33"/>
                <a:gd name="T19" fmla="*/ 4306 h 25"/>
                <a:gd name="T20" fmla="*/ 0 w 33"/>
                <a:gd name="T21" fmla="*/ 3473 h 25"/>
                <a:gd name="T22" fmla="*/ 512 w 33"/>
                <a:gd name="T23" fmla="*/ 3013 h 25"/>
                <a:gd name="T24" fmla="*/ 1024 w 33"/>
                <a:gd name="T25" fmla="*/ 3013 h 25"/>
                <a:gd name="T26" fmla="*/ 2560 w 33"/>
                <a:gd name="T27" fmla="*/ 2197 h 25"/>
                <a:gd name="T28" fmla="*/ 4096 w 33"/>
                <a:gd name="T29" fmla="*/ 1772 h 25"/>
                <a:gd name="T30" fmla="*/ 5632 w 33"/>
                <a:gd name="T31" fmla="*/ 904 h 25"/>
                <a:gd name="T32" fmla="*/ 7680 w 33"/>
                <a:gd name="T33" fmla="*/ 461 h 25"/>
                <a:gd name="T34" fmla="*/ 9216 w 33"/>
                <a:gd name="T35" fmla="*/ 461 h 25"/>
                <a:gd name="T36" fmla="*/ 11264 w 33"/>
                <a:gd name="T37" fmla="*/ 0 h 25"/>
                <a:gd name="T38" fmla="*/ 13312 w 33"/>
                <a:gd name="T39" fmla="*/ 0 h 25"/>
                <a:gd name="T40" fmla="*/ 15360 w 33"/>
                <a:gd name="T41" fmla="*/ 461 h 25"/>
                <a:gd name="T42" fmla="*/ 16384 w 33"/>
                <a:gd name="T43" fmla="*/ 1356 h 25"/>
                <a:gd name="T44" fmla="*/ 16384 w 33"/>
                <a:gd name="T45" fmla="*/ 3013 h 25"/>
                <a:gd name="T46" fmla="*/ 16896 w 33"/>
                <a:gd name="T47" fmla="*/ 4306 h 25"/>
                <a:gd name="T48" fmla="*/ 16384 w 33"/>
                <a:gd name="T49" fmla="*/ 5905 h 25"/>
                <a:gd name="T50" fmla="*/ 15872 w 33"/>
                <a:gd name="T51" fmla="*/ 7656 h 25"/>
                <a:gd name="T52" fmla="*/ 15360 w 33"/>
                <a:gd name="T53" fmla="*/ 8440 h 25"/>
                <a:gd name="T54" fmla="*/ 14848 w 33"/>
                <a:gd name="T55" fmla="*/ 9343 h 25"/>
                <a:gd name="T56" fmla="*/ 14336 w 33"/>
                <a:gd name="T57" fmla="*/ 9757 h 25"/>
                <a:gd name="T58" fmla="*/ 13312 w 33"/>
                <a:gd name="T59" fmla="*/ 10212 h 25"/>
                <a:gd name="T60" fmla="*/ 12800 w 33"/>
                <a:gd name="T61" fmla="*/ 10212 h 25"/>
                <a:gd name="T62" fmla="*/ 11776 w 33"/>
                <a:gd name="T63" fmla="*/ 1063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3" name="Freeform 27">
              <a:extLst>
                <a:ext uri="{FF2B5EF4-FFF2-40B4-BE49-F238E27FC236}">
                  <a16:creationId xmlns:a16="http://schemas.microsoft.com/office/drawing/2014/main" id="{48A8AA63-899D-4D51-B61F-3ED6A5682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12800 w 40"/>
                <a:gd name="T1" fmla="*/ 16896 h 33"/>
                <a:gd name="T2" fmla="*/ 11264 w 40"/>
                <a:gd name="T3" fmla="*/ 16384 h 33"/>
                <a:gd name="T4" fmla="*/ 9216 w 40"/>
                <a:gd name="T5" fmla="*/ 15360 h 33"/>
                <a:gd name="T6" fmla="*/ 6656 w 40"/>
                <a:gd name="T7" fmla="*/ 14336 h 33"/>
                <a:gd name="T8" fmla="*/ 4608 w 40"/>
                <a:gd name="T9" fmla="*/ 12800 h 33"/>
                <a:gd name="T10" fmla="*/ 3072 w 40"/>
                <a:gd name="T11" fmla="*/ 11264 h 33"/>
                <a:gd name="T12" fmla="*/ 1536 w 40"/>
                <a:gd name="T13" fmla="*/ 9216 h 33"/>
                <a:gd name="T14" fmla="*/ 1024 w 40"/>
                <a:gd name="T15" fmla="*/ 8192 h 33"/>
                <a:gd name="T16" fmla="*/ 512 w 40"/>
                <a:gd name="T17" fmla="*/ 7168 h 33"/>
                <a:gd name="T18" fmla="*/ 512 w 40"/>
                <a:gd name="T19" fmla="*/ 6144 h 33"/>
                <a:gd name="T20" fmla="*/ 0 w 40"/>
                <a:gd name="T21" fmla="*/ 5120 h 33"/>
                <a:gd name="T22" fmla="*/ 512 w 40"/>
                <a:gd name="T23" fmla="*/ 4608 h 33"/>
                <a:gd name="T24" fmla="*/ 2048 w 40"/>
                <a:gd name="T25" fmla="*/ 3584 h 33"/>
                <a:gd name="T26" fmla="*/ 4096 w 40"/>
                <a:gd name="T27" fmla="*/ 2560 h 33"/>
                <a:gd name="T28" fmla="*/ 6144 w 40"/>
                <a:gd name="T29" fmla="*/ 1536 h 33"/>
                <a:gd name="T30" fmla="*/ 8192 w 40"/>
                <a:gd name="T31" fmla="*/ 512 h 33"/>
                <a:gd name="T32" fmla="*/ 10240 w 40"/>
                <a:gd name="T33" fmla="*/ 0 h 33"/>
                <a:gd name="T34" fmla="*/ 11776 w 40"/>
                <a:gd name="T35" fmla="*/ 0 h 33"/>
                <a:gd name="T36" fmla="*/ 12800 w 40"/>
                <a:gd name="T37" fmla="*/ 0 h 33"/>
                <a:gd name="T38" fmla="*/ 13312 w 40"/>
                <a:gd name="T39" fmla="*/ 0 h 33"/>
                <a:gd name="T40" fmla="*/ 14336 w 40"/>
                <a:gd name="T41" fmla="*/ 512 h 33"/>
                <a:gd name="T42" fmla="*/ 14848 w 40"/>
                <a:gd name="T43" fmla="*/ 512 h 33"/>
                <a:gd name="T44" fmla="*/ 15872 w 40"/>
                <a:gd name="T45" fmla="*/ 512 h 33"/>
                <a:gd name="T46" fmla="*/ 16384 w 40"/>
                <a:gd name="T47" fmla="*/ 512 h 33"/>
                <a:gd name="T48" fmla="*/ 17408 w 40"/>
                <a:gd name="T49" fmla="*/ 1536 h 33"/>
                <a:gd name="T50" fmla="*/ 18432 w 40"/>
                <a:gd name="T51" fmla="*/ 2048 h 33"/>
                <a:gd name="T52" fmla="*/ 19456 w 40"/>
                <a:gd name="T53" fmla="*/ 2560 h 33"/>
                <a:gd name="T54" fmla="*/ 19968 w 40"/>
                <a:gd name="T55" fmla="*/ 3584 h 33"/>
                <a:gd name="T56" fmla="*/ 20480 w 40"/>
                <a:gd name="T57" fmla="*/ 4608 h 33"/>
                <a:gd name="T58" fmla="*/ 20480 w 40"/>
                <a:gd name="T59" fmla="*/ 6656 h 33"/>
                <a:gd name="T60" fmla="*/ 20480 w 40"/>
                <a:gd name="T61" fmla="*/ 9216 h 33"/>
                <a:gd name="T62" fmla="*/ 20480 w 40"/>
                <a:gd name="T63" fmla="*/ 12288 h 33"/>
                <a:gd name="T64" fmla="*/ 19968 w 40"/>
                <a:gd name="T65" fmla="*/ 13312 h 33"/>
                <a:gd name="T66" fmla="*/ 19456 w 40"/>
                <a:gd name="T67" fmla="*/ 14336 h 33"/>
                <a:gd name="T68" fmla="*/ 18944 w 40"/>
                <a:gd name="T69" fmla="*/ 15360 h 33"/>
                <a:gd name="T70" fmla="*/ 18432 w 40"/>
                <a:gd name="T71" fmla="*/ 15872 h 33"/>
                <a:gd name="T72" fmla="*/ 17408 w 40"/>
                <a:gd name="T73" fmla="*/ 16384 h 33"/>
                <a:gd name="T74" fmla="*/ 16384 w 40"/>
                <a:gd name="T75" fmla="*/ 16384 h 33"/>
                <a:gd name="T76" fmla="*/ 15360 w 40"/>
                <a:gd name="T77" fmla="*/ 16896 h 33"/>
                <a:gd name="T78" fmla="*/ 13312 w 40"/>
                <a:gd name="T79" fmla="*/ 1689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4" name="Freeform 28">
              <a:extLst>
                <a:ext uri="{FF2B5EF4-FFF2-40B4-BE49-F238E27FC236}">
                  <a16:creationId xmlns:a16="http://schemas.microsoft.com/office/drawing/2014/main" id="{7B67415B-FA23-4063-9D24-761E9B00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1536 w 24"/>
                <a:gd name="T1" fmla="*/ 10164 h 24"/>
                <a:gd name="T2" fmla="*/ 1024 w 24"/>
                <a:gd name="T3" fmla="*/ 10164 h 24"/>
                <a:gd name="T4" fmla="*/ 512 w 24"/>
                <a:gd name="T5" fmla="*/ 9711 h 24"/>
                <a:gd name="T6" fmla="*/ 512 w 24"/>
                <a:gd name="T7" fmla="*/ 8840 h 24"/>
                <a:gd name="T8" fmla="*/ 0 w 24"/>
                <a:gd name="T9" fmla="*/ 8411 h 24"/>
                <a:gd name="T10" fmla="*/ 512 w 24"/>
                <a:gd name="T11" fmla="*/ 7600 h 24"/>
                <a:gd name="T12" fmla="*/ 1024 w 24"/>
                <a:gd name="T13" fmla="*/ 7600 h 24"/>
                <a:gd name="T14" fmla="*/ 2048 w 24"/>
                <a:gd name="T15" fmla="*/ 7600 h 24"/>
                <a:gd name="T16" fmla="*/ 3584 w 24"/>
                <a:gd name="T17" fmla="*/ 7600 h 24"/>
                <a:gd name="T18" fmla="*/ 4608 w 24"/>
                <a:gd name="T19" fmla="*/ 7179 h 24"/>
                <a:gd name="T20" fmla="*/ 5120 w 24"/>
                <a:gd name="T21" fmla="*/ 7179 h 24"/>
                <a:gd name="T22" fmla="*/ 5120 w 24"/>
                <a:gd name="T23" fmla="*/ 6707 h 24"/>
                <a:gd name="T24" fmla="*/ 5120 w 24"/>
                <a:gd name="T25" fmla="*/ 5863 h 24"/>
                <a:gd name="T26" fmla="*/ 4608 w 24"/>
                <a:gd name="T27" fmla="*/ 5190 h 24"/>
                <a:gd name="T28" fmla="*/ 4608 w 24"/>
                <a:gd name="T29" fmla="*/ 4755 h 24"/>
                <a:gd name="T30" fmla="*/ 4096 w 24"/>
                <a:gd name="T31" fmla="*/ 4755 h 24"/>
                <a:gd name="T32" fmla="*/ 3584 w 24"/>
                <a:gd name="T33" fmla="*/ 4755 h 24"/>
                <a:gd name="T34" fmla="*/ 2560 w 24"/>
                <a:gd name="T35" fmla="*/ 4755 h 24"/>
                <a:gd name="T36" fmla="*/ 1536 w 24"/>
                <a:gd name="T37" fmla="*/ 5190 h 24"/>
                <a:gd name="T38" fmla="*/ 512 w 24"/>
                <a:gd name="T39" fmla="*/ 5190 h 24"/>
                <a:gd name="T40" fmla="*/ 0 w 24"/>
                <a:gd name="T41" fmla="*/ 4755 h 24"/>
                <a:gd name="T42" fmla="*/ 0 w 24"/>
                <a:gd name="T43" fmla="*/ 4755 h 24"/>
                <a:gd name="T44" fmla="*/ 0 w 24"/>
                <a:gd name="T45" fmla="*/ 4295 h 24"/>
                <a:gd name="T46" fmla="*/ 1024 w 24"/>
                <a:gd name="T47" fmla="*/ 4295 h 24"/>
                <a:gd name="T48" fmla="*/ 2048 w 24"/>
                <a:gd name="T49" fmla="*/ 3881 h 24"/>
                <a:gd name="T50" fmla="*/ 2560 w 24"/>
                <a:gd name="T51" fmla="*/ 3881 h 24"/>
                <a:gd name="T52" fmla="*/ 3072 w 24"/>
                <a:gd name="T53" fmla="*/ 3425 h 24"/>
                <a:gd name="T54" fmla="*/ 3584 w 24"/>
                <a:gd name="T55" fmla="*/ 2994 h 24"/>
                <a:gd name="T56" fmla="*/ 3584 w 24"/>
                <a:gd name="T57" fmla="*/ 2650 h 24"/>
                <a:gd name="T58" fmla="*/ 3584 w 24"/>
                <a:gd name="T59" fmla="*/ 2193 h 24"/>
                <a:gd name="T60" fmla="*/ 3584 w 24"/>
                <a:gd name="T61" fmla="*/ 1353 h 24"/>
                <a:gd name="T62" fmla="*/ 4096 w 24"/>
                <a:gd name="T63" fmla="*/ 1353 h 24"/>
                <a:gd name="T64" fmla="*/ 5120 w 24"/>
                <a:gd name="T65" fmla="*/ 893 h 24"/>
                <a:gd name="T66" fmla="*/ 6656 w 24"/>
                <a:gd name="T67" fmla="*/ 456 h 24"/>
                <a:gd name="T68" fmla="*/ 8192 w 24"/>
                <a:gd name="T69" fmla="*/ 0 h 24"/>
                <a:gd name="T70" fmla="*/ 8704 w 24"/>
                <a:gd name="T71" fmla="*/ 0 h 24"/>
                <a:gd name="T72" fmla="*/ 9216 w 24"/>
                <a:gd name="T73" fmla="*/ 0 h 24"/>
                <a:gd name="T74" fmla="*/ 9728 w 24"/>
                <a:gd name="T75" fmla="*/ 893 h 24"/>
                <a:gd name="T76" fmla="*/ 10752 w 24"/>
                <a:gd name="T77" fmla="*/ 2650 h 24"/>
                <a:gd name="T78" fmla="*/ 11776 w 24"/>
                <a:gd name="T79" fmla="*/ 4295 h 24"/>
                <a:gd name="T80" fmla="*/ 12288 w 24"/>
                <a:gd name="T81" fmla="*/ 5190 h 24"/>
                <a:gd name="T82" fmla="*/ 12288 w 24"/>
                <a:gd name="T83" fmla="*/ 6308 h 24"/>
                <a:gd name="T84" fmla="*/ 12288 w 24"/>
                <a:gd name="T85" fmla="*/ 7179 h 24"/>
                <a:gd name="T86" fmla="*/ 10752 w 24"/>
                <a:gd name="T87" fmla="*/ 7600 h 24"/>
                <a:gd name="T88" fmla="*/ 9728 w 24"/>
                <a:gd name="T89" fmla="*/ 7600 h 24"/>
                <a:gd name="T90" fmla="*/ 7168 w 24"/>
                <a:gd name="T91" fmla="*/ 8411 h 24"/>
                <a:gd name="T92" fmla="*/ 4608 w 24"/>
                <a:gd name="T93" fmla="*/ 9312 h 24"/>
                <a:gd name="T94" fmla="*/ 2048 w 24"/>
                <a:gd name="T95" fmla="*/ 10164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5" name="Freeform 29">
              <a:extLst>
                <a:ext uri="{FF2B5EF4-FFF2-40B4-BE49-F238E27FC236}">
                  <a16:creationId xmlns:a16="http://schemas.microsoft.com/office/drawing/2014/main" id="{96D847FD-3800-48AF-989C-BEC53E1D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4608 w 9"/>
                <a:gd name="T1" fmla="*/ 6643 h 17"/>
                <a:gd name="T2" fmla="*/ 3584 w 9"/>
                <a:gd name="T3" fmla="*/ 6202 h 17"/>
                <a:gd name="T4" fmla="*/ 3072 w 9"/>
                <a:gd name="T5" fmla="*/ 6202 h 17"/>
                <a:gd name="T6" fmla="*/ 2560 w 9"/>
                <a:gd name="T7" fmla="*/ 6202 h 17"/>
                <a:gd name="T8" fmla="*/ 2560 w 9"/>
                <a:gd name="T9" fmla="*/ 5400 h 17"/>
                <a:gd name="T10" fmla="*/ 2048 w 9"/>
                <a:gd name="T11" fmla="*/ 4661 h 17"/>
                <a:gd name="T12" fmla="*/ 2048 w 9"/>
                <a:gd name="T13" fmla="*/ 3863 h 17"/>
                <a:gd name="T14" fmla="*/ 1536 w 9"/>
                <a:gd name="T15" fmla="*/ 3195 h 17"/>
                <a:gd name="T16" fmla="*/ 1536 w 9"/>
                <a:gd name="T17" fmla="*/ 2401 h 17"/>
                <a:gd name="T18" fmla="*/ 1024 w 9"/>
                <a:gd name="T19" fmla="*/ 1646 h 17"/>
                <a:gd name="T20" fmla="*/ 512 w 9"/>
                <a:gd name="T21" fmla="*/ 848 h 17"/>
                <a:gd name="T22" fmla="*/ 0 w 9"/>
                <a:gd name="T23" fmla="*/ 0 h 17"/>
                <a:gd name="T24" fmla="*/ 512 w 9"/>
                <a:gd name="T25" fmla="*/ 0 h 17"/>
                <a:gd name="T26" fmla="*/ 512 w 9"/>
                <a:gd name="T27" fmla="*/ 0 h 17"/>
                <a:gd name="T28" fmla="*/ 512 w 9"/>
                <a:gd name="T29" fmla="*/ 0 h 17"/>
                <a:gd name="T30" fmla="*/ 1024 w 9"/>
                <a:gd name="T31" fmla="*/ 0 h 17"/>
                <a:gd name="T32" fmla="*/ 1024 w 9"/>
                <a:gd name="T33" fmla="*/ 0 h 17"/>
                <a:gd name="T34" fmla="*/ 1536 w 9"/>
                <a:gd name="T35" fmla="*/ 0 h 17"/>
                <a:gd name="T36" fmla="*/ 1536 w 9"/>
                <a:gd name="T37" fmla="*/ 437 h 17"/>
                <a:gd name="T38" fmla="*/ 2048 w 9"/>
                <a:gd name="T39" fmla="*/ 848 h 17"/>
                <a:gd name="T40" fmla="*/ 2560 w 9"/>
                <a:gd name="T41" fmla="*/ 1646 h 17"/>
                <a:gd name="T42" fmla="*/ 3072 w 9"/>
                <a:gd name="T43" fmla="*/ 2401 h 17"/>
                <a:gd name="T44" fmla="*/ 3584 w 9"/>
                <a:gd name="T45" fmla="*/ 3195 h 17"/>
                <a:gd name="T46" fmla="*/ 4096 w 9"/>
                <a:gd name="T47" fmla="*/ 3863 h 17"/>
                <a:gd name="T48" fmla="*/ 4096 w 9"/>
                <a:gd name="T49" fmla="*/ 4661 h 17"/>
                <a:gd name="T50" fmla="*/ 4608 w 9"/>
                <a:gd name="T51" fmla="*/ 5853 h 17"/>
                <a:gd name="T52" fmla="*/ 4608 w 9"/>
                <a:gd name="T53" fmla="*/ 6643 h 17"/>
                <a:gd name="T54" fmla="*/ 4608 w 9"/>
                <a:gd name="T55" fmla="*/ 6643 h 17"/>
                <a:gd name="T56" fmla="*/ 4608 w 9"/>
                <a:gd name="T57" fmla="*/ 66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6" name="Freeform 30">
              <a:extLst>
                <a:ext uri="{FF2B5EF4-FFF2-40B4-BE49-F238E27FC236}">
                  <a16:creationId xmlns:a16="http://schemas.microsoft.com/office/drawing/2014/main" id="{F3DFCA82-7A21-4FF5-8A99-3093D516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2048 h 4"/>
                <a:gd name="T2" fmla="*/ 0 w 8"/>
                <a:gd name="T3" fmla="*/ 512 h 4"/>
                <a:gd name="T4" fmla="*/ 512 w 8"/>
                <a:gd name="T5" fmla="*/ 512 h 4"/>
                <a:gd name="T6" fmla="*/ 1024 w 8"/>
                <a:gd name="T7" fmla="*/ 512 h 4"/>
                <a:gd name="T8" fmla="*/ 2048 w 8"/>
                <a:gd name="T9" fmla="*/ 0 h 4"/>
                <a:gd name="T10" fmla="*/ 2560 w 8"/>
                <a:gd name="T11" fmla="*/ 0 h 4"/>
                <a:gd name="T12" fmla="*/ 3072 w 8"/>
                <a:gd name="T13" fmla="*/ 0 h 4"/>
                <a:gd name="T14" fmla="*/ 3584 w 8"/>
                <a:gd name="T15" fmla="*/ 0 h 4"/>
                <a:gd name="T16" fmla="*/ 4096 w 8"/>
                <a:gd name="T17" fmla="*/ 0 h 4"/>
                <a:gd name="T18" fmla="*/ 4096 w 8"/>
                <a:gd name="T19" fmla="*/ 0 h 4"/>
                <a:gd name="T20" fmla="*/ 4096 w 8"/>
                <a:gd name="T21" fmla="*/ 512 h 4"/>
                <a:gd name="T22" fmla="*/ 4096 w 8"/>
                <a:gd name="T23" fmla="*/ 1024 h 4"/>
                <a:gd name="T24" fmla="*/ 4096 w 8"/>
                <a:gd name="T25" fmla="*/ 1536 h 4"/>
                <a:gd name="T26" fmla="*/ 3584 w 8"/>
                <a:gd name="T27" fmla="*/ 1536 h 4"/>
                <a:gd name="T28" fmla="*/ 3072 w 8"/>
                <a:gd name="T29" fmla="*/ 1536 h 4"/>
                <a:gd name="T30" fmla="*/ 3072 w 8"/>
                <a:gd name="T31" fmla="*/ 1536 h 4"/>
                <a:gd name="T32" fmla="*/ 2560 w 8"/>
                <a:gd name="T33" fmla="*/ 1536 h 4"/>
                <a:gd name="T34" fmla="*/ 2048 w 8"/>
                <a:gd name="T35" fmla="*/ 1536 h 4"/>
                <a:gd name="T36" fmla="*/ 1536 w 8"/>
                <a:gd name="T37" fmla="*/ 1536 h 4"/>
                <a:gd name="T38" fmla="*/ 1024 w 8"/>
                <a:gd name="T39" fmla="*/ 1536 h 4"/>
                <a:gd name="T40" fmla="*/ 512 w 8"/>
                <a:gd name="T41" fmla="*/ 2048 h 4"/>
                <a:gd name="T42" fmla="*/ 0 w 8"/>
                <a:gd name="T43" fmla="*/ 204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7" name="Freeform 31">
              <a:extLst>
                <a:ext uri="{FF2B5EF4-FFF2-40B4-BE49-F238E27FC236}">
                  <a16:creationId xmlns:a16="http://schemas.microsoft.com/office/drawing/2014/main" id="{256CAF4E-7195-41AC-9A6B-D65F53E1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512 w 9"/>
                <a:gd name="T1" fmla="*/ 2560 h 5"/>
                <a:gd name="T2" fmla="*/ 512 w 9"/>
                <a:gd name="T3" fmla="*/ 2048 h 5"/>
                <a:gd name="T4" fmla="*/ 512 w 9"/>
                <a:gd name="T5" fmla="*/ 2048 h 5"/>
                <a:gd name="T6" fmla="*/ 0 w 9"/>
                <a:gd name="T7" fmla="*/ 1536 h 5"/>
                <a:gd name="T8" fmla="*/ 0 w 9"/>
                <a:gd name="T9" fmla="*/ 1536 h 5"/>
                <a:gd name="T10" fmla="*/ 0 w 9"/>
                <a:gd name="T11" fmla="*/ 1024 h 5"/>
                <a:gd name="T12" fmla="*/ 512 w 9"/>
                <a:gd name="T13" fmla="*/ 1024 h 5"/>
                <a:gd name="T14" fmla="*/ 512 w 9"/>
                <a:gd name="T15" fmla="*/ 512 h 5"/>
                <a:gd name="T16" fmla="*/ 1024 w 9"/>
                <a:gd name="T17" fmla="*/ 512 h 5"/>
                <a:gd name="T18" fmla="*/ 1024 w 9"/>
                <a:gd name="T19" fmla="*/ 512 h 5"/>
                <a:gd name="T20" fmla="*/ 1536 w 9"/>
                <a:gd name="T21" fmla="*/ 0 h 5"/>
                <a:gd name="T22" fmla="*/ 2048 w 9"/>
                <a:gd name="T23" fmla="*/ 0 h 5"/>
                <a:gd name="T24" fmla="*/ 2560 w 9"/>
                <a:gd name="T25" fmla="*/ 0 h 5"/>
                <a:gd name="T26" fmla="*/ 2560 w 9"/>
                <a:gd name="T27" fmla="*/ 0 h 5"/>
                <a:gd name="T28" fmla="*/ 3072 w 9"/>
                <a:gd name="T29" fmla="*/ 0 h 5"/>
                <a:gd name="T30" fmla="*/ 3584 w 9"/>
                <a:gd name="T31" fmla="*/ 0 h 5"/>
                <a:gd name="T32" fmla="*/ 4096 w 9"/>
                <a:gd name="T33" fmla="*/ 0 h 5"/>
                <a:gd name="T34" fmla="*/ 4608 w 9"/>
                <a:gd name="T35" fmla="*/ 512 h 5"/>
                <a:gd name="T36" fmla="*/ 4096 w 9"/>
                <a:gd name="T37" fmla="*/ 512 h 5"/>
                <a:gd name="T38" fmla="*/ 4096 w 9"/>
                <a:gd name="T39" fmla="*/ 1024 h 5"/>
                <a:gd name="T40" fmla="*/ 4096 w 9"/>
                <a:gd name="T41" fmla="*/ 1024 h 5"/>
                <a:gd name="T42" fmla="*/ 3584 w 9"/>
                <a:gd name="T43" fmla="*/ 1024 h 5"/>
                <a:gd name="T44" fmla="*/ 3584 w 9"/>
                <a:gd name="T45" fmla="*/ 1536 h 5"/>
                <a:gd name="T46" fmla="*/ 3584 w 9"/>
                <a:gd name="T47" fmla="*/ 1536 h 5"/>
                <a:gd name="T48" fmla="*/ 2560 w 9"/>
                <a:gd name="T49" fmla="*/ 2048 h 5"/>
                <a:gd name="T50" fmla="*/ 2048 w 9"/>
                <a:gd name="T51" fmla="*/ 2048 h 5"/>
                <a:gd name="T52" fmla="*/ 1536 w 9"/>
                <a:gd name="T53" fmla="*/ 2048 h 5"/>
                <a:gd name="T54" fmla="*/ 1024 w 9"/>
                <a:gd name="T55" fmla="*/ 2048 h 5"/>
                <a:gd name="T56" fmla="*/ 512 w 9"/>
                <a:gd name="T57" fmla="*/ 25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8" name="Freeform 32">
              <a:extLst>
                <a:ext uri="{FF2B5EF4-FFF2-40B4-BE49-F238E27FC236}">
                  <a16:creationId xmlns:a16="http://schemas.microsoft.com/office/drawing/2014/main" id="{1FAE134F-33D2-40EE-B35E-5C9ACD301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9365 w 47"/>
                <a:gd name="T1" fmla="*/ 21350 h 47"/>
                <a:gd name="T2" fmla="*/ 9854 w 47"/>
                <a:gd name="T3" fmla="*/ 20422 h 47"/>
                <a:gd name="T4" fmla="*/ 12498 w 47"/>
                <a:gd name="T5" fmla="*/ 18531 h 47"/>
                <a:gd name="T6" fmla="*/ 14350 w 47"/>
                <a:gd name="T7" fmla="*/ 17603 h 47"/>
                <a:gd name="T8" fmla="*/ 14834 w 47"/>
                <a:gd name="T9" fmla="*/ 16617 h 47"/>
                <a:gd name="T10" fmla="*/ 14350 w 47"/>
                <a:gd name="T11" fmla="*/ 15317 h 47"/>
                <a:gd name="T12" fmla="*/ 13922 w 47"/>
                <a:gd name="T13" fmla="*/ 14834 h 47"/>
                <a:gd name="T14" fmla="*/ 11041 w 47"/>
                <a:gd name="T15" fmla="*/ 15774 h 47"/>
                <a:gd name="T16" fmla="*/ 9854 w 47"/>
                <a:gd name="T17" fmla="*/ 16617 h 47"/>
                <a:gd name="T18" fmla="*/ 12017 w 47"/>
                <a:gd name="T19" fmla="*/ 14834 h 47"/>
                <a:gd name="T20" fmla="*/ 12953 w 47"/>
                <a:gd name="T21" fmla="*/ 12953 h 47"/>
                <a:gd name="T22" fmla="*/ 11526 w 47"/>
                <a:gd name="T23" fmla="*/ 12498 h 47"/>
                <a:gd name="T24" fmla="*/ 9365 w 47"/>
                <a:gd name="T25" fmla="*/ 13441 h 47"/>
                <a:gd name="T26" fmla="*/ 8398 w 47"/>
                <a:gd name="T27" fmla="*/ 11041 h 47"/>
                <a:gd name="T28" fmla="*/ 7497 w 47"/>
                <a:gd name="T29" fmla="*/ 14350 h 47"/>
                <a:gd name="T30" fmla="*/ 6073 w 47"/>
                <a:gd name="T31" fmla="*/ 16617 h 47"/>
                <a:gd name="T32" fmla="*/ 3789 w 47"/>
                <a:gd name="T33" fmla="*/ 17106 h 47"/>
                <a:gd name="T34" fmla="*/ 2820 w 47"/>
                <a:gd name="T35" fmla="*/ 16617 h 47"/>
                <a:gd name="T36" fmla="*/ 3789 w 47"/>
                <a:gd name="T37" fmla="*/ 15774 h 47"/>
                <a:gd name="T38" fmla="*/ 5216 w 47"/>
                <a:gd name="T39" fmla="*/ 15317 h 47"/>
                <a:gd name="T40" fmla="*/ 5580 w 47"/>
                <a:gd name="T41" fmla="*/ 13441 h 47"/>
                <a:gd name="T42" fmla="*/ 5216 w 47"/>
                <a:gd name="T43" fmla="*/ 9854 h 47"/>
                <a:gd name="T44" fmla="*/ 3789 w 47"/>
                <a:gd name="T45" fmla="*/ 7036 h 47"/>
                <a:gd name="T46" fmla="*/ 2392 w 47"/>
                <a:gd name="T47" fmla="*/ 7036 h 47"/>
                <a:gd name="T48" fmla="*/ 968 w 47"/>
                <a:gd name="T49" fmla="*/ 8896 h 47"/>
                <a:gd name="T50" fmla="*/ 489 w 47"/>
                <a:gd name="T51" fmla="*/ 8398 h 47"/>
                <a:gd name="T52" fmla="*/ 1425 w 47"/>
                <a:gd name="T53" fmla="*/ 5216 h 47"/>
                <a:gd name="T54" fmla="*/ 2820 w 47"/>
                <a:gd name="T55" fmla="*/ 3308 h 47"/>
                <a:gd name="T56" fmla="*/ 4244 w 47"/>
                <a:gd name="T57" fmla="*/ 2820 h 47"/>
                <a:gd name="T58" fmla="*/ 5580 w 47"/>
                <a:gd name="T59" fmla="*/ 4244 h 47"/>
                <a:gd name="T60" fmla="*/ 7497 w 47"/>
                <a:gd name="T61" fmla="*/ 7497 h 47"/>
                <a:gd name="T62" fmla="*/ 7972 w 47"/>
                <a:gd name="T63" fmla="*/ 6073 h 47"/>
                <a:gd name="T64" fmla="*/ 8398 w 47"/>
                <a:gd name="T65" fmla="*/ 5580 h 47"/>
                <a:gd name="T66" fmla="*/ 8896 w 47"/>
                <a:gd name="T67" fmla="*/ 7497 h 47"/>
                <a:gd name="T68" fmla="*/ 9365 w 47"/>
                <a:gd name="T69" fmla="*/ 6546 h 47"/>
                <a:gd name="T70" fmla="*/ 7972 w 47"/>
                <a:gd name="T71" fmla="*/ 4733 h 47"/>
                <a:gd name="T72" fmla="*/ 7497 w 47"/>
                <a:gd name="T73" fmla="*/ 3308 h 47"/>
                <a:gd name="T74" fmla="*/ 8896 w 47"/>
                <a:gd name="T75" fmla="*/ 3789 h 47"/>
                <a:gd name="T76" fmla="*/ 9854 w 47"/>
                <a:gd name="T77" fmla="*/ 5580 h 47"/>
                <a:gd name="T78" fmla="*/ 9854 w 47"/>
                <a:gd name="T79" fmla="*/ 5216 h 47"/>
                <a:gd name="T80" fmla="*/ 9365 w 47"/>
                <a:gd name="T81" fmla="*/ 3789 h 47"/>
                <a:gd name="T82" fmla="*/ 8398 w 47"/>
                <a:gd name="T83" fmla="*/ 2820 h 47"/>
                <a:gd name="T84" fmla="*/ 7497 w 47"/>
                <a:gd name="T85" fmla="*/ 1915 h 47"/>
                <a:gd name="T86" fmla="*/ 8398 w 47"/>
                <a:gd name="T87" fmla="*/ 0 h 47"/>
                <a:gd name="T88" fmla="*/ 9854 w 47"/>
                <a:gd name="T89" fmla="*/ 968 h 47"/>
                <a:gd name="T90" fmla="*/ 11041 w 47"/>
                <a:gd name="T91" fmla="*/ 3789 h 47"/>
                <a:gd name="T92" fmla="*/ 11526 w 47"/>
                <a:gd name="T93" fmla="*/ 6546 h 47"/>
                <a:gd name="T94" fmla="*/ 12498 w 47"/>
                <a:gd name="T95" fmla="*/ 7972 h 47"/>
                <a:gd name="T96" fmla="*/ 15774 w 47"/>
                <a:gd name="T97" fmla="*/ 10790 h 47"/>
                <a:gd name="T98" fmla="*/ 20422 w 47"/>
                <a:gd name="T99" fmla="*/ 14834 h 47"/>
                <a:gd name="T100" fmla="*/ 21350 w 47"/>
                <a:gd name="T101" fmla="*/ 16617 h 47"/>
                <a:gd name="T102" fmla="*/ 21847 w 47"/>
                <a:gd name="T103" fmla="*/ 18074 h 47"/>
                <a:gd name="T104" fmla="*/ 16617 w 47"/>
                <a:gd name="T105" fmla="*/ 19029 h 47"/>
                <a:gd name="T106" fmla="*/ 14350 w 47"/>
                <a:gd name="T107" fmla="*/ 19926 h 47"/>
                <a:gd name="T108" fmla="*/ 11526 w 47"/>
                <a:gd name="T109" fmla="*/ 21350 h 47"/>
                <a:gd name="T110" fmla="*/ 9854 w 47"/>
                <a:gd name="T111" fmla="*/ 218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09" name="Freeform 33">
              <a:extLst>
                <a:ext uri="{FF2B5EF4-FFF2-40B4-BE49-F238E27FC236}">
                  <a16:creationId xmlns:a16="http://schemas.microsoft.com/office/drawing/2014/main" id="{E8806CAB-3DAE-414B-A677-E9992F4F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17920 w 36"/>
                <a:gd name="T1" fmla="*/ 20332 h 45"/>
                <a:gd name="T2" fmla="*/ 16896 w 36"/>
                <a:gd name="T3" fmla="*/ 19875 h 45"/>
                <a:gd name="T4" fmla="*/ 16384 w 36"/>
                <a:gd name="T5" fmla="*/ 19402 h 45"/>
                <a:gd name="T6" fmla="*/ 15360 w 36"/>
                <a:gd name="T7" fmla="*/ 19402 h 45"/>
                <a:gd name="T8" fmla="*/ 14336 w 36"/>
                <a:gd name="T9" fmla="*/ 18010 h 45"/>
                <a:gd name="T10" fmla="*/ 12800 w 36"/>
                <a:gd name="T11" fmla="*/ 15729 h 45"/>
                <a:gd name="T12" fmla="*/ 10752 w 36"/>
                <a:gd name="T13" fmla="*/ 13831 h 45"/>
                <a:gd name="T14" fmla="*/ 8192 w 36"/>
                <a:gd name="T15" fmla="*/ 10530 h 45"/>
                <a:gd name="T16" fmla="*/ 7168 w 36"/>
                <a:gd name="T17" fmla="*/ 10280 h 45"/>
                <a:gd name="T18" fmla="*/ 6144 w 36"/>
                <a:gd name="T19" fmla="*/ 9810 h 45"/>
                <a:gd name="T20" fmla="*/ 5632 w 36"/>
                <a:gd name="T21" fmla="*/ 9345 h 45"/>
                <a:gd name="T22" fmla="*/ 4608 w 36"/>
                <a:gd name="T23" fmla="*/ 8386 h 45"/>
                <a:gd name="T24" fmla="*/ 4096 w 36"/>
                <a:gd name="T25" fmla="*/ 7482 h 45"/>
                <a:gd name="T26" fmla="*/ 3584 w 36"/>
                <a:gd name="T27" fmla="*/ 6537 h 45"/>
                <a:gd name="T28" fmla="*/ 3072 w 36"/>
                <a:gd name="T29" fmla="*/ 4725 h 45"/>
                <a:gd name="T30" fmla="*/ 2560 w 36"/>
                <a:gd name="T31" fmla="*/ 3783 h 45"/>
                <a:gd name="T32" fmla="*/ 2048 w 36"/>
                <a:gd name="T33" fmla="*/ 2389 h 45"/>
                <a:gd name="T34" fmla="*/ 1536 w 36"/>
                <a:gd name="T35" fmla="*/ 1913 h 45"/>
                <a:gd name="T36" fmla="*/ 512 w 36"/>
                <a:gd name="T37" fmla="*/ 967 h 45"/>
                <a:gd name="T38" fmla="*/ 0 w 36"/>
                <a:gd name="T39" fmla="*/ 0 h 45"/>
                <a:gd name="T40" fmla="*/ 0 w 36"/>
                <a:gd name="T41" fmla="*/ 0 h 45"/>
                <a:gd name="T42" fmla="*/ 1024 w 36"/>
                <a:gd name="T43" fmla="*/ 0 h 45"/>
                <a:gd name="T44" fmla="*/ 1536 w 36"/>
                <a:gd name="T45" fmla="*/ 0 h 45"/>
                <a:gd name="T46" fmla="*/ 2560 w 36"/>
                <a:gd name="T47" fmla="*/ 0 h 45"/>
                <a:gd name="T48" fmla="*/ 3072 w 36"/>
                <a:gd name="T49" fmla="*/ 489 h 45"/>
                <a:gd name="T50" fmla="*/ 4096 w 36"/>
                <a:gd name="T51" fmla="*/ 1424 h 45"/>
                <a:gd name="T52" fmla="*/ 4608 w 36"/>
                <a:gd name="T53" fmla="*/ 2389 h 45"/>
                <a:gd name="T54" fmla="*/ 4608 w 36"/>
                <a:gd name="T55" fmla="*/ 3783 h 45"/>
                <a:gd name="T56" fmla="*/ 4608 w 36"/>
                <a:gd name="T57" fmla="*/ 4725 h 45"/>
                <a:gd name="T58" fmla="*/ 5120 w 36"/>
                <a:gd name="T59" fmla="*/ 6060 h 45"/>
                <a:gd name="T60" fmla="*/ 6144 w 36"/>
                <a:gd name="T61" fmla="*/ 6993 h 45"/>
                <a:gd name="T62" fmla="*/ 7680 w 36"/>
                <a:gd name="T63" fmla="*/ 7953 h 45"/>
                <a:gd name="T64" fmla="*/ 9728 w 36"/>
                <a:gd name="T65" fmla="*/ 9810 h 45"/>
                <a:gd name="T66" fmla="*/ 11776 w 36"/>
                <a:gd name="T67" fmla="*/ 11505 h 45"/>
                <a:gd name="T68" fmla="*/ 14336 w 36"/>
                <a:gd name="T69" fmla="*/ 13346 h 45"/>
                <a:gd name="T70" fmla="*/ 16384 w 36"/>
                <a:gd name="T71" fmla="*/ 15729 h 45"/>
                <a:gd name="T72" fmla="*/ 17408 w 36"/>
                <a:gd name="T73" fmla="*/ 17058 h 45"/>
                <a:gd name="T74" fmla="*/ 17920 w 36"/>
                <a:gd name="T75" fmla="*/ 18482 h 45"/>
                <a:gd name="T76" fmla="*/ 18432 w 36"/>
                <a:gd name="T77" fmla="*/ 19402 h 45"/>
                <a:gd name="T78" fmla="*/ 18432 w 36"/>
                <a:gd name="T79" fmla="*/ 20332 h 45"/>
                <a:gd name="T80" fmla="*/ 18432 w 36"/>
                <a:gd name="T81" fmla="*/ 20826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0" name="Freeform 34">
              <a:extLst>
                <a:ext uri="{FF2B5EF4-FFF2-40B4-BE49-F238E27FC236}">
                  <a16:creationId xmlns:a16="http://schemas.microsoft.com/office/drawing/2014/main" id="{E0757A0A-A5AE-4592-90B9-53B47A56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5938 w 27"/>
                <a:gd name="T1" fmla="*/ 7649 h 19"/>
                <a:gd name="T2" fmla="*/ 4809 w 27"/>
                <a:gd name="T3" fmla="*/ 7194 h 19"/>
                <a:gd name="T4" fmla="*/ 3502 w 27"/>
                <a:gd name="T5" fmla="*/ 6385 h 19"/>
                <a:gd name="T6" fmla="*/ 2685 w 27"/>
                <a:gd name="T7" fmla="*/ 5620 h 19"/>
                <a:gd name="T8" fmla="*/ 1784 w 27"/>
                <a:gd name="T9" fmla="*/ 4372 h 19"/>
                <a:gd name="T10" fmla="*/ 1368 w 27"/>
                <a:gd name="T11" fmla="*/ 3279 h 19"/>
                <a:gd name="T12" fmla="*/ 463 w 27"/>
                <a:gd name="T13" fmla="*/ 2017 h 19"/>
                <a:gd name="T14" fmla="*/ 463 w 27"/>
                <a:gd name="T15" fmla="*/ 865 h 19"/>
                <a:gd name="T16" fmla="*/ 909 w 27"/>
                <a:gd name="T17" fmla="*/ 444 h 19"/>
                <a:gd name="T18" fmla="*/ 1784 w 27"/>
                <a:gd name="T19" fmla="*/ 444 h 19"/>
                <a:gd name="T20" fmla="*/ 2238 w 27"/>
                <a:gd name="T21" fmla="*/ 444 h 19"/>
                <a:gd name="T22" fmla="*/ 2685 w 27"/>
                <a:gd name="T23" fmla="*/ 444 h 19"/>
                <a:gd name="T24" fmla="*/ 3502 w 27"/>
                <a:gd name="T25" fmla="*/ 865 h 19"/>
                <a:gd name="T26" fmla="*/ 3934 w 27"/>
                <a:gd name="T27" fmla="*/ 865 h 19"/>
                <a:gd name="T28" fmla="*/ 4809 w 27"/>
                <a:gd name="T29" fmla="*/ 1262 h 19"/>
                <a:gd name="T30" fmla="*/ 5271 w 27"/>
                <a:gd name="T31" fmla="*/ 2458 h 19"/>
                <a:gd name="T32" fmla="*/ 5718 w 27"/>
                <a:gd name="T33" fmla="*/ 3279 h 19"/>
                <a:gd name="T34" fmla="*/ 5938 w 27"/>
                <a:gd name="T35" fmla="*/ 3928 h 19"/>
                <a:gd name="T36" fmla="*/ 6874 w 27"/>
                <a:gd name="T37" fmla="*/ 4372 h 19"/>
                <a:gd name="T38" fmla="*/ 7722 w 27"/>
                <a:gd name="T39" fmla="*/ 4787 h 19"/>
                <a:gd name="T40" fmla="*/ 8986 w 27"/>
                <a:gd name="T41" fmla="*/ 4372 h 19"/>
                <a:gd name="T42" fmla="*/ 9440 w 27"/>
                <a:gd name="T43" fmla="*/ 4372 h 19"/>
                <a:gd name="T44" fmla="*/ 9903 w 27"/>
                <a:gd name="T45" fmla="*/ 3928 h 19"/>
                <a:gd name="T46" fmla="*/ 10747 w 27"/>
                <a:gd name="T47" fmla="*/ 3694 h 19"/>
                <a:gd name="T48" fmla="*/ 11224 w 27"/>
                <a:gd name="T49" fmla="*/ 3694 h 19"/>
                <a:gd name="T50" fmla="*/ 11656 w 27"/>
                <a:gd name="T51" fmla="*/ 3928 h 19"/>
                <a:gd name="T52" fmla="*/ 11656 w 27"/>
                <a:gd name="T53" fmla="*/ 4372 h 19"/>
                <a:gd name="T54" fmla="*/ 11656 w 27"/>
                <a:gd name="T55" fmla="*/ 4787 h 19"/>
                <a:gd name="T56" fmla="*/ 11656 w 27"/>
                <a:gd name="T57" fmla="*/ 5176 h 19"/>
                <a:gd name="T58" fmla="*/ 11224 w 27"/>
                <a:gd name="T59" fmla="*/ 5620 h 19"/>
                <a:gd name="T60" fmla="*/ 10347 w 27"/>
                <a:gd name="T61" fmla="*/ 6385 h 19"/>
                <a:gd name="T62" fmla="*/ 9440 w 27"/>
                <a:gd name="T63" fmla="*/ 7194 h 19"/>
                <a:gd name="T64" fmla="*/ 8199 w 27"/>
                <a:gd name="T65" fmla="*/ 7649 h 19"/>
                <a:gd name="T66" fmla="*/ 7322 w 27"/>
                <a:gd name="T67" fmla="*/ 7649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1" name="Freeform 35">
              <a:extLst>
                <a:ext uri="{FF2B5EF4-FFF2-40B4-BE49-F238E27FC236}">
                  <a16:creationId xmlns:a16="http://schemas.microsoft.com/office/drawing/2014/main" id="{C04D7C69-F332-4123-8650-020A44E1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001 w 18"/>
                <a:gd name="T1" fmla="*/ 7649 h 19"/>
                <a:gd name="T2" fmla="*/ 1666 w 18"/>
                <a:gd name="T3" fmla="*/ 7649 h 19"/>
                <a:gd name="T4" fmla="*/ 1666 w 18"/>
                <a:gd name="T5" fmla="*/ 7194 h 19"/>
                <a:gd name="T6" fmla="*/ 1666 w 18"/>
                <a:gd name="T7" fmla="*/ 6804 h 19"/>
                <a:gd name="T8" fmla="*/ 2001 w 18"/>
                <a:gd name="T9" fmla="*/ 6804 h 19"/>
                <a:gd name="T10" fmla="*/ 2419 w 18"/>
                <a:gd name="T11" fmla="*/ 6385 h 19"/>
                <a:gd name="T12" fmla="*/ 2419 w 18"/>
                <a:gd name="T13" fmla="*/ 5939 h 19"/>
                <a:gd name="T14" fmla="*/ 2802 w 18"/>
                <a:gd name="T15" fmla="*/ 5620 h 19"/>
                <a:gd name="T16" fmla="*/ 2802 w 18"/>
                <a:gd name="T17" fmla="*/ 4787 h 19"/>
                <a:gd name="T18" fmla="*/ 2419 w 18"/>
                <a:gd name="T19" fmla="*/ 3928 h 19"/>
                <a:gd name="T20" fmla="*/ 2001 w 18"/>
                <a:gd name="T21" fmla="*/ 3279 h 19"/>
                <a:gd name="T22" fmla="*/ 1666 w 18"/>
                <a:gd name="T23" fmla="*/ 2886 h 19"/>
                <a:gd name="T24" fmla="*/ 1666 w 18"/>
                <a:gd name="T25" fmla="*/ 2458 h 19"/>
                <a:gd name="T26" fmla="*/ 1244 w 18"/>
                <a:gd name="T27" fmla="*/ 2458 h 19"/>
                <a:gd name="T28" fmla="*/ 858 w 18"/>
                <a:gd name="T29" fmla="*/ 2458 h 19"/>
                <a:gd name="T30" fmla="*/ 441 w 18"/>
                <a:gd name="T31" fmla="*/ 2886 h 19"/>
                <a:gd name="T32" fmla="*/ 0 w 18"/>
                <a:gd name="T33" fmla="*/ 2458 h 19"/>
                <a:gd name="T34" fmla="*/ 0 w 18"/>
                <a:gd name="T35" fmla="*/ 1684 h 19"/>
                <a:gd name="T36" fmla="*/ 441 w 18"/>
                <a:gd name="T37" fmla="*/ 1262 h 19"/>
                <a:gd name="T38" fmla="*/ 441 w 18"/>
                <a:gd name="T39" fmla="*/ 1262 h 19"/>
                <a:gd name="T40" fmla="*/ 858 w 18"/>
                <a:gd name="T41" fmla="*/ 1262 h 19"/>
                <a:gd name="T42" fmla="*/ 1244 w 18"/>
                <a:gd name="T43" fmla="*/ 865 h 19"/>
                <a:gd name="T44" fmla="*/ 1666 w 18"/>
                <a:gd name="T45" fmla="*/ 444 h 19"/>
                <a:gd name="T46" fmla="*/ 2419 w 18"/>
                <a:gd name="T47" fmla="*/ 0 h 19"/>
                <a:gd name="T48" fmla="*/ 3239 w 18"/>
                <a:gd name="T49" fmla="*/ 0 h 19"/>
                <a:gd name="T50" fmla="*/ 3675 w 18"/>
                <a:gd name="T51" fmla="*/ 865 h 19"/>
                <a:gd name="T52" fmla="*/ 3891 w 18"/>
                <a:gd name="T53" fmla="*/ 2886 h 19"/>
                <a:gd name="T54" fmla="*/ 4704 w 18"/>
                <a:gd name="T55" fmla="*/ 4372 h 19"/>
                <a:gd name="T56" fmla="*/ 5145 w 18"/>
                <a:gd name="T57" fmla="*/ 5176 h 19"/>
                <a:gd name="T58" fmla="*/ 6298 w 18"/>
                <a:gd name="T59" fmla="*/ 6385 h 19"/>
                <a:gd name="T60" fmla="*/ 7146 w 18"/>
                <a:gd name="T61" fmla="*/ 7194 h 19"/>
                <a:gd name="T62" fmla="*/ 6703 w 18"/>
                <a:gd name="T63" fmla="*/ 7194 h 19"/>
                <a:gd name="T64" fmla="*/ 6298 w 18"/>
                <a:gd name="T65" fmla="*/ 7194 h 19"/>
                <a:gd name="T66" fmla="*/ 5448 w 18"/>
                <a:gd name="T67" fmla="*/ 7194 h 19"/>
                <a:gd name="T68" fmla="*/ 4704 w 18"/>
                <a:gd name="T69" fmla="*/ 7649 h 19"/>
                <a:gd name="T70" fmla="*/ 4704 w 18"/>
                <a:gd name="T71" fmla="*/ 6804 h 19"/>
                <a:gd name="T72" fmla="*/ 5145 w 18"/>
                <a:gd name="T73" fmla="*/ 5939 h 19"/>
                <a:gd name="T74" fmla="*/ 5145 w 18"/>
                <a:gd name="T75" fmla="*/ 5620 h 19"/>
                <a:gd name="T76" fmla="*/ 4704 w 18"/>
                <a:gd name="T77" fmla="*/ 5620 h 19"/>
                <a:gd name="T78" fmla="*/ 4328 w 18"/>
                <a:gd name="T79" fmla="*/ 5620 h 19"/>
                <a:gd name="T80" fmla="*/ 3891 w 18"/>
                <a:gd name="T81" fmla="*/ 6385 h 19"/>
                <a:gd name="T82" fmla="*/ 3891 w 18"/>
                <a:gd name="T83" fmla="*/ 7194 h 19"/>
                <a:gd name="T84" fmla="*/ 3675 w 18"/>
                <a:gd name="T85" fmla="*/ 7649 h 19"/>
                <a:gd name="T86" fmla="*/ 3239 w 18"/>
                <a:gd name="T87" fmla="*/ 7649 h 19"/>
                <a:gd name="T88" fmla="*/ 2419 w 18"/>
                <a:gd name="T89" fmla="*/ 7649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2" name="Freeform 36">
              <a:extLst>
                <a:ext uri="{FF2B5EF4-FFF2-40B4-BE49-F238E27FC236}">
                  <a16:creationId xmlns:a16="http://schemas.microsoft.com/office/drawing/2014/main" id="{C748B2BA-68AE-43DE-A0C2-C09121CC0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753 w 12"/>
                <a:gd name="T1" fmla="*/ 2246 h 8"/>
                <a:gd name="T2" fmla="*/ 753 w 12"/>
                <a:gd name="T3" fmla="*/ 1937 h 8"/>
                <a:gd name="T4" fmla="*/ 753 w 12"/>
                <a:gd name="T5" fmla="*/ 1937 h 8"/>
                <a:gd name="T6" fmla="*/ 393 w 12"/>
                <a:gd name="T7" fmla="*/ 1695 h 8"/>
                <a:gd name="T8" fmla="*/ 393 w 12"/>
                <a:gd name="T9" fmla="*/ 1695 h 8"/>
                <a:gd name="T10" fmla="*/ 0 w 12"/>
                <a:gd name="T11" fmla="*/ 1695 h 8"/>
                <a:gd name="T12" fmla="*/ 0 w 12"/>
                <a:gd name="T13" fmla="*/ 1695 h 8"/>
                <a:gd name="T14" fmla="*/ 0 w 12"/>
                <a:gd name="T15" fmla="*/ 1695 h 8"/>
                <a:gd name="T16" fmla="*/ 0 w 12"/>
                <a:gd name="T17" fmla="*/ 1695 h 8"/>
                <a:gd name="T18" fmla="*/ 393 w 12"/>
                <a:gd name="T19" fmla="*/ 1386 h 8"/>
                <a:gd name="T20" fmla="*/ 753 w 12"/>
                <a:gd name="T21" fmla="*/ 1386 h 8"/>
                <a:gd name="T22" fmla="*/ 753 w 12"/>
                <a:gd name="T23" fmla="*/ 1198 h 8"/>
                <a:gd name="T24" fmla="*/ 1443 w 12"/>
                <a:gd name="T25" fmla="*/ 904 h 8"/>
                <a:gd name="T26" fmla="*/ 2175 w 12"/>
                <a:gd name="T27" fmla="*/ 639 h 8"/>
                <a:gd name="T28" fmla="*/ 2373 w 12"/>
                <a:gd name="T29" fmla="*/ 341 h 8"/>
                <a:gd name="T30" fmla="*/ 2766 w 12"/>
                <a:gd name="T31" fmla="*/ 341 h 8"/>
                <a:gd name="T32" fmla="*/ 3134 w 12"/>
                <a:gd name="T33" fmla="*/ 341 h 8"/>
                <a:gd name="T34" fmla="*/ 3416 w 12"/>
                <a:gd name="T35" fmla="*/ 0 h 8"/>
                <a:gd name="T36" fmla="*/ 3416 w 12"/>
                <a:gd name="T37" fmla="*/ 0 h 8"/>
                <a:gd name="T38" fmla="*/ 3831 w 12"/>
                <a:gd name="T39" fmla="*/ 0 h 8"/>
                <a:gd name="T40" fmla="*/ 3831 w 12"/>
                <a:gd name="T41" fmla="*/ 0 h 8"/>
                <a:gd name="T42" fmla="*/ 4169 w 12"/>
                <a:gd name="T43" fmla="*/ 341 h 8"/>
                <a:gd name="T44" fmla="*/ 4169 w 12"/>
                <a:gd name="T45" fmla="*/ 341 h 8"/>
                <a:gd name="T46" fmla="*/ 4169 w 12"/>
                <a:gd name="T47" fmla="*/ 341 h 8"/>
                <a:gd name="T48" fmla="*/ 4169 w 12"/>
                <a:gd name="T49" fmla="*/ 639 h 8"/>
                <a:gd name="T50" fmla="*/ 4169 w 12"/>
                <a:gd name="T51" fmla="*/ 904 h 8"/>
                <a:gd name="T52" fmla="*/ 4169 w 12"/>
                <a:gd name="T53" fmla="*/ 904 h 8"/>
                <a:gd name="T54" fmla="*/ 3831 w 12"/>
                <a:gd name="T55" fmla="*/ 904 h 8"/>
                <a:gd name="T56" fmla="*/ 3831 w 12"/>
                <a:gd name="T57" fmla="*/ 904 h 8"/>
                <a:gd name="T58" fmla="*/ 3416 w 12"/>
                <a:gd name="T59" fmla="*/ 904 h 8"/>
                <a:gd name="T60" fmla="*/ 3416 w 12"/>
                <a:gd name="T61" fmla="*/ 904 h 8"/>
                <a:gd name="T62" fmla="*/ 3134 w 12"/>
                <a:gd name="T63" fmla="*/ 1198 h 8"/>
                <a:gd name="T64" fmla="*/ 3134 w 12"/>
                <a:gd name="T65" fmla="*/ 1198 h 8"/>
                <a:gd name="T66" fmla="*/ 2766 w 12"/>
                <a:gd name="T67" fmla="*/ 1198 h 8"/>
                <a:gd name="T68" fmla="*/ 2373 w 12"/>
                <a:gd name="T69" fmla="*/ 1386 h 8"/>
                <a:gd name="T70" fmla="*/ 2175 w 12"/>
                <a:gd name="T71" fmla="*/ 1386 h 8"/>
                <a:gd name="T72" fmla="*/ 2175 w 12"/>
                <a:gd name="T73" fmla="*/ 1695 h 8"/>
                <a:gd name="T74" fmla="*/ 1443 w 12"/>
                <a:gd name="T75" fmla="*/ 1695 h 8"/>
                <a:gd name="T76" fmla="*/ 1135 w 12"/>
                <a:gd name="T77" fmla="*/ 1937 h 8"/>
                <a:gd name="T78" fmla="*/ 753 w 12"/>
                <a:gd name="T79" fmla="*/ 2246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3" name="Freeform 37">
              <a:extLst>
                <a:ext uri="{FF2B5EF4-FFF2-40B4-BE49-F238E27FC236}">
                  <a16:creationId xmlns:a16="http://schemas.microsoft.com/office/drawing/2014/main" id="{CC8572ED-F2B0-4B43-AE50-8DB2002DC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7721 w 34"/>
                <a:gd name="T1" fmla="*/ 23382 h 50"/>
                <a:gd name="T2" fmla="*/ 6802 w 34"/>
                <a:gd name="T3" fmla="*/ 22883 h 50"/>
                <a:gd name="T4" fmla="*/ 5853 w 34"/>
                <a:gd name="T5" fmla="*/ 21942 h 50"/>
                <a:gd name="T6" fmla="*/ 4958 w 34"/>
                <a:gd name="T7" fmla="*/ 20546 h 50"/>
                <a:gd name="T8" fmla="*/ 4038 w 34"/>
                <a:gd name="T9" fmla="*/ 19105 h 50"/>
                <a:gd name="T10" fmla="*/ 3216 w 34"/>
                <a:gd name="T11" fmla="*/ 17293 h 50"/>
                <a:gd name="T12" fmla="*/ 2296 w 34"/>
                <a:gd name="T13" fmla="*/ 14882 h 50"/>
                <a:gd name="T14" fmla="*/ 1401 w 34"/>
                <a:gd name="T15" fmla="*/ 11326 h 50"/>
                <a:gd name="T16" fmla="*/ 948 w 34"/>
                <a:gd name="T17" fmla="*/ 8484 h 50"/>
                <a:gd name="T18" fmla="*/ 481 w 34"/>
                <a:gd name="T19" fmla="*/ 6574 h 50"/>
                <a:gd name="T20" fmla="*/ 0 w 34"/>
                <a:gd name="T21" fmla="*/ 4752 h 50"/>
                <a:gd name="T22" fmla="*/ 0 w 34"/>
                <a:gd name="T23" fmla="*/ 3320 h 50"/>
                <a:gd name="T24" fmla="*/ 0 w 34"/>
                <a:gd name="T25" fmla="*/ 2400 h 50"/>
                <a:gd name="T26" fmla="*/ 0 w 34"/>
                <a:gd name="T27" fmla="*/ 1459 h 50"/>
                <a:gd name="T28" fmla="*/ 0 w 34"/>
                <a:gd name="T29" fmla="*/ 968 h 50"/>
                <a:gd name="T30" fmla="*/ 481 w 34"/>
                <a:gd name="T31" fmla="*/ 489 h 50"/>
                <a:gd name="T32" fmla="*/ 1401 w 34"/>
                <a:gd name="T33" fmla="*/ 0 h 50"/>
                <a:gd name="T34" fmla="*/ 1868 w 34"/>
                <a:gd name="T35" fmla="*/ 0 h 50"/>
                <a:gd name="T36" fmla="*/ 2761 w 34"/>
                <a:gd name="T37" fmla="*/ 0 h 50"/>
                <a:gd name="T38" fmla="*/ 3681 w 34"/>
                <a:gd name="T39" fmla="*/ 0 h 50"/>
                <a:gd name="T40" fmla="*/ 4038 w 34"/>
                <a:gd name="T41" fmla="*/ 4285 h 50"/>
                <a:gd name="T42" fmla="*/ 4958 w 34"/>
                <a:gd name="T43" fmla="*/ 8973 h 50"/>
                <a:gd name="T44" fmla="*/ 5853 w 34"/>
                <a:gd name="T45" fmla="*/ 13506 h 50"/>
                <a:gd name="T46" fmla="*/ 7721 w 34"/>
                <a:gd name="T47" fmla="*/ 17767 h 50"/>
                <a:gd name="T48" fmla="*/ 7957 w 34"/>
                <a:gd name="T49" fmla="*/ 18133 h 50"/>
                <a:gd name="T50" fmla="*/ 8915 w 34"/>
                <a:gd name="T51" fmla="*/ 18630 h 50"/>
                <a:gd name="T52" fmla="*/ 9366 w 34"/>
                <a:gd name="T53" fmla="*/ 18630 h 50"/>
                <a:gd name="T54" fmla="*/ 10255 w 34"/>
                <a:gd name="T55" fmla="*/ 18630 h 50"/>
                <a:gd name="T56" fmla="*/ 10722 w 34"/>
                <a:gd name="T57" fmla="*/ 18133 h 50"/>
                <a:gd name="T58" fmla="*/ 11534 w 34"/>
                <a:gd name="T59" fmla="*/ 17293 h 50"/>
                <a:gd name="T60" fmla="*/ 12488 w 34"/>
                <a:gd name="T61" fmla="*/ 16341 h 50"/>
                <a:gd name="T62" fmla="*/ 12923 w 34"/>
                <a:gd name="T63" fmla="*/ 15369 h 50"/>
                <a:gd name="T64" fmla="*/ 13812 w 34"/>
                <a:gd name="T65" fmla="*/ 14882 h 50"/>
                <a:gd name="T66" fmla="*/ 14295 w 34"/>
                <a:gd name="T67" fmla="*/ 14446 h 50"/>
                <a:gd name="T68" fmla="*/ 14760 w 34"/>
                <a:gd name="T69" fmla="*/ 14446 h 50"/>
                <a:gd name="T70" fmla="*/ 14760 w 34"/>
                <a:gd name="T71" fmla="*/ 14882 h 50"/>
                <a:gd name="T72" fmla="*/ 15215 w 34"/>
                <a:gd name="T73" fmla="*/ 16341 h 50"/>
                <a:gd name="T74" fmla="*/ 14760 w 34"/>
                <a:gd name="T75" fmla="*/ 17767 h 50"/>
                <a:gd name="T76" fmla="*/ 14760 w 34"/>
                <a:gd name="T77" fmla="*/ 19105 h 50"/>
                <a:gd name="T78" fmla="*/ 13812 w 34"/>
                <a:gd name="T79" fmla="*/ 20057 h 50"/>
                <a:gd name="T80" fmla="*/ 13812 w 34"/>
                <a:gd name="T81" fmla="*/ 19602 h 50"/>
                <a:gd name="T82" fmla="*/ 13812 w 34"/>
                <a:gd name="T83" fmla="*/ 19602 h 50"/>
                <a:gd name="T84" fmla="*/ 13404 w 34"/>
                <a:gd name="T85" fmla="*/ 19602 h 50"/>
                <a:gd name="T86" fmla="*/ 12488 w 34"/>
                <a:gd name="T87" fmla="*/ 20966 h 50"/>
                <a:gd name="T88" fmla="*/ 11171 w 34"/>
                <a:gd name="T89" fmla="*/ 22425 h 50"/>
                <a:gd name="T90" fmla="*/ 10722 w 34"/>
                <a:gd name="T91" fmla="*/ 22883 h 50"/>
                <a:gd name="T92" fmla="*/ 9770 w 34"/>
                <a:gd name="T93" fmla="*/ 23382 h 50"/>
                <a:gd name="T94" fmla="*/ 8915 w 34"/>
                <a:gd name="T95" fmla="*/ 23382 h 50"/>
                <a:gd name="T96" fmla="*/ 7957 w 34"/>
                <a:gd name="T97" fmla="*/ 23382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4" name="Freeform 38">
              <a:extLst>
                <a:ext uri="{FF2B5EF4-FFF2-40B4-BE49-F238E27FC236}">
                  <a16:creationId xmlns:a16="http://schemas.microsoft.com/office/drawing/2014/main" id="{954D16AA-D3F8-42FD-802B-6E1BDF2E4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365 w 10"/>
                <a:gd name="T1" fmla="*/ 4608 h 9"/>
                <a:gd name="T2" fmla="*/ 0 w 10"/>
                <a:gd name="T3" fmla="*/ 4096 h 9"/>
                <a:gd name="T4" fmla="*/ 365 w 10"/>
                <a:gd name="T5" fmla="*/ 3584 h 9"/>
                <a:gd name="T6" fmla="*/ 365 w 10"/>
                <a:gd name="T7" fmla="*/ 3072 h 9"/>
                <a:gd name="T8" fmla="*/ 365 w 10"/>
                <a:gd name="T9" fmla="*/ 3072 h 9"/>
                <a:gd name="T10" fmla="*/ 694 w 10"/>
                <a:gd name="T11" fmla="*/ 2560 h 9"/>
                <a:gd name="T12" fmla="*/ 694 w 10"/>
                <a:gd name="T13" fmla="*/ 2048 h 9"/>
                <a:gd name="T14" fmla="*/ 990 w 10"/>
                <a:gd name="T15" fmla="*/ 1536 h 9"/>
                <a:gd name="T16" fmla="*/ 1317 w 10"/>
                <a:gd name="T17" fmla="*/ 1024 h 9"/>
                <a:gd name="T18" fmla="*/ 1317 w 10"/>
                <a:gd name="T19" fmla="*/ 1024 h 9"/>
                <a:gd name="T20" fmla="*/ 1678 w 10"/>
                <a:gd name="T21" fmla="*/ 512 h 9"/>
                <a:gd name="T22" fmla="*/ 1881 w 10"/>
                <a:gd name="T23" fmla="*/ 0 h 9"/>
                <a:gd name="T24" fmla="*/ 2202 w 10"/>
                <a:gd name="T25" fmla="*/ 0 h 9"/>
                <a:gd name="T26" fmla="*/ 2502 w 10"/>
                <a:gd name="T27" fmla="*/ 0 h 9"/>
                <a:gd name="T28" fmla="*/ 2867 w 10"/>
                <a:gd name="T29" fmla="*/ 0 h 9"/>
                <a:gd name="T30" fmla="*/ 2867 w 10"/>
                <a:gd name="T31" fmla="*/ 0 h 9"/>
                <a:gd name="T32" fmla="*/ 3188 w 10"/>
                <a:gd name="T33" fmla="*/ 0 h 9"/>
                <a:gd name="T34" fmla="*/ 3188 w 10"/>
                <a:gd name="T35" fmla="*/ 0 h 9"/>
                <a:gd name="T36" fmla="*/ 2867 w 10"/>
                <a:gd name="T37" fmla="*/ 1024 h 9"/>
                <a:gd name="T38" fmla="*/ 2502 w 10"/>
                <a:gd name="T39" fmla="*/ 1536 h 9"/>
                <a:gd name="T40" fmla="*/ 1678 w 10"/>
                <a:gd name="T41" fmla="*/ 2560 h 9"/>
                <a:gd name="T42" fmla="*/ 990 w 10"/>
                <a:gd name="T43" fmla="*/ 3072 h 9"/>
                <a:gd name="T44" fmla="*/ 694 w 10"/>
                <a:gd name="T45" fmla="*/ 4096 h 9"/>
                <a:gd name="T46" fmla="*/ 365 w 10"/>
                <a:gd name="T47" fmla="*/ 4608 h 9"/>
                <a:gd name="T48" fmla="*/ 365 w 10"/>
                <a:gd name="T49" fmla="*/ 460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5" name="Freeform 39">
              <a:extLst>
                <a:ext uri="{FF2B5EF4-FFF2-40B4-BE49-F238E27FC236}">
                  <a16:creationId xmlns:a16="http://schemas.microsoft.com/office/drawing/2014/main" id="{8E16BB7A-0339-46AC-9E4E-7745B74E6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1536 h 3"/>
                <a:gd name="T2" fmla="*/ 0 w 3"/>
                <a:gd name="T3" fmla="*/ 1536 h 3"/>
                <a:gd name="T4" fmla="*/ 512 w 3"/>
                <a:gd name="T5" fmla="*/ 1024 h 3"/>
                <a:gd name="T6" fmla="*/ 512 w 3"/>
                <a:gd name="T7" fmla="*/ 512 h 3"/>
                <a:gd name="T8" fmla="*/ 1024 w 3"/>
                <a:gd name="T9" fmla="*/ 512 h 3"/>
                <a:gd name="T10" fmla="*/ 1536 w 3"/>
                <a:gd name="T11" fmla="*/ 0 h 3"/>
                <a:gd name="T12" fmla="*/ 1536 w 3"/>
                <a:gd name="T13" fmla="*/ 0 h 3"/>
                <a:gd name="T14" fmla="*/ 1536 w 3"/>
                <a:gd name="T15" fmla="*/ 512 h 3"/>
                <a:gd name="T16" fmla="*/ 1536 w 3"/>
                <a:gd name="T17" fmla="*/ 512 h 3"/>
                <a:gd name="T18" fmla="*/ 1536 w 3"/>
                <a:gd name="T19" fmla="*/ 512 h 3"/>
                <a:gd name="T20" fmla="*/ 1024 w 3"/>
                <a:gd name="T21" fmla="*/ 512 h 3"/>
                <a:gd name="T22" fmla="*/ 1024 w 3"/>
                <a:gd name="T23" fmla="*/ 1024 h 3"/>
                <a:gd name="T24" fmla="*/ 512 w 3"/>
                <a:gd name="T25" fmla="*/ 1536 h 3"/>
                <a:gd name="T26" fmla="*/ 0 w 3"/>
                <a:gd name="T27" fmla="*/ 153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6" name="Freeform 40">
              <a:extLst>
                <a:ext uri="{FF2B5EF4-FFF2-40B4-BE49-F238E27FC236}">
                  <a16:creationId xmlns:a16="http://schemas.microsoft.com/office/drawing/2014/main" id="{821C9995-FF89-453E-917F-2A4ADDB2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1536 w 4"/>
                <a:gd name="T1" fmla="*/ 2048 h 4"/>
                <a:gd name="T2" fmla="*/ 1536 w 4"/>
                <a:gd name="T3" fmla="*/ 2048 h 4"/>
                <a:gd name="T4" fmla="*/ 1024 w 4"/>
                <a:gd name="T5" fmla="*/ 2048 h 4"/>
                <a:gd name="T6" fmla="*/ 512 w 4"/>
                <a:gd name="T7" fmla="*/ 2048 h 4"/>
                <a:gd name="T8" fmla="*/ 512 w 4"/>
                <a:gd name="T9" fmla="*/ 1536 h 4"/>
                <a:gd name="T10" fmla="*/ 0 w 4"/>
                <a:gd name="T11" fmla="*/ 1536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0 h 4"/>
                <a:gd name="T18" fmla="*/ 512 w 4"/>
                <a:gd name="T19" fmla="*/ 512 h 4"/>
                <a:gd name="T20" fmla="*/ 1024 w 4"/>
                <a:gd name="T21" fmla="*/ 1024 h 4"/>
                <a:gd name="T22" fmla="*/ 1024 w 4"/>
                <a:gd name="T23" fmla="*/ 1024 h 4"/>
                <a:gd name="T24" fmla="*/ 1536 w 4"/>
                <a:gd name="T25" fmla="*/ 1536 h 4"/>
                <a:gd name="T26" fmla="*/ 1536 w 4"/>
                <a:gd name="T27" fmla="*/ 1536 h 4"/>
                <a:gd name="T28" fmla="*/ 2048 w 4"/>
                <a:gd name="T29" fmla="*/ 2048 h 4"/>
                <a:gd name="T30" fmla="*/ 1536 w 4"/>
                <a:gd name="T31" fmla="*/ 2048 h 4"/>
                <a:gd name="T32" fmla="*/ 1536 w 4"/>
                <a:gd name="T33" fmla="*/ 204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7" name="Freeform 41">
              <a:extLst>
                <a:ext uri="{FF2B5EF4-FFF2-40B4-BE49-F238E27FC236}">
                  <a16:creationId xmlns:a16="http://schemas.microsoft.com/office/drawing/2014/main" id="{8B9B4CF8-9638-4EBE-BF57-2E94F37B9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6926 w 29"/>
                <a:gd name="T1" fmla="*/ 13692 h 31"/>
                <a:gd name="T2" fmla="*/ 4898 w 29"/>
                <a:gd name="T3" fmla="*/ 13251 h 31"/>
                <a:gd name="T4" fmla="*/ 1793 w 29"/>
                <a:gd name="T5" fmla="*/ 12779 h 31"/>
                <a:gd name="T6" fmla="*/ 0 w 29"/>
                <a:gd name="T7" fmla="*/ 12779 h 31"/>
                <a:gd name="T8" fmla="*/ 0 w 29"/>
                <a:gd name="T9" fmla="*/ 11887 h 31"/>
                <a:gd name="T10" fmla="*/ 464 w 29"/>
                <a:gd name="T11" fmla="*/ 11887 h 31"/>
                <a:gd name="T12" fmla="*/ 464 w 29"/>
                <a:gd name="T13" fmla="*/ 11438 h 31"/>
                <a:gd name="T14" fmla="*/ 1376 w 29"/>
                <a:gd name="T15" fmla="*/ 10508 h 31"/>
                <a:gd name="T16" fmla="*/ 2705 w 29"/>
                <a:gd name="T17" fmla="*/ 8817 h 31"/>
                <a:gd name="T18" fmla="*/ 4434 w 29"/>
                <a:gd name="T19" fmla="*/ 5813 h 31"/>
                <a:gd name="T20" fmla="*/ 5779 w 29"/>
                <a:gd name="T21" fmla="*/ 2714 h 31"/>
                <a:gd name="T22" fmla="*/ 6926 w 29"/>
                <a:gd name="T23" fmla="*/ 0 h 31"/>
                <a:gd name="T24" fmla="*/ 9971 w 29"/>
                <a:gd name="T25" fmla="*/ 0 h 31"/>
                <a:gd name="T26" fmla="*/ 9971 w 29"/>
                <a:gd name="T27" fmla="*/ 464 h 31"/>
                <a:gd name="T28" fmla="*/ 9627 w 29"/>
                <a:gd name="T29" fmla="*/ 913 h 31"/>
                <a:gd name="T30" fmla="*/ 8715 w 29"/>
                <a:gd name="T31" fmla="*/ 1797 h 31"/>
                <a:gd name="T32" fmla="*/ 7386 w 29"/>
                <a:gd name="T33" fmla="*/ 2714 h 31"/>
                <a:gd name="T34" fmla="*/ 6447 w 29"/>
                <a:gd name="T35" fmla="*/ 3536 h 31"/>
                <a:gd name="T36" fmla="*/ 6926 w 29"/>
                <a:gd name="T37" fmla="*/ 3536 h 31"/>
                <a:gd name="T38" fmla="*/ 8239 w 29"/>
                <a:gd name="T39" fmla="*/ 2714 h 31"/>
                <a:gd name="T40" fmla="*/ 9179 w 29"/>
                <a:gd name="T41" fmla="*/ 2277 h 31"/>
                <a:gd name="T42" fmla="*/ 9627 w 29"/>
                <a:gd name="T43" fmla="*/ 1797 h 31"/>
                <a:gd name="T44" fmla="*/ 9971 w 29"/>
                <a:gd name="T45" fmla="*/ 1797 h 31"/>
                <a:gd name="T46" fmla="*/ 10451 w 29"/>
                <a:gd name="T47" fmla="*/ 1797 h 31"/>
                <a:gd name="T48" fmla="*/ 10451 w 29"/>
                <a:gd name="T49" fmla="*/ 2714 h 31"/>
                <a:gd name="T50" fmla="*/ 9971 w 29"/>
                <a:gd name="T51" fmla="*/ 4016 h 31"/>
                <a:gd name="T52" fmla="*/ 9179 w 29"/>
                <a:gd name="T53" fmla="*/ 4929 h 31"/>
                <a:gd name="T54" fmla="*/ 8239 w 29"/>
                <a:gd name="T55" fmla="*/ 5813 h 31"/>
                <a:gd name="T56" fmla="*/ 8715 w 29"/>
                <a:gd name="T57" fmla="*/ 6277 h 31"/>
                <a:gd name="T58" fmla="*/ 9179 w 29"/>
                <a:gd name="T59" fmla="*/ 5813 h 31"/>
                <a:gd name="T60" fmla="*/ 9627 w 29"/>
                <a:gd name="T61" fmla="*/ 5340 h 31"/>
                <a:gd name="T62" fmla="*/ 9627 w 29"/>
                <a:gd name="T63" fmla="*/ 4929 h 31"/>
                <a:gd name="T64" fmla="*/ 9971 w 29"/>
                <a:gd name="T65" fmla="*/ 4481 h 31"/>
                <a:gd name="T66" fmla="*/ 10451 w 29"/>
                <a:gd name="T67" fmla="*/ 4016 h 31"/>
                <a:gd name="T68" fmla="*/ 10451 w 29"/>
                <a:gd name="T69" fmla="*/ 3536 h 31"/>
                <a:gd name="T70" fmla="*/ 10883 w 29"/>
                <a:gd name="T71" fmla="*/ 4016 h 31"/>
                <a:gd name="T72" fmla="*/ 11359 w 29"/>
                <a:gd name="T73" fmla="*/ 5813 h 31"/>
                <a:gd name="T74" fmla="*/ 11764 w 29"/>
                <a:gd name="T75" fmla="*/ 7902 h 31"/>
                <a:gd name="T76" fmla="*/ 12239 w 29"/>
                <a:gd name="T77" fmla="*/ 10508 h 31"/>
                <a:gd name="T78" fmla="*/ 12672 w 29"/>
                <a:gd name="T79" fmla="*/ 11438 h 31"/>
                <a:gd name="T80" fmla="*/ 12672 w 29"/>
                <a:gd name="T81" fmla="*/ 12779 h 31"/>
                <a:gd name="T82" fmla="*/ 11359 w 29"/>
                <a:gd name="T83" fmla="*/ 13251 h 31"/>
                <a:gd name="T84" fmla="*/ 10451 w 29"/>
                <a:gd name="T85" fmla="*/ 13692 h 31"/>
                <a:gd name="T86" fmla="*/ 9179 w 29"/>
                <a:gd name="T87" fmla="*/ 13692 h 31"/>
                <a:gd name="T88" fmla="*/ 8239 w 29"/>
                <a:gd name="T89" fmla="*/ 1369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8" name="Freeform 42">
              <a:extLst>
                <a:ext uri="{FF2B5EF4-FFF2-40B4-BE49-F238E27FC236}">
                  <a16:creationId xmlns:a16="http://schemas.microsoft.com/office/drawing/2014/main" id="{6958EB2A-0ED0-4EB7-8F05-51328530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5542 w 41"/>
                <a:gd name="T1" fmla="*/ 48848 h 105"/>
                <a:gd name="T2" fmla="*/ 3732 w 41"/>
                <a:gd name="T3" fmla="*/ 48353 h 105"/>
                <a:gd name="T4" fmla="*/ 2373 w 41"/>
                <a:gd name="T5" fmla="*/ 47864 h 105"/>
                <a:gd name="T6" fmla="*/ 484 w 41"/>
                <a:gd name="T7" fmla="*/ 46953 h 105"/>
                <a:gd name="T8" fmla="*/ 0 w 41"/>
                <a:gd name="T9" fmla="*/ 46461 h 105"/>
                <a:gd name="T10" fmla="*/ 0 w 41"/>
                <a:gd name="T11" fmla="*/ 45996 h 105"/>
                <a:gd name="T12" fmla="*/ 956 w 41"/>
                <a:gd name="T13" fmla="*/ 45520 h 105"/>
                <a:gd name="T14" fmla="*/ 1420 w 41"/>
                <a:gd name="T15" fmla="*/ 44536 h 105"/>
                <a:gd name="T16" fmla="*/ 1889 w 41"/>
                <a:gd name="T17" fmla="*/ 43563 h 105"/>
                <a:gd name="T18" fmla="*/ 2805 w 41"/>
                <a:gd name="T19" fmla="*/ 41760 h 105"/>
                <a:gd name="T20" fmla="*/ 4220 w 41"/>
                <a:gd name="T21" fmla="*/ 39403 h 105"/>
                <a:gd name="T22" fmla="*/ 5058 w 41"/>
                <a:gd name="T23" fmla="*/ 36971 h 105"/>
                <a:gd name="T24" fmla="*/ 6014 w 41"/>
                <a:gd name="T25" fmla="*/ 34383 h 105"/>
                <a:gd name="T26" fmla="*/ 6948 w 41"/>
                <a:gd name="T27" fmla="*/ 32935 h 105"/>
                <a:gd name="T28" fmla="*/ 7373 w 41"/>
                <a:gd name="T29" fmla="*/ 31475 h 105"/>
                <a:gd name="T30" fmla="*/ 7373 w 41"/>
                <a:gd name="T31" fmla="*/ 31127 h 105"/>
                <a:gd name="T32" fmla="*/ 7857 w 41"/>
                <a:gd name="T33" fmla="*/ 30138 h 105"/>
                <a:gd name="T34" fmla="*/ 7857 w 41"/>
                <a:gd name="T35" fmla="*/ 29195 h 105"/>
                <a:gd name="T36" fmla="*/ 8337 w 41"/>
                <a:gd name="T37" fmla="*/ 26842 h 105"/>
                <a:gd name="T38" fmla="*/ 8789 w 41"/>
                <a:gd name="T39" fmla="*/ 23454 h 105"/>
                <a:gd name="T40" fmla="*/ 9262 w 41"/>
                <a:gd name="T41" fmla="*/ 19653 h 105"/>
                <a:gd name="T42" fmla="*/ 9262 w 41"/>
                <a:gd name="T43" fmla="*/ 15889 h 105"/>
                <a:gd name="T44" fmla="*/ 8789 w 41"/>
                <a:gd name="T45" fmla="*/ 12322 h 105"/>
                <a:gd name="T46" fmla="*/ 8337 w 41"/>
                <a:gd name="T47" fmla="*/ 10889 h 105"/>
                <a:gd name="T48" fmla="*/ 8337 w 41"/>
                <a:gd name="T49" fmla="*/ 8994 h 105"/>
                <a:gd name="T50" fmla="*/ 7373 w 41"/>
                <a:gd name="T51" fmla="*/ 7561 h 105"/>
                <a:gd name="T52" fmla="*/ 6948 w 41"/>
                <a:gd name="T53" fmla="*/ 5729 h 105"/>
                <a:gd name="T54" fmla="*/ 6014 w 41"/>
                <a:gd name="T55" fmla="*/ 4297 h 105"/>
                <a:gd name="T56" fmla="*/ 5542 w 41"/>
                <a:gd name="T57" fmla="*/ 3328 h 105"/>
                <a:gd name="T58" fmla="*/ 6014 w 41"/>
                <a:gd name="T59" fmla="*/ 2401 h 105"/>
                <a:gd name="T60" fmla="*/ 6948 w 41"/>
                <a:gd name="T61" fmla="*/ 1927 h 105"/>
                <a:gd name="T62" fmla="*/ 8789 w 41"/>
                <a:gd name="T63" fmla="*/ 973 h 105"/>
                <a:gd name="T64" fmla="*/ 11413 w 41"/>
                <a:gd name="T65" fmla="*/ 491 h 105"/>
                <a:gd name="T66" fmla="*/ 13727 w 41"/>
                <a:gd name="T67" fmla="*/ 0 h 105"/>
                <a:gd name="T68" fmla="*/ 15975 w 41"/>
                <a:gd name="T69" fmla="*/ 1460 h 105"/>
                <a:gd name="T70" fmla="*/ 16882 w 41"/>
                <a:gd name="T71" fmla="*/ 4297 h 105"/>
                <a:gd name="T72" fmla="*/ 17852 w 41"/>
                <a:gd name="T73" fmla="*/ 7084 h 105"/>
                <a:gd name="T74" fmla="*/ 18298 w 41"/>
                <a:gd name="T75" fmla="*/ 10406 h 105"/>
                <a:gd name="T76" fmla="*/ 18298 w 41"/>
                <a:gd name="T77" fmla="*/ 13550 h 105"/>
                <a:gd name="T78" fmla="*/ 18786 w 41"/>
                <a:gd name="T79" fmla="*/ 16386 h 105"/>
                <a:gd name="T80" fmla="*/ 18298 w 41"/>
                <a:gd name="T81" fmla="*/ 19653 h 105"/>
                <a:gd name="T82" fmla="*/ 17852 w 41"/>
                <a:gd name="T83" fmla="*/ 22979 h 105"/>
                <a:gd name="T84" fmla="*/ 17364 w 41"/>
                <a:gd name="T85" fmla="*/ 26359 h 105"/>
                <a:gd name="T86" fmla="*/ 16471 w 41"/>
                <a:gd name="T87" fmla="*/ 29671 h 105"/>
                <a:gd name="T88" fmla="*/ 15522 w 41"/>
                <a:gd name="T89" fmla="*/ 32460 h 105"/>
                <a:gd name="T90" fmla="*/ 14566 w 41"/>
                <a:gd name="T91" fmla="*/ 35788 h 105"/>
                <a:gd name="T92" fmla="*/ 13270 w 41"/>
                <a:gd name="T93" fmla="*/ 38432 h 105"/>
                <a:gd name="T94" fmla="*/ 11881 w 41"/>
                <a:gd name="T95" fmla="*/ 41271 h 105"/>
                <a:gd name="T96" fmla="*/ 10481 w 41"/>
                <a:gd name="T97" fmla="*/ 44044 h 105"/>
                <a:gd name="T98" fmla="*/ 8789 w 41"/>
                <a:gd name="T99" fmla="*/ 46953 h 105"/>
                <a:gd name="T100" fmla="*/ 7373 w 41"/>
                <a:gd name="T101" fmla="*/ 48848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19" name="Freeform 43">
              <a:extLst>
                <a:ext uri="{FF2B5EF4-FFF2-40B4-BE49-F238E27FC236}">
                  <a16:creationId xmlns:a16="http://schemas.microsoft.com/office/drawing/2014/main" id="{6AEEC875-1FEB-4DD3-BA7B-0D7BA80D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42208 h 92"/>
                <a:gd name="T2" fmla="*/ 0 w 48"/>
                <a:gd name="T3" fmla="*/ 41225 h 92"/>
                <a:gd name="T4" fmla="*/ 489 w 48"/>
                <a:gd name="T5" fmla="*/ 40814 h 92"/>
                <a:gd name="T6" fmla="*/ 1457 w 48"/>
                <a:gd name="T7" fmla="*/ 39864 h 92"/>
                <a:gd name="T8" fmla="*/ 2397 w 48"/>
                <a:gd name="T9" fmla="*/ 38904 h 92"/>
                <a:gd name="T10" fmla="*/ 3792 w 48"/>
                <a:gd name="T11" fmla="*/ 36635 h 92"/>
                <a:gd name="T12" fmla="*/ 5708 w 48"/>
                <a:gd name="T13" fmla="*/ 32835 h 92"/>
                <a:gd name="T14" fmla="*/ 7505 w 48"/>
                <a:gd name="T15" fmla="*/ 29791 h 92"/>
                <a:gd name="T16" fmla="*/ 8473 w 48"/>
                <a:gd name="T17" fmla="*/ 28364 h 92"/>
                <a:gd name="T18" fmla="*/ 8900 w 48"/>
                <a:gd name="T19" fmla="*/ 26910 h 92"/>
                <a:gd name="T20" fmla="*/ 9389 w 48"/>
                <a:gd name="T21" fmla="*/ 24627 h 92"/>
                <a:gd name="T22" fmla="*/ 10325 w 48"/>
                <a:gd name="T23" fmla="*/ 19911 h 92"/>
                <a:gd name="T24" fmla="*/ 10814 w 48"/>
                <a:gd name="T25" fmla="*/ 14809 h 92"/>
                <a:gd name="T26" fmla="*/ 10814 w 48"/>
                <a:gd name="T27" fmla="*/ 9814 h 92"/>
                <a:gd name="T28" fmla="*/ 10325 w 48"/>
                <a:gd name="T29" fmla="*/ 5209 h 92"/>
                <a:gd name="T30" fmla="*/ 9868 w 48"/>
                <a:gd name="T31" fmla="*/ 2817 h 92"/>
                <a:gd name="T32" fmla="*/ 9389 w 48"/>
                <a:gd name="T33" fmla="*/ 967 h 92"/>
                <a:gd name="T34" fmla="*/ 9389 w 48"/>
                <a:gd name="T35" fmla="*/ 489 h 92"/>
                <a:gd name="T36" fmla="*/ 11297 w 48"/>
                <a:gd name="T37" fmla="*/ 1913 h 92"/>
                <a:gd name="T38" fmla="*/ 12962 w 48"/>
                <a:gd name="T39" fmla="*/ 3784 h 92"/>
                <a:gd name="T40" fmla="*/ 14357 w 48"/>
                <a:gd name="T41" fmla="*/ 5573 h 92"/>
                <a:gd name="T42" fmla="*/ 15327 w 48"/>
                <a:gd name="T43" fmla="*/ 7968 h 92"/>
                <a:gd name="T44" fmla="*/ 15821 w 48"/>
                <a:gd name="T45" fmla="*/ 9814 h 92"/>
                <a:gd name="T46" fmla="*/ 16279 w 48"/>
                <a:gd name="T47" fmla="*/ 10305 h 92"/>
                <a:gd name="T48" fmla="*/ 17615 w 48"/>
                <a:gd name="T49" fmla="*/ 10785 h 92"/>
                <a:gd name="T50" fmla="*/ 19042 w 48"/>
                <a:gd name="T51" fmla="*/ 10305 h 92"/>
                <a:gd name="T52" fmla="*/ 20009 w 48"/>
                <a:gd name="T53" fmla="*/ 8880 h 92"/>
                <a:gd name="T54" fmla="*/ 21862 w 48"/>
                <a:gd name="T55" fmla="*/ 6997 h 92"/>
                <a:gd name="T56" fmla="*/ 21862 w 48"/>
                <a:gd name="T57" fmla="*/ 7486 h 92"/>
                <a:gd name="T58" fmla="*/ 20934 w 48"/>
                <a:gd name="T59" fmla="*/ 10785 h 92"/>
                <a:gd name="T60" fmla="*/ 20435 w 48"/>
                <a:gd name="T61" fmla="*/ 11990 h 92"/>
                <a:gd name="T62" fmla="*/ 19042 w 48"/>
                <a:gd name="T63" fmla="*/ 13415 h 92"/>
                <a:gd name="T64" fmla="*/ 17126 w 48"/>
                <a:gd name="T65" fmla="*/ 14809 h 92"/>
                <a:gd name="T66" fmla="*/ 17126 w 48"/>
                <a:gd name="T67" fmla="*/ 16234 h 92"/>
                <a:gd name="T68" fmla="*/ 16769 w 48"/>
                <a:gd name="T69" fmla="*/ 20839 h 92"/>
                <a:gd name="T70" fmla="*/ 15821 w 48"/>
                <a:gd name="T71" fmla="*/ 24627 h 92"/>
                <a:gd name="T72" fmla="*/ 14357 w 48"/>
                <a:gd name="T73" fmla="*/ 28839 h 92"/>
                <a:gd name="T74" fmla="*/ 12502 w 48"/>
                <a:gd name="T75" fmla="*/ 32360 h 92"/>
                <a:gd name="T76" fmla="*/ 11297 w 48"/>
                <a:gd name="T77" fmla="*/ 33816 h 92"/>
                <a:gd name="T78" fmla="*/ 9389 w 48"/>
                <a:gd name="T79" fmla="*/ 35652 h 92"/>
                <a:gd name="T80" fmla="*/ 8900 w 48"/>
                <a:gd name="T81" fmla="*/ 35652 h 92"/>
                <a:gd name="T82" fmla="*/ 7994 w 48"/>
                <a:gd name="T83" fmla="*/ 36149 h 92"/>
                <a:gd name="T84" fmla="*/ 6549 w 48"/>
                <a:gd name="T85" fmla="*/ 36149 h 92"/>
                <a:gd name="T86" fmla="*/ 5708 w 48"/>
                <a:gd name="T87" fmla="*/ 37108 h 92"/>
                <a:gd name="T88" fmla="*/ 4281 w 48"/>
                <a:gd name="T89" fmla="*/ 38408 h 92"/>
                <a:gd name="T90" fmla="*/ 3309 w 48"/>
                <a:gd name="T91" fmla="*/ 39864 h 92"/>
                <a:gd name="T92" fmla="*/ 2397 w 48"/>
                <a:gd name="T93" fmla="*/ 41722 h 92"/>
                <a:gd name="T94" fmla="*/ 1457 w 48"/>
                <a:gd name="T95" fmla="*/ 42208 h 92"/>
                <a:gd name="T96" fmla="*/ 0 w 48"/>
                <a:gd name="T97" fmla="*/ 42681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0" name="Freeform 44">
              <a:extLst>
                <a:ext uri="{FF2B5EF4-FFF2-40B4-BE49-F238E27FC236}">
                  <a16:creationId xmlns:a16="http://schemas.microsoft.com/office/drawing/2014/main" id="{2B168E7D-B533-45E9-80FA-2D99680B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0347 w 27"/>
                <a:gd name="T1" fmla="*/ 11656 h 27"/>
                <a:gd name="T2" fmla="*/ 8986 w 27"/>
                <a:gd name="T3" fmla="*/ 10747 h 27"/>
                <a:gd name="T4" fmla="*/ 7322 w 27"/>
                <a:gd name="T5" fmla="*/ 9440 h 27"/>
                <a:gd name="T6" fmla="*/ 5938 w 27"/>
                <a:gd name="T7" fmla="*/ 8623 h 27"/>
                <a:gd name="T8" fmla="*/ 4809 w 27"/>
                <a:gd name="T9" fmla="*/ 7322 h 27"/>
                <a:gd name="T10" fmla="*/ 3502 w 27"/>
                <a:gd name="T11" fmla="*/ 5938 h 27"/>
                <a:gd name="T12" fmla="*/ 2685 w 27"/>
                <a:gd name="T13" fmla="*/ 5718 h 27"/>
                <a:gd name="T14" fmla="*/ 2238 w 27"/>
                <a:gd name="T15" fmla="*/ 4809 h 27"/>
                <a:gd name="T16" fmla="*/ 1784 w 27"/>
                <a:gd name="T17" fmla="*/ 4393 h 27"/>
                <a:gd name="T18" fmla="*/ 909 w 27"/>
                <a:gd name="T19" fmla="*/ 3502 h 27"/>
                <a:gd name="T20" fmla="*/ 463 w 27"/>
                <a:gd name="T21" fmla="*/ 2685 h 27"/>
                <a:gd name="T22" fmla="*/ 0 w 27"/>
                <a:gd name="T23" fmla="*/ 1784 h 27"/>
                <a:gd name="T24" fmla="*/ 0 w 27"/>
                <a:gd name="T25" fmla="*/ 1784 h 27"/>
                <a:gd name="T26" fmla="*/ 0 w 27"/>
                <a:gd name="T27" fmla="*/ 1368 h 27"/>
                <a:gd name="T28" fmla="*/ 0 w 27"/>
                <a:gd name="T29" fmla="*/ 1368 h 27"/>
                <a:gd name="T30" fmla="*/ 463 w 27"/>
                <a:gd name="T31" fmla="*/ 909 h 27"/>
                <a:gd name="T32" fmla="*/ 463 w 27"/>
                <a:gd name="T33" fmla="*/ 909 h 27"/>
                <a:gd name="T34" fmla="*/ 909 w 27"/>
                <a:gd name="T35" fmla="*/ 463 h 27"/>
                <a:gd name="T36" fmla="*/ 909 w 27"/>
                <a:gd name="T37" fmla="*/ 463 h 27"/>
                <a:gd name="T38" fmla="*/ 1368 w 27"/>
                <a:gd name="T39" fmla="*/ 0 h 27"/>
                <a:gd name="T40" fmla="*/ 1784 w 27"/>
                <a:gd name="T41" fmla="*/ 463 h 27"/>
                <a:gd name="T42" fmla="*/ 1784 w 27"/>
                <a:gd name="T43" fmla="*/ 463 h 27"/>
                <a:gd name="T44" fmla="*/ 2238 w 27"/>
                <a:gd name="T45" fmla="*/ 909 h 27"/>
                <a:gd name="T46" fmla="*/ 2238 w 27"/>
                <a:gd name="T47" fmla="*/ 909 h 27"/>
                <a:gd name="T48" fmla="*/ 2685 w 27"/>
                <a:gd name="T49" fmla="*/ 1368 h 27"/>
                <a:gd name="T50" fmla="*/ 3025 w 27"/>
                <a:gd name="T51" fmla="*/ 1784 h 27"/>
                <a:gd name="T52" fmla="*/ 3502 w 27"/>
                <a:gd name="T53" fmla="*/ 2238 h 27"/>
                <a:gd name="T54" fmla="*/ 4393 w 27"/>
                <a:gd name="T55" fmla="*/ 2685 h 27"/>
                <a:gd name="T56" fmla="*/ 4809 w 27"/>
                <a:gd name="T57" fmla="*/ 3025 h 27"/>
                <a:gd name="T58" fmla="*/ 5718 w 27"/>
                <a:gd name="T59" fmla="*/ 3025 h 27"/>
                <a:gd name="T60" fmla="*/ 6415 w 27"/>
                <a:gd name="T61" fmla="*/ 3502 h 27"/>
                <a:gd name="T62" fmla="*/ 7722 w 27"/>
                <a:gd name="T63" fmla="*/ 3934 h 27"/>
                <a:gd name="T64" fmla="*/ 8623 w 27"/>
                <a:gd name="T65" fmla="*/ 4393 h 27"/>
                <a:gd name="T66" fmla="*/ 8986 w 27"/>
                <a:gd name="T67" fmla="*/ 4393 h 27"/>
                <a:gd name="T68" fmla="*/ 9903 w 27"/>
                <a:gd name="T69" fmla="*/ 4809 h 27"/>
                <a:gd name="T70" fmla="*/ 10747 w 27"/>
                <a:gd name="T71" fmla="*/ 4809 h 27"/>
                <a:gd name="T72" fmla="*/ 11224 w 27"/>
                <a:gd name="T73" fmla="*/ 4809 h 27"/>
                <a:gd name="T74" fmla="*/ 11656 w 27"/>
                <a:gd name="T75" fmla="*/ 4809 h 27"/>
                <a:gd name="T76" fmla="*/ 11656 w 27"/>
                <a:gd name="T77" fmla="*/ 5718 h 27"/>
                <a:gd name="T78" fmla="*/ 11656 w 27"/>
                <a:gd name="T79" fmla="*/ 5938 h 27"/>
                <a:gd name="T80" fmla="*/ 11656 w 27"/>
                <a:gd name="T81" fmla="*/ 6415 h 27"/>
                <a:gd name="T82" fmla="*/ 11224 w 27"/>
                <a:gd name="T83" fmla="*/ 6874 h 27"/>
                <a:gd name="T84" fmla="*/ 11224 w 27"/>
                <a:gd name="T85" fmla="*/ 7322 h 27"/>
                <a:gd name="T86" fmla="*/ 10747 w 27"/>
                <a:gd name="T87" fmla="*/ 8199 h 27"/>
                <a:gd name="T88" fmla="*/ 10747 w 27"/>
                <a:gd name="T89" fmla="*/ 8986 h 27"/>
                <a:gd name="T90" fmla="*/ 10747 w 27"/>
                <a:gd name="T91" fmla="*/ 9903 h 27"/>
                <a:gd name="T92" fmla="*/ 10747 w 27"/>
                <a:gd name="T93" fmla="*/ 10347 h 27"/>
                <a:gd name="T94" fmla="*/ 10747 w 27"/>
                <a:gd name="T95" fmla="*/ 10747 h 27"/>
                <a:gd name="T96" fmla="*/ 10747 w 27"/>
                <a:gd name="T97" fmla="*/ 11224 h 27"/>
                <a:gd name="T98" fmla="*/ 10747 w 27"/>
                <a:gd name="T99" fmla="*/ 11656 h 27"/>
                <a:gd name="T100" fmla="*/ 10347 w 27"/>
                <a:gd name="T101" fmla="*/ 11656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1" name="Freeform 45">
              <a:extLst>
                <a:ext uri="{FF2B5EF4-FFF2-40B4-BE49-F238E27FC236}">
                  <a16:creationId xmlns:a16="http://schemas.microsoft.com/office/drawing/2014/main" id="{2724C733-7606-409C-8885-A26BAFBC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5120 w 10"/>
                <a:gd name="T1" fmla="*/ 5632 h 11"/>
                <a:gd name="T2" fmla="*/ 4096 w 10"/>
                <a:gd name="T3" fmla="*/ 5120 h 11"/>
                <a:gd name="T4" fmla="*/ 3584 w 10"/>
                <a:gd name="T5" fmla="*/ 4608 h 11"/>
                <a:gd name="T6" fmla="*/ 2560 w 10"/>
                <a:gd name="T7" fmla="*/ 4096 h 11"/>
                <a:gd name="T8" fmla="*/ 2048 w 10"/>
                <a:gd name="T9" fmla="*/ 3584 h 11"/>
                <a:gd name="T10" fmla="*/ 1536 w 10"/>
                <a:gd name="T11" fmla="*/ 3072 h 11"/>
                <a:gd name="T12" fmla="*/ 1024 w 10"/>
                <a:gd name="T13" fmla="*/ 2560 h 11"/>
                <a:gd name="T14" fmla="*/ 512 w 10"/>
                <a:gd name="T15" fmla="*/ 2048 h 11"/>
                <a:gd name="T16" fmla="*/ 0 w 10"/>
                <a:gd name="T17" fmla="*/ 1536 h 11"/>
                <a:gd name="T18" fmla="*/ 0 w 10"/>
                <a:gd name="T19" fmla="*/ 1536 h 11"/>
                <a:gd name="T20" fmla="*/ 0 w 10"/>
                <a:gd name="T21" fmla="*/ 1024 h 11"/>
                <a:gd name="T22" fmla="*/ 0 w 10"/>
                <a:gd name="T23" fmla="*/ 1024 h 11"/>
                <a:gd name="T24" fmla="*/ 512 w 10"/>
                <a:gd name="T25" fmla="*/ 512 h 11"/>
                <a:gd name="T26" fmla="*/ 512 w 10"/>
                <a:gd name="T27" fmla="*/ 512 h 11"/>
                <a:gd name="T28" fmla="*/ 1024 w 10"/>
                <a:gd name="T29" fmla="*/ 512 h 11"/>
                <a:gd name="T30" fmla="*/ 1024 w 10"/>
                <a:gd name="T31" fmla="*/ 0 h 11"/>
                <a:gd name="T32" fmla="*/ 1536 w 10"/>
                <a:gd name="T33" fmla="*/ 0 h 11"/>
                <a:gd name="T34" fmla="*/ 1536 w 10"/>
                <a:gd name="T35" fmla="*/ 512 h 11"/>
                <a:gd name="T36" fmla="*/ 1536 w 10"/>
                <a:gd name="T37" fmla="*/ 512 h 11"/>
                <a:gd name="T38" fmla="*/ 2560 w 10"/>
                <a:gd name="T39" fmla="*/ 1024 h 11"/>
                <a:gd name="T40" fmla="*/ 3072 w 10"/>
                <a:gd name="T41" fmla="*/ 2048 h 11"/>
                <a:gd name="T42" fmla="*/ 3072 w 10"/>
                <a:gd name="T43" fmla="*/ 2048 h 11"/>
                <a:gd name="T44" fmla="*/ 3584 w 10"/>
                <a:gd name="T45" fmla="*/ 2560 h 11"/>
                <a:gd name="T46" fmla="*/ 4096 w 10"/>
                <a:gd name="T47" fmla="*/ 3072 h 11"/>
                <a:gd name="T48" fmla="*/ 4608 w 10"/>
                <a:gd name="T49" fmla="*/ 4096 h 11"/>
                <a:gd name="T50" fmla="*/ 4608 w 10"/>
                <a:gd name="T51" fmla="*/ 4608 h 11"/>
                <a:gd name="T52" fmla="*/ 5120 w 10"/>
                <a:gd name="T53" fmla="*/ 4608 h 11"/>
                <a:gd name="T54" fmla="*/ 5120 w 10"/>
                <a:gd name="T55" fmla="*/ 5120 h 11"/>
                <a:gd name="T56" fmla="*/ 5120 w 10"/>
                <a:gd name="T57" fmla="*/ 5632 h 11"/>
                <a:gd name="T58" fmla="*/ 5120 w 10"/>
                <a:gd name="T59" fmla="*/ 5632 h 11"/>
                <a:gd name="T60" fmla="*/ 5120 w 10"/>
                <a:gd name="T61" fmla="*/ 563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2" name="Freeform 46">
              <a:extLst>
                <a:ext uri="{FF2B5EF4-FFF2-40B4-BE49-F238E27FC236}">
                  <a16:creationId xmlns:a16="http://schemas.microsoft.com/office/drawing/2014/main" id="{AEC46595-7BAD-41EC-A2E8-79E0274B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0321 w 47"/>
                <a:gd name="T1" fmla="*/ 41432 h 96"/>
                <a:gd name="T2" fmla="*/ 9854 w 47"/>
                <a:gd name="T3" fmla="*/ 38172 h 96"/>
                <a:gd name="T4" fmla="*/ 10790 w 47"/>
                <a:gd name="T5" fmla="*/ 38172 h 96"/>
                <a:gd name="T6" fmla="*/ 12498 w 47"/>
                <a:gd name="T7" fmla="*/ 38653 h 96"/>
                <a:gd name="T8" fmla="*/ 13441 w 47"/>
                <a:gd name="T9" fmla="*/ 38172 h 96"/>
                <a:gd name="T10" fmla="*/ 13922 w 47"/>
                <a:gd name="T11" fmla="*/ 37687 h 96"/>
                <a:gd name="T12" fmla="*/ 12017 w 47"/>
                <a:gd name="T13" fmla="*/ 37687 h 96"/>
                <a:gd name="T14" fmla="*/ 10790 w 47"/>
                <a:gd name="T15" fmla="*/ 37687 h 96"/>
                <a:gd name="T16" fmla="*/ 9854 w 47"/>
                <a:gd name="T17" fmla="*/ 37196 h 96"/>
                <a:gd name="T18" fmla="*/ 9365 w 47"/>
                <a:gd name="T19" fmla="*/ 36288 h 96"/>
                <a:gd name="T20" fmla="*/ 9365 w 47"/>
                <a:gd name="T21" fmla="*/ 34863 h 96"/>
                <a:gd name="T22" fmla="*/ 9854 w 47"/>
                <a:gd name="T23" fmla="*/ 34368 h 96"/>
                <a:gd name="T24" fmla="*/ 11526 w 47"/>
                <a:gd name="T25" fmla="*/ 33895 h 96"/>
                <a:gd name="T26" fmla="*/ 11526 w 47"/>
                <a:gd name="T27" fmla="*/ 33189 h 96"/>
                <a:gd name="T28" fmla="*/ 9365 w 47"/>
                <a:gd name="T29" fmla="*/ 33648 h 96"/>
                <a:gd name="T30" fmla="*/ 7972 w 47"/>
                <a:gd name="T31" fmla="*/ 33648 h 96"/>
                <a:gd name="T32" fmla="*/ 7497 w 47"/>
                <a:gd name="T33" fmla="*/ 32716 h 96"/>
                <a:gd name="T34" fmla="*/ 7497 w 47"/>
                <a:gd name="T35" fmla="*/ 31732 h 96"/>
                <a:gd name="T36" fmla="*/ 5580 w 47"/>
                <a:gd name="T37" fmla="*/ 33189 h 96"/>
                <a:gd name="T38" fmla="*/ 4244 w 47"/>
                <a:gd name="T39" fmla="*/ 34368 h 96"/>
                <a:gd name="T40" fmla="*/ 2820 w 47"/>
                <a:gd name="T41" fmla="*/ 34863 h 96"/>
                <a:gd name="T42" fmla="*/ 968 w 47"/>
                <a:gd name="T43" fmla="*/ 35352 h 96"/>
                <a:gd name="T44" fmla="*/ 0 w 47"/>
                <a:gd name="T45" fmla="*/ 34863 h 96"/>
                <a:gd name="T46" fmla="*/ 1425 w 47"/>
                <a:gd name="T47" fmla="*/ 30335 h 96"/>
                <a:gd name="T48" fmla="*/ 2820 w 47"/>
                <a:gd name="T49" fmla="*/ 24290 h 96"/>
                <a:gd name="T50" fmla="*/ 3308 w 47"/>
                <a:gd name="T51" fmla="*/ 17615 h 96"/>
                <a:gd name="T52" fmla="*/ 3308 w 47"/>
                <a:gd name="T53" fmla="*/ 11297 h 96"/>
                <a:gd name="T54" fmla="*/ 2392 w 47"/>
                <a:gd name="T55" fmla="*/ 7040 h 96"/>
                <a:gd name="T56" fmla="*/ 1915 w 47"/>
                <a:gd name="T57" fmla="*/ 3792 h 96"/>
                <a:gd name="T58" fmla="*/ 968 w 47"/>
                <a:gd name="T59" fmla="*/ 968 h 96"/>
                <a:gd name="T60" fmla="*/ 489 w 47"/>
                <a:gd name="T61" fmla="*/ 489 h 96"/>
                <a:gd name="T62" fmla="*/ 0 w 47"/>
                <a:gd name="T63" fmla="*/ 0 h 96"/>
                <a:gd name="T64" fmla="*/ 1425 w 47"/>
                <a:gd name="T65" fmla="*/ 0 h 96"/>
                <a:gd name="T66" fmla="*/ 4244 w 47"/>
                <a:gd name="T67" fmla="*/ 0 h 96"/>
                <a:gd name="T68" fmla="*/ 8398 w 47"/>
                <a:gd name="T69" fmla="*/ 489 h 96"/>
                <a:gd name="T70" fmla="*/ 12017 w 47"/>
                <a:gd name="T71" fmla="*/ 1457 h 96"/>
                <a:gd name="T72" fmla="*/ 14834 w 47"/>
                <a:gd name="T73" fmla="*/ 1916 h 96"/>
                <a:gd name="T74" fmla="*/ 16617 w 47"/>
                <a:gd name="T75" fmla="*/ 2884 h 96"/>
                <a:gd name="T76" fmla="*/ 17603 w 47"/>
                <a:gd name="T77" fmla="*/ 3792 h 96"/>
                <a:gd name="T78" fmla="*/ 17603 w 47"/>
                <a:gd name="T79" fmla="*/ 4281 h 96"/>
                <a:gd name="T80" fmla="*/ 19498 w 47"/>
                <a:gd name="T81" fmla="*/ 7505 h 96"/>
                <a:gd name="T82" fmla="*/ 20895 w 47"/>
                <a:gd name="T83" fmla="*/ 11297 h 96"/>
                <a:gd name="T84" fmla="*/ 21350 w 47"/>
                <a:gd name="T85" fmla="*/ 15327 h 96"/>
                <a:gd name="T86" fmla="*/ 21847 w 47"/>
                <a:gd name="T87" fmla="*/ 19530 h 96"/>
                <a:gd name="T88" fmla="*/ 21350 w 47"/>
                <a:gd name="T89" fmla="*/ 23815 h 96"/>
                <a:gd name="T90" fmla="*/ 20422 w 47"/>
                <a:gd name="T91" fmla="*/ 28415 h 96"/>
                <a:gd name="T92" fmla="*/ 19029 w 47"/>
                <a:gd name="T93" fmla="*/ 32716 h 96"/>
                <a:gd name="T94" fmla="*/ 17603 w 47"/>
                <a:gd name="T95" fmla="*/ 36288 h 96"/>
                <a:gd name="T96" fmla="*/ 15317 w 47"/>
                <a:gd name="T97" fmla="*/ 39973 h 96"/>
                <a:gd name="T98" fmla="*/ 12953 w 47"/>
                <a:gd name="T99" fmla="*/ 4326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3" name="Freeform 47">
              <a:extLst>
                <a:ext uri="{FF2B5EF4-FFF2-40B4-BE49-F238E27FC236}">
                  <a16:creationId xmlns:a16="http://schemas.microsoft.com/office/drawing/2014/main" id="{060CF544-CB6F-49B9-BE36-94815854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8321 w 40"/>
                <a:gd name="T1" fmla="*/ 40212 h 90"/>
                <a:gd name="T2" fmla="*/ 5980 w 40"/>
                <a:gd name="T3" fmla="*/ 37414 h 90"/>
                <a:gd name="T4" fmla="*/ 3729 w 40"/>
                <a:gd name="T5" fmla="*/ 34657 h 90"/>
                <a:gd name="T6" fmla="*/ 1888 w 40"/>
                <a:gd name="T7" fmla="*/ 31348 h 90"/>
                <a:gd name="T8" fmla="*/ 484 w 40"/>
                <a:gd name="T9" fmla="*/ 28779 h 90"/>
                <a:gd name="T10" fmla="*/ 0 w 40"/>
                <a:gd name="T11" fmla="*/ 26868 h 90"/>
                <a:gd name="T12" fmla="*/ 1416 w 40"/>
                <a:gd name="T13" fmla="*/ 26024 h 90"/>
                <a:gd name="T14" fmla="*/ 2797 w 40"/>
                <a:gd name="T15" fmla="*/ 25571 h 90"/>
                <a:gd name="T16" fmla="*/ 6464 w 40"/>
                <a:gd name="T17" fmla="*/ 24600 h 90"/>
                <a:gd name="T18" fmla="*/ 8321 w 40"/>
                <a:gd name="T19" fmla="*/ 23704 h 90"/>
                <a:gd name="T20" fmla="*/ 9253 w 40"/>
                <a:gd name="T21" fmla="*/ 22280 h 90"/>
                <a:gd name="T22" fmla="*/ 9490 w 40"/>
                <a:gd name="T23" fmla="*/ 20826 h 90"/>
                <a:gd name="T24" fmla="*/ 9253 w 40"/>
                <a:gd name="T25" fmla="*/ 18917 h 90"/>
                <a:gd name="T26" fmla="*/ 7837 w 40"/>
                <a:gd name="T27" fmla="*/ 15729 h 90"/>
                <a:gd name="T28" fmla="*/ 8321 w 40"/>
                <a:gd name="T29" fmla="*/ 14305 h 90"/>
                <a:gd name="T30" fmla="*/ 9253 w 40"/>
                <a:gd name="T31" fmla="*/ 13831 h 90"/>
                <a:gd name="T32" fmla="*/ 9490 w 40"/>
                <a:gd name="T33" fmla="*/ 12929 h 90"/>
                <a:gd name="T34" fmla="*/ 9490 w 40"/>
                <a:gd name="T35" fmla="*/ 11985 h 90"/>
                <a:gd name="T36" fmla="*/ 9490 w 40"/>
                <a:gd name="T37" fmla="*/ 11014 h 90"/>
                <a:gd name="T38" fmla="*/ 9253 w 40"/>
                <a:gd name="T39" fmla="*/ 9810 h 90"/>
                <a:gd name="T40" fmla="*/ 8785 w 40"/>
                <a:gd name="T41" fmla="*/ 8860 h 90"/>
                <a:gd name="T42" fmla="*/ 7837 w 40"/>
                <a:gd name="T43" fmla="*/ 7953 h 90"/>
                <a:gd name="T44" fmla="*/ 6940 w 40"/>
                <a:gd name="T45" fmla="*/ 6993 h 90"/>
                <a:gd name="T46" fmla="*/ 5524 w 40"/>
                <a:gd name="T47" fmla="*/ 6537 h 90"/>
                <a:gd name="T48" fmla="*/ 4213 w 40"/>
                <a:gd name="T49" fmla="*/ 6537 h 90"/>
                <a:gd name="T50" fmla="*/ 3729 w 40"/>
                <a:gd name="T51" fmla="*/ 6537 h 90"/>
                <a:gd name="T52" fmla="*/ 3729 w 40"/>
                <a:gd name="T53" fmla="*/ 6060 h 90"/>
                <a:gd name="T54" fmla="*/ 4685 w 40"/>
                <a:gd name="T55" fmla="*/ 4725 h 90"/>
                <a:gd name="T56" fmla="*/ 6464 w 40"/>
                <a:gd name="T57" fmla="*/ 2816 h 90"/>
                <a:gd name="T58" fmla="*/ 7837 w 40"/>
                <a:gd name="T59" fmla="*/ 1424 h 90"/>
                <a:gd name="T60" fmla="*/ 8321 w 40"/>
                <a:gd name="T61" fmla="*/ 489 h 90"/>
                <a:gd name="T62" fmla="*/ 9490 w 40"/>
                <a:gd name="T63" fmla="*/ 489 h 90"/>
                <a:gd name="T64" fmla="*/ 10910 w 40"/>
                <a:gd name="T65" fmla="*/ 1424 h 90"/>
                <a:gd name="T66" fmla="*/ 12294 w 40"/>
                <a:gd name="T67" fmla="*/ 2389 h 90"/>
                <a:gd name="T68" fmla="*/ 12766 w 40"/>
                <a:gd name="T69" fmla="*/ 3783 h 90"/>
                <a:gd name="T70" fmla="*/ 13219 w 40"/>
                <a:gd name="T71" fmla="*/ 5569 h 90"/>
                <a:gd name="T72" fmla="*/ 13707 w 40"/>
                <a:gd name="T73" fmla="*/ 9345 h 90"/>
                <a:gd name="T74" fmla="*/ 13707 w 40"/>
                <a:gd name="T75" fmla="*/ 11985 h 90"/>
                <a:gd name="T76" fmla="*/ 13707 w 40"/>
                <a:gd name="T77" fmla="*/ 12929 h 90"/>
                <a:gd name="T78" fmla="*/ 14058 w 40"/>
                <a:gd name="T79" fmla="*/ 13831 h 90"/>
                <a:gd name="T80" fmla="*/ 14546 w 40"/>
                <a:gd name="T81" fmla="*/ 13346 h 90"/>
                <a:gd name="T82" fmla="*/ 14546 w 40"/>
                <a:gd name="T83" fmla="*/ 12438 h 90"/>
                <a:gd name="T84" fmla="*/ 14546 w 40"/>
                <a:gd name="T85" fmla="*/ 10280 h 90"/>
                <a:gd name="T86" fmla="*/ 14058 w 40"/>
                <a:gd name="T87" fmla="*/ 6993 h 90"/>
                <a:gd name="T88" fmla="*/ 13707 w 40"/>
                <a:gd name="T89" fmla="*/ 3783 h 90"/>
                <a:gd name="T90" fmla="*/ 13219 w 40"/>
                <a:gd name="T91" fmla="*/ 2389 h 90"/>
                <a:gd name="T92" fmla="*/ 12294 w 40"/>
                <a:gd name="T93" fmla="*/ 1424 h 90"/>
                <a:gd name="T94" fmla="*/ 11811 w 40"/>
                <a:gd name="T95" fmla="*/ 967 h 90"/>
                <a:gd name="T96" fmla="*/ 11394 w 40"/>
                <a:gd name="T97" fmla="*/ 0 h 90"/>
                <a:gd name="T98" fmla="*/ 12294 w 40"/>
                <a:gd name="T99" fmla="*/ 489 h 90"/>
                <a:gd name="T100" fmla="*/ 13707 w 40"/>
                <a:gd name="T101" fmla="*/ 967 h 90"/>
                <a:gd name="T102" fmla="*/ 15962 w 40"/>
                <a:gd name="T103" fmla="*/ 3783 h 90"/>
                <a:gd name="T104" fmla="*/ 17350 w 40"/>
                <a:gd name="T105" fmla="*/ 7482 h 90"/>
                <a:gd name="T106" fmla="*/ 17818 w 40"/>
                <a:gd name="T107" fmla="*/ 11505 h 90"/>
                <a:gd name="T108" fmla="*/ 18275 w 40"/>
                <a:gd name="T109" fmla="*/ 15255 h 90"/>
                <a:gd name="T110" fmla="*/ 18275 w 40"/>
                <a:gd name="T111" fmla="*/ 19402 h 90"/>
                <a:gd name="T112" fmla="*/ 17350 w 40"/>
                <a:gd name="T113" fmla="*/ 23207 h 90"/>
                <a:gd name="T114" fmla="*/ 16434 w 40"/>
                <a:gd name="T115" fmla="*/ 27355 h 90"/>
                <a:gd name="T116" fmla="*/ 15014 w 40"/>
                <a:gd name="T117" fmla="*/ 31108 h 90"/>
                <a:gd name="T118" fmla="*/ 13707 w 40"/>
                <a:gd name="T119" fmla="*/ 34657 h 90"/>
                <a:gd name="T120" fmla="*/ 11811 w 40"/>
                <a:gd name="T121" fmla="*/ 37884 h 90"/>
                <a:gd name="T122" fmla="*/ 9490 w 40"/>
                <a:gd name="T123" fmla="*/ 41658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4" name="Freeform 48">
              <a:extLst>
                <a:ext uri="{FF2B5EF4-FFF2-40B4-BE49-F238E27FC236}">
                  <a16:creationId xmlns:a16="http://schemas.microsoft.com/office/drawing/2014/main" id="{8F2FD4C4-9F9F-43AF-BB2C-DEBE5E47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9728 w 22"/>
                <a:gd name="T1" fmla="*/ 6643 h 17"/>
                <a:gd name="T2" fmla="*/ 9216 w 22"/>
                <a:gd name="T3" fmla="*/ 6643 h 17"/>
                <a:gd name="T4" fmla="*/ 9216 w 22"/>
                <a:gd name="T5" fmla="*/ 6202 h 17"/>
                <a:gd name="T6" fmla="*/ 9216 w 22"/>
                <a:gd name="T7" fmla="*/ 6202 h 17"/>
                <a:gd name="T8" fmla="*/ 9216 w 22"/>
                <a:gd name="T9" fmla="*/ 6202 h 17"/>
                <a:gd name="T10" fmla="*/ 9216 w 22"/>
                <a:gd name="T11" fmla="*/ 5853 h 17"/>
                <a:gd name="T12" fmla="*/ 9216 w 22"/>
                <a:gd name="T13" fmla="*/ 5853 h 17"/>
                <a:gd name="T14" fmla="*/ 9216 w 22"/>
                <a:gd name="T15" fmla="*/ 5853 h 17"/>
                <a:gd name="T16" fmla="*/ 6656 w 22"/>
                <a:gd name="T17" fmla="*/ 5400 h 17"/>
                <a:gd name="T18" fmla="*/ 4608 w 22"/>
                <a:gd name="T19" fmla="*/ 5068 h 17"/>
                <a:gd name="T20" fmla="*/ 3072 w 22"/>
                <a:gd name="T21" fmla="*/ 4661 h 17"/>
                <a:gd name="T22" fmla="*/ 2048 w 22"/>
                <a:gd name="T23" fmla="*/ 4661 h 17"/>
                <a:gd name="T24" fmla="*/ 1024 w 22"/>
                <a:gd name="T25" fmla="*/ 4273 h 17"/>
                <a:gd name="T26" fmla="*/ 0 w 22"/>
                <a:gd name="T27" fmla="*/ 3863 h 17"/>
                <a:gd name="T28" fmla="*/ 0 w 22"/>
                <a:gd name="T29" fmla="*/ 3422 h 17"/>
                <a:gd name="T30" fmla="*/ 512 w 22"/>
                <a:gd name="T31" fmla="*/ 3422 h 17"/>
                <a:gd name="T32" fmla="*/ 512 w 22"/>
                <a:gd name="T33" fmla="*/ 3422 h 17"/>
                <a:gd name="T34" fmla="*/ 1024 w 22"/>
                <a:gd name="T35" fmla="*/ 3195 h 17"/>
                <a:gd name="T36" fmla="*/ 1536 w 22"/>
                <a:gd name="T37" fmla="*/ 3195 h 17"/>
                <a:gd name="T38" fmla="*/ 2560 w 22"/>
                <a:gd name="T39" fmla="*/ 2782 h 17"/>
                <a:gd name="T40" fmla="*/ 3584 w 22"/>
                <a:gd name="T41" fmla="*/ 1990 h 17"/>
                <a:gd name="T42" fmla="*/ 4608 w 22"/>
                <a:gd name="T43" fmla="*/ 1646 h 17"/>
                <a:gd name="T44" fmla="*/ 5120 w 22"/>
                <a:gd name="T45" fmla="*/ 1237 h 17"/>
                <a:gd name="T46" fmla="*/ 5632 w 22"/>
                <a:gd name="T47" fmla="*/ 848 h 17"/>
                <a:gd name="T48" fmla="*/ 6144 w 22"/>
                <a:gd name="T49" fmla="*/ 437 h 17"/>
                <a:gd name="T50" fmla="*/ 6144 w 22"/>
                <a:gd name="T51" fmla="*/ 0 h 17"/>
                <a:gd name="T52" fmla="*/ 6656 w 22"/>
                <a:gd name="T53" fmla="*/ 0 h 17"/>
                <a:gd name="T54" fmla="*/ 7168 w 22"/>
                <a:gd name="T55" fmla="*/ 0 h 17"/>
                <a:gd name="T56" fmla="*/ 7680 w 22"/>
                <a:gd name="T57" fmla="*/ 1237 h 17"/>
                <a:gd name="T58" fmla="*/ 8704 w 22"/>
                <a:gd name="T59" fmla="*/ 2782 h 17"/>
                <a:gd name="T60" fmla="*/ 10240 w 22"/>
                <a:gd name="T61" fmla="*/ 3863 h 17"/>
                <a:gd name="T62" fmla="*/ 11264 w 22"/>
                <a:gd name="T63" fmla="*/ 5400 h 17"/>
                <a:gd name="T64" fmla="*/ 11264 w 22"/>
                <a:gd name="T65" fmla="*/ 5400 h 17"/>
                <a:gd name="T66" fmla="*/ 11264 w 22"/>
                <a:gd name="T67" fmla="*/ 5853 h 17"/>
                <a:gd name="T68" fmla="*/ 10752 w 22"/>
                <a:gd name="T69" fmla="*/ 6202 h 17"/>
                <a:gd name="T70" fmla="*/ 10240 w 22"/>
                <a:gd name="T71" fmla="*/ 6643 h 17"/>
                <a:gd name="T72" fmla="*/ 10240 w 22"/>
                <a:gd name="T73" fmla="*/ 6643 h 17"/>
                <a:gd name="T74" fmla="*/ 9728 w 22"/>
                <a:gd name="T75" fmla="*/ 6643 h 17"/>
                <a:gd name="T76" fmla="*/ 9728 w 22"/>
                <a:gd name="T77" fmla="*/ 6643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5" name="Freeform 49">
              <a:extLst>
                <a:ext uri="{FF2B5EF4-FFF2-40B4-BE49-F238E27FC236}">
                  <a16:creationId xmlns:a16="http://schemas.microsoft.com/office/drawing/2014/main" id="{7F432BD0-98BF-468C-BD7B-51FE683A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2501 w 21"/>
                <a:gd name="T1" fmla="*/ 8192 h 16"/>
                <a:gd name="T2" fmla="*/ 2150 w 21"/>
                <a:gd name="T3" fmla="*/ 7680 h 16"/>
                <a:gd name="T4" fmla="*/ 1726 w 21"/>
                <a:gd name="T5" fmla="*/ 7680 h 16"/>
                <a:gd name="T6" fmla="*/ 1281 w 21"/>
                <a:gd name="T7" fmla="*/ 7168 h 16"/>
                <a:gd name="T8" fmla="*/ 884 w 21"/>
                <a:gd name="T9" fmla="*/ 6656 h 16"/>
                <a:gd name="T10" fmla="*/ 453 w 21"/>
                <a:gd name="T11" fmla="*/ 6144 h 16"/>
                <a:gd name="T12" fmla="*/ 453 w 21"/>
                <a:gd name="T13" fmla="*/ 6144 h 16"/>
                <a:gd name="T14" fmla="*/ 0 w 21"/>
                <a:gd name="T15" fmla="*/ 6144 h 16"/>
                <a:gd name="T16" fmla="*/ 0 w 21"/>
                <a:gd name="T17" fmla="*/ 5632 h 16"/>
                <a:gd name="T18" fmla="*/ 0 w 21"/>
                <a:gd name="T19" fmla="*/ 5632 h 16"/>
                <a:gd name="T20" fmla="*/ 0 w 21"/>
                <a:gd name="T21" fmla="*/ 5120 h 16"/>
                <a:gd name="T22" fmla="*/ 0 w 21"/>
                <a:gd name="T23" fmla="*/ 5120 h 16"/>
                <a:gd name="T24" fmla="*/ 884 w 21"/>
                <a:gd name="T25" fmla="*/ 4096 h 16"/>
                <a:gd name="T26" fmla="*/ 2150 w 21"/>
                <a:gd name="T27" fmla="*/ 3584 h 16"/>
                <a:gd name="T28" fmla="*/ 3782 w 21"/>
                <a:gd name="T29" fmla="*/ 2560 h 16"/>
                <a:gd name="T30" fmla="*/ 4883 w 21"/>
                <a:gd name="T31" fmla="*/ 1536 h 16"/>
                <a:gd name="T32" fmla="*/ 5695 w 21"/>
                <a:gd name="T33" fmla="*/ 1024 h 16"/>
                <a:gd name="T34" fmla="*/ 6915 w 21"/>
                <a:gd name="T35" fmla="*/ 512 h 16"/>
                <a:gd name="T36" fmla="*/ 7800 w 21"/>
                <a:gd name="T37" fmla="*/ 0 h 16"/>
                <a:gd name="T38" fmla="*/ 8196 w 21"/>
                <a:gd name="T39" fmla="*/ 512 h 16"/>
                <a:gd name="T40" fmla="*/ 8196 w 21"/>
                <a:gd name="T41" fmla="*/ 1024 h 16"/>
                <a:gd name="T42" fmla="*/ 8649 w 21"/>
                <a:gd name="T43" fmla="*/ 2048 h 16"/>
                <a:gd name="T44" fmla="*/ 8196 w 21"/>
                <a:gd name="T45" fmla="*/ 2560 h 16"/>
                <a:gd name="T46" fmla="*/ 7800 w 21"/>
                <a:gd name="T47" fmla="*/ 3072 h 16"/>
                <a:gd name="T48" fmla="*/ 6915 w 21"/>
                <a:gd name="T49" fmla="*/ 3584 h 16"/>
                <a:gd name="T50" fmla="*/ 6164 w 21"/>
                <a:gd name="T51" fmla="*/ 4608 h 16"/>
                <a:gd name="T52" fmla="*/ 5307 w 21"/>
                <a:gd name="T53" fmla="*/ 5120 h 16"/>
                <a:gd name="T54" fmla="*/ 4430 w 21"/>
                <a:gd name="T55" fmla="*/ 5632 h 16"/>
                <a:gd name="T56" fmla="*/ 3782 w 21"/>
                <a:gd name="T57" fmla="*/ 6656 h 16"/>
                <a:gd name="T58" fmla="*/ 3370 w 21"/>
                <a:gd name="T59" fmla="*/ 6656 h 16"/>
                <a:gd name="T60" fmla="*/ 3370 w 21"/>
                <a:gd name="T61" fmla="*/ 7168 h 16"/>
                <a:gd name="T62" fmla="*/ 2917 w 21"/>
                <a:gd name="T63" fmla="*/ 7680 h 16"/>
                <a:gd name="T64" fmla="*/ 2501 w 21"/>
                <a:gd name="T65" fmla="*/ 819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6" name="Freeform 50">
              <a:extLst>
                <a:ext uri="{FF2B5EF4-FFF2-40B4-BE49-F238E27FC236}">
                  <a16:creationId xmlns:a16="http://schemas.microsoft.com/office/drawing/2014/main" id="{918BE2E8-64DC-4A89-8E43-41ED8F3D5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024 w 7"/>
                <a:gd name="T1" fmla="*/ 2560 h 5"/>
                <a:gd name="T2" fmla="*/ 1024 w 7"/>
                <a:gd name="T3" fmla="*/ 2560 h 5"/>
                <a:gd name="T4" fmla="*/ 512 w 7"/>
                <a:gd name="T5" fmla="*/ 2048 h 5"/>
                <a:gd name="T6" fmla="*/ 512 w 7"/>
                <a:gd name="T7" fmla="*/ 2048 h 5"/>
                <a:gd name="T8" fmla="*/ 0 w 7"/>
                <a:gd name="T9" fmla="*/ 1536 h 5"/>
                <a:gd name="T10" fmla="*/ 0 w 7"/>
                <a:gd name="T11" fmla="*/ 1536 h 5"/>
                <a:gd name="T12" fmla="*/ 0 w 7"/>
                <a:gd name="T13" fmla="*/ 1024 h 5"/>
                <a:gd name="T14" fmla="*/ 0 w 7"/>
                <a:gd name="T15" fmla="*/ 1024 h 5"/>
                <a:gd name="T16" fmla="*/ 512 w 7"/>
                <a:gd name="T17" fmla="*/ 512 h 5"/>
                <a:gd name="T18" fmla="*/ 512 w 7"/>
                <a:gd name="T19" fmla="*/ 512 h 5"/>
                <a:gd name="T20" fmla="*/ 1024 w 7"/>
                <a:gd name="T21" fmla="*/ 512 h 5"/>
                <a:gd name="T22" fmla="*/ 1024 w 7"/>
                <a:gd name="T23" fmla="*/ 0 h 5"/>
                <a:gd name="T24" fmla="*/ 2048 w 7"/>
                <a:gd name="T25" fmla="*/ 0 h 5"/>
                <a:gd name="T26" fmla="*/ 2560 w 7"/>
                <a:gd name="T27" fmla="*/ 0 h 5"/>
                <a:gd name="T28" fmla="*/ 3584 w 7"/>
                <a:gd name="T29" fmla="*/ 0 h 5"/>
                <a:gd name="T30" fmla="*/ 3584 w 7"/>
                <a:gd name="T31" fmla="*/ 1024 h 5"/>
                <a:gd name="T32" fmla="*/ 3072 w 7"/>
                <a:gd name="T33" fmla="*/ 2048 h 5"/>
                <a:gd name="T34" fmla="*/ 3072 w 7"/>
                <a:gd name="T35" fmla="*/ 2048 h 5"/>
                <a:gd name="T36" fmla="*/ 2560 w 7"/>
                <a:gd name="T37" fmla="*/ 2048 h 5"/>
                <a:gd name="T38" fmla="*/ 2048 w 7"/>
                <a:gd name="T39" fmla="*/ 2560 h 5"/>
                <a:gd name="T40" fmla="*/ 1536 w 7"/>
                <a:gd name="T41" fmla="*/ 2560 h 5"/>
                <a:gd name="T42" fmla="*/ 1024 w 7"/>
                <a:gd name="T43" fmla="*/ 25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7" name="Freeform 51">
              <a:extLst>
                <a:ext uri="{FF2B5EF4-FFF2-40B4-BE49-F238E27FC236}">
                  <a16:creationId xmlns:a16="http://schemas.microsoft.com/office/drawing/2014/main" id="{8520A283-7B68-4AE4-A96F-CD8D5529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512 w 3"/>
                <a:gd name="T1" fmla="*/ 1536 h 3"/>
                <a:gd name="T2" fmla="*/ 512 w 3"/>
                <a:gd name="T3" fmla="*/ 1536 h 3"/>
                <a:gd name="T4" fmla="*/ 512 w 3"/>
                <a:gd name="T5" fmla="*/ 1536 h 3"/>
                <a:gd name="T6" fmla="*/ 0 w 3"/>
                <a:gd name="T7" fmla="*/ 1536 h 3"/>
                <a:gd name="T8" fmla="*/ 0 w 3"/>
                <a:gd name="T9" fmla="*/ 1536 h 3"/>
                <a:gd name="T10" fmla="*/ 0 w 3"/>
                <a:gd name="T11" fmla="*/ 1536 h 3"/>
                <a:gd name="T12" fmla="*/ 0 w 3"/>
                <a:gd name="T13" fmla="*/ 1024 h 3"/>
                <a:gd name="T14" fmla="*/ 0 w 3"/>
                <a:gd name="T15" fmla="*/ 1024 h 3"/>
                <a:gd name="T16" fmla="*/ 0 w 3"/>
                <a:gd name="T17" fmla="*/ 512 h 3"/>
                <a:gd name="T18" fmla="*/ 512 w 3"/>
                <a:gd name="T19" fmla="*/ 512 h 3"/>
                <a:gd name="T20" fmla="*/ 512 w 3"/>
                <a:gd name="T21" fmla="*/ 0 h 3"/>
                <a:gd name="T22" fmla="*/ 1024 w 3"/>
                <a:gd name="T23" fmla="*/ 0 h 3"/>
                <a:gd name="T24" fmla="*/ 1024 w 3"/>
                <a:gd name="T25" fmla="*/ 0 h 3"/>
                <a:gd name="T26" fmla="*/ 1536 w 3"/>
                <a:gd name="T27" fmla="*/ 0 h 3"/>
                <a:gd name="T28" fmla="*/ 1536 w 3"/>
                <a:gd name="T29" fmla="*/ 512 h 3"/>
                <a:gd name="T30" fmla="*/ 1024 w 3"/>
                <a:gd name="T31" fmla="*/ 1536 h 3"/>
                <a:gd name="T32" fmla="*/ 512 w 3"/>
                <a:gd name="T33" fmla="*/ 153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8" name="Freeform 52">
              <a:extLst>
                <a:ext uri="{FF2B5EF4-FFF2-40B4-BE49-F238E27FC236}">
                  <a16:creationId xmlns:a16="http://schemas.microsoft.com/office/drawing/2014/main" id="{8340B60D-7A24-4218-8CDA-3D1DF193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512 w 1"/>
                <a:gd name="T1" fmla="*/ 1024 h 2"/>
                <a:gd name="T2" fmla="*/ 512 w 1"/>
                <a:gd name="T3" fmla="*/ 512 h 2"/>
                <a:gd name="T4" fmla="*/ 0 w 1"/>
                <a:gd name="T5" fmla="*/ 0 h 2"/>
                <a:gd name="T6" fmla="*/ 512 w 1"/>
                <a:gd name="T7" fmla="*/ 0 h 2"/>
                <a:gd name="T8" fmla="*/ 512 w 1"/>
                <a:gd name="T9" fmla="*/ 512 h 2"/>
                <a:gd name="T10" fmla="*/ 512 w 1"/>
                <a:gd name="T11" fmla="*/ 102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29" name="Freeform 53">
              <a:extLst>
                <a:ext uri="{FF2B5EF4-FFF2-40B4-BE49-F238E27FC236}">
                  <a16:creationId xmlns:a16="http://schemas.microsoft.com/office/drawing/2014/main" id="{674864E6-9817-4BF2-9309-08E970DD8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29931 w 99"/>
                <a:gd name="T1" fmla="*/ 28502 h 61"/>
                <a:gd name="T2" fmla="*/ 27656 w 99"/>
                <a:gd name="T3" fmla="*/ 26067 h 61"/>
                <a:gd name="T4" fmla="*/ 22390 w 99"/>
                <a:gd name="T5" fmla="*/ 19925 h 61"/>
                <a:gd name="T6" fmla="*/ 20053 w 99"/>
                <a:gd name="T7" fmla="*/ 18021 h 61"/>
                <a:gd name="T8" fmla="*/ 16791 w 99"/>
                <a:gd name="T9" fmla="*/ 17045 h 61"/>
                <a:gd name="T10" fmla="*/ 14441 w 99"/>
                <a:gd name="T11" fmla="*/ 15601 h 61"/>
                <a:gd name="T12" fmla="*/ 12045 w 99"/>
                <a:gd name="T13" fmla="*/ 15109 h 61"/>
                <a:gd name="T14" fmla="*/ 4752 w 99"/>
                <a:gd name="T15" fmla="*/ 16577 h 61"/>
                <a:gd name="T16" fmla="*/ 1457 w 99"/>
                <a:gd name="T17" fmla="*/ 16577 h 61"/>
                <a:gd name="T18" fmla="*/ 0 w 99"/>
                <a:gd name="T19" fmla="*/ 15109 h 61"/>
                <a:gd name="T20" fmla="*/ 2400 w 99"/>
                <a:gd name="T21" fmla="*/ 13885 h 61"/>
                <a:gd name="T22" fmla="*/ 4284 w 99"/>
                <a:gd name="T23" fmla="*/ 13885 h 61"/>
                <a:gd name="T24" fmla="*/ 5712 w 99"/>
                <a:gd name="T25" fmla="*/ 14369 h 61"/>
                <a:gd name="T26" fmla="*/ 8481 w 99"/>
                <a:gd name="T27" fmla="*/ 12925 h 61"/>
                <a:gd name="T28" fmla="*/ 11309 w 99"/>
                <a:gd name="T29" fmla="*/ 11021 h 61"/>
                <a:gd name="T30" fmla="*/ 14441 w 99"/>
                <a:gd name="T31" fmla="*/ 9553 h 61"/>
                <a:gd name="T32" fmla="*/ 16333 w 99"/>
                <a:gd name="T33" fmla="*/ 9553 h 61"/>
                <a:gd name="T34" fmla="*/ 17282 w 99"/>
                <a:gd name="T35" fmla="*/ 10529 h 61"/>
                <a:gd name="T36" fmla="*/ 18626 w 99"/>
                <a:gd name="T37" fmla="*/ 11021 h 61"/>
                <a:gd name="T38" fmla="*/ 18129 w 99"/>
                <a:gd name="T39" fmla="*/ 9553 h 61"/>
                <a:gd name="T40" fmla="*/ 16333 w 99"/>
                <a:gd name="T41" fmla="*/ 8593 h 61"/>
                <a:gd name="T42" fmla="*/ 16333 w 99"/>
                <a:gd name="T43" fmla="*/ 7244 h 61"/>
                <a:gd name="T44" fmla="*/ 17282 w 99"/>
                <a:gd name="T45" fmla="*/ 6752 h 61"/>
                <a:gd name="T46" fmla="*/ 17638 w 99"/>
                <a:gd name="T47" fmla="*/ 5776 h 61"/>
                <a:gd name="T48" fmla="*/ 17282 w 99"/>
                <a:gd name="T49" fmla="*/ 5308 h 61"/>
                <a:gd name="T50" fmla="*/ 16333 w 99"/>
                <a:gd name="T51" fmla="*/ 4332 h 61"/>
                <a:gd name="T52" fmla="*/ 15838 w 99"/>
                <a:gd name="T53" fmla="*/ 2912 h 61"/>
                <a:gd name="T54" fmla="*/ 17282 w 99"/>
                <a:gd name="T55" fmla="*/ 1468 h 61"/>
                <a:gd name="T56" fmla="*/ 20053 w 99"/>
                <a:gd name="T57" fmla="*/ 492 h 61"/>
                <a:gd name="T58" fmla="*/ 21447 w 99"/>
                <a:gd name="T59" fmla="*/ 492 h 61"/>
                <a:gd name="T60" fmla="*/ 20950 w 99"/>
                <a:gd name="T61" fmla="*/ 2428 h 61"/>
                <a:gd name="T62" fmla="*/ 20053 w 99"/>
                <a:gd name="T63" fmla="*/ 4816 h 61"/>
                <a:gd name="T64" fmla="*/ 20053 w 99"/>
                <a:gd name="T65" fmla="*/ 7244 h 61"/>
                <a:gd name="T66" fmla="*/ 21447 w 99"/>
                <a:gd name="T67" fmla="*/ 8593 h 61"/>
                <a:gd name="T68" fmla="*/ 22875 w 99"/>
                <a:gd name="T69" fmla="*/ 10045 h 61"/>
                <a:gd name="T70" fmla="*/ 22875 w 99"/>
                <a:gd name="T71" fmla="*/ 11949 h 61"/>
                <a:gd name="T72" fmla="*/ 22875 w 99"/>
                <a:gd name="T73" fmla="*/ 14369 h 61"/>
                <a:gd name="T74" fmla="*/ 23350 w 99"/>
                <a:gd name="T75" fmla="*/ 15601 h 61"/>
                <a:gd name="T76" fmla="*/ 27159 w 99"/>
                <a:gd name="T77" fmla="*/ 18450 h 61"/>
                <a:gd name="T78" fmla="*/ 33243 w 99"/>
                <a:gd name="T79" fmla="*/ 23218 h 61"/>
                <a:gd name="T80" fmla="*/ 34920 w 99"/>
                <a:gd name="T81" fmla="*/ 23218 h 61"/>
                <a:gd name="T82" fmla="*/ 36876 w 99"/>
                <a:gd name="T83" fmla="*/ 22226 h 61"/>
                <a:gd name="T84" fmla="*/ 41004 w 99"/>
                <a:gd name="T85" fmla="*/ 19441 h 61"/>
                <a:gd name="T86" fmla="*/ 43892 w 99"/>
                <a:gd name="T87" fmla="*/ 17537 h 61"/>
                <a:gd name="T88" fmla="*/ 45288 w 99"/>
                <a:gd name="T89" fmla="*/ 16577 h 61"/>
                <a:gd name="T90" fmla="*/ 46228 w 99"/>
                <a:gd name="T91" fmla="*/ 19441 h 61"/>
                <a:gd name="T92" fmla="*/ 44797 w 99"/>
                <a:gd name="T93" fmla="*/ 20885 h 61"/>
                <a:gd name="T94" fmla="*/ 43892 w 99"/>
                <a:gd name="T95" fmla="*/ 22726 h 61"/>
                <a:gd name="T96" fmla="*/ 44328 w 99"/>
                <a:gd name="T97" fmla="*/ 26067 h 61"/>
                <a:gd name="T98" fmla="*/ 43401 w 99"/>
                <a:gd name="T99" fmla="*/ 26566 h 61"/>
                <a:gd name="T100" fmla="*/ 40639 w 99"/>
                <a:gd name="T101" fmla="*/ 27542 h 61"/>
                <a:gd name="T102" fmla="*/ 35395 w 99"/>
                <a:gd name="T103" fmla="*/ 28502 h 61"/>
                <a:gd name="T104" fmla="*/ 33243 w 99"/>
                <a:gd name="T105" fmla="*/ 28994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0" name="Freeform 54">
              <a:extLst>
                <a:ext uri="{FF2B5EF4-FFF2-40B4-BE49-F238E27FC236}">
                  <a16:creationId xmlns:a16="http://schemas.microsoft.com/office/drawing/2014/main" id="{3662E596-CDAE-46D4-96B3-0A8B1018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9943 w 28"/>
                <a:gd name="T1" fmla="*/ 7146 h 18"/>
                <a:gd name="T2" fmla="*/ 8678 w 28"/>
                <a:gd name="T3" fmla="*/ 6298 h 18"/>
                <a:gd name="T4" fmla="*/ 7798 w 28"/>
                <a:gd name="T5" fmla="*/ 5886 h 18"/>
                <a:gd name="T6" fmla="*/ 6903 w 28"/>
                <a:gd name="T7" fmla="*/ 5448 h 18"/>
                <a:gd name="T8" fmla="*/ 6435 w 28"/>
                <a:gd name="T9" fmla="*/ 5448 h 18"/>
                <a:gd name="T10" fmla="*/ 5730 w 28"/>
                <a:gd name="T11" fmla="*/ 5145 h 18"/>
                <a:gd name="T12" fmla="*/ 5298 w 28"/>
                <a:gd name="T13" fmla="*/ 5145 h 18"/>
                <a:gd name="T14" fmla="*/ 3970 w 28"/>
                <a:gd name="T15" fmla="*/ 5145 h 18"/>
                <a:gd name="T16" fmla="*/ 2697 w 28"/>
                <a:gd name="T17" fmla="*/ 5145 h 18"/>
                <a:gd name="T18" fmla="*/ 1373 w 28"/>
                <a:gd name="T19" fmla="*/ 5145 h 18"/>
                <a:gd name="T20" fmla="*/ 464 w 28"/>
                <a:gd name="T21" fmla="*/ 5145 h 18"/>
                <a:gd name="T22" fmla="*/ 0 w 28"/>
                <a:gd name="T23" fmla="*/ 5145 h 18"/>
                <a:gd name="T24" fmla="*/ 0 w 28"/>
                <a:gd name="T25" fmla="*/ 4704 h 18"/>
                <a:gd name="T26" fmla="*/ 911 w 28"/>
                <a:gd name="T27" fmla="*/ 4704 h 18"/>
                <a:gd name="T28" fmla="*/ 1373 w 28"/>
                <a:gd name="T29" fmla="*/ 4704 h 18"/>
                <a:gd name="T30" fmla="*/ 2249 w 28"/>
                <a:gd name="T31" fmla="*/ 4328 h 18"/>
                <a:gd name="T32" fmla="*/ 2697 w 28"/>
                <a:gd name="T33" fmla="*/ 4328 h 18"/>
                <a:gd name="T34" fmla="*/ 3970 w 28"/>
                <a:gd name="T35" fmla="*/ 3675 h 18"/>
                <a:gd name="T36" fmla="*/ 5730 w 28"/>
                <a:gd name="T37" fmla="*/ 3239 h 18"/>
                <a:gd name="T38" fmla="*/ 6903 w 28"/>
                <a:gd name="T39" fmla="*/ 2419 h 18"/>
                <a:gd name="T40" fmla="*/ 8215 w 28"/>
                <a:gd name="T41" fmla="*/ 1666 h 18"/>
                <a:gd name="T42" fmla="*/ 9464 w 28"/>
                <a:gd name="T43" fmla="*/ 1244 h 18"/>
                <a:gd name="T44" fmla="*/ 10407 w 28"/>
                <a:gd name="T45" fmla="*/ 441 h 18"/>
                <a:gd name="T46" fmla="*/ 10855 w 28"/>
                <a:gd name="T47" fmla="*/ 441 h 18"/>
                <a:gd name="T48" fmla="*/ 10855 w 28"/>
                <a:gd name="T49" fmla="*/ 0 h 18"/>
                <a:gd name="T50" fmla="*/ 10855 w 28"/>
                <a:gd name="T51" fmla="*/ 0 h 18"/>
                <a:gd name="T52" fmla="*/ 10855 w 28"/>
                <a:gd name="T53" fmla="*/ 0 h 18"/>
                <a:gd name="T54" fmla="*/ 11255 w 28"/>
                <a:gd name="T55" fmla="*/ 858 h 18"/>
                <a:gd name="T56" fmla="*/ 11255 w 28"/>
                <a:gd name="T57" fmla="*/ 1244 h 18"/>
                <a:gd name="T58" fmla="*/ 11255 w 28"/>
                <a:gd name="T59" fmla="*/ 2001 h 18"/>
                <a:gd name="T60" fmla="*/ 11255 w 28"/>
                <a:gd name="T61" fmla="*/ 2802 h 18"/>
                <a:gd name="T62" fmla="*/ 11255 w 28"/>
                <a:gd name="T63" fmla="*/ 3675 h 18"/>
                <a:gd name="T64" fmla="*/ 11733 w 28"/>
                <a:gd name="T65" fmla="*/ 4328 h 18"/>
                <a:gd name="T66" fmla="*/ 11733 w 28"/>
                <a:gd name="T67" fmla="*/ 5145 h 18"/>
                <a:gd name="T68" fmla="*/ 11733 w 28"/>
                <a:gd name="T69" fmla="*/ 5886 h 18"/>
                <a:gd name="T70" fmla="*/ 12165 w 28"/>
                <a:gd name="T71" fmla="*/ 6298 h 18"/>
                <a:gd name="T72" fmla="*/ 12165 w 28"/>
                <a:gd name="T73" fmla="*/ 6298 h 18"/>
                <a:gd name="T74" fmla="*/ 12165 w 28"/>
                <a:gd name="T75" fmla="*/ 6298 h 18"/>
                <a:gd name="T76" fmla="*/ 11733 w 28"/>
                <a:gd name="T77" fmla="*/ 6703 h 18"/>
                <a:gd name="T78" fmla="*/ 11733 w 28"/>
                <a:gd name="T79" fmla="*/ 6703 h 18"/>
                <a:gd name="T80" fmla="*/ 11255 w 28"/>
                <a:gd name="T81" fmla="*/ 6703 h 18"/>
                <a:gd name="T82" fmla="*/ 10407 w 28"/>
                <a:gd name="T83" fmla="*/ 7146 h 18"/>
                <a:gd name="T84" fmla="*/ 9943 w 28"/>
                <a:gd name="T85" fmla="*/ 7146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1" name="Freeform 55">
              <a:extLst>
                <a:ext uri="{FF2B5EF4-FFF2-40B4-BE49-F238E27FC236}">
                  <a16:creationId xmlns:a16="http://schemas.microsoft.com/office/drawing/2014/main" id="{ABD2AC82-051B-4B65-A5A8-BA359ECD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1536 w 15"/>
                <a:gd name="T1" fmla="*/ 10164 h 24"/>
                <a:gd name="T2" fmla="*/ 1024 w 15"/>
                <a:gd name="T3" fmla="*/ 8840 h 24"/>
                <a:gd name="T4" fmla="*/ 1024 w 15"/>
                <a:gd name="T5" fmla="*/ 7955 h 24"/>
                <a:gd name="T6" fmla="*/ 512 w 15"/>
                <a:gd name="T7" fmla="*/ 6707 h 24"/>
                <a:gd name="T8" fmla="*/ 512 w 15"/>
                <a:gd name="T9" fmla="*/ 5863 h 24"/>
                <a:gd name="T10" fmla="*/ 0 w 15"/>
                <a:gd name="T11" fmla="*/ 4755 h 24"/>
                <a:gd name="T12" fmla="*/ 0 w 15"/>
                <a:gd name="T13" fmla="*/ 2650 h 24"/>
                <a:gd name="T14" fmla="*/ 0 w 15"/>
                <a:gd name="T15" fmla="*/ 1353 h 24"/>
                <a:gd name="T16" fmla="*/ 512 w 15"/>
                <a:gd name="T17" fmla="*/ 1353 h 24"/>
                <a:gd name="T18" fmla="*/ 1024 w 15"/>
                <a:gd name="T19" fmla="*/ 893 h 24"/>
                <a:gd name="T20" fmla="*/ 2048 w 15"/>
                <a:gd name="T21" fmla="*/ 456 h 24"/>
                <a:gd name="T22" fmla="*/ 2560 w 15"/>
                <a:gd name="T23" fmla="*/ 0 h 24"/>
                <a:gd name="T24" fmla="*/ 3072 w 15"/>
                <a:gd name="T25" fmla="*/ 0 h 24"/>
                <a:gd name="T26" fmla="*/ 3072 w 15"/>
                <a:gd name="T27" fmla="*/ 893 h 24"/>
                <a:gd name="T28" fmla="*/ 2560 w 15"/>
                <a:gd name="T29" fmla="*/ 1353 h 24"/>
                <a:gd name="T30" fmla="*/ 2560 w 15"/>
                <a:gd name="T31" fmla="*/ 1749 h 24"/>
                <a:gd name="T32" fmla="*/ 3072 w 15"/>
                <a:gd name="T33" fmla="*/ 2193 h 24"/>
                <a:gd name="T34" fmla="*/ 3072 w 15"/>
                <a:gd name="T35" fmla="*/ 2650 h 24"/>
                <a:gd name="T36" fmla="*/ 3072 w 15"/>
                <a:gd name="T37" fmla="*/ 2994 h 24"/>
                <a:gd name="T38" fmla="*/ 3072 w 15"/>
                <a:gd name="T39" fmla="*/ 3425 h 24"/>
                <a:gd name="T40" fmla="*/ 3072 w 15"/>
                <a:gd name="T41" fmla="*/ 3425 h 24"/>
                <a:gd name="T42" fmla="*/ 3584 w 15"/>
                <a:gd name="T43" fmla="*/ 3881 h 24"/>
                <a:gd name="T44" fmla="*/ 3584 w 15"/>
                <a:gd name="T45" fmla="*/ 4295 h 24"/>
                <a:gd name="T46" fmla="*/ 3584 w 15"/>
                <a:gd name="T47" fmla="*/ 4295 h 24"/>
                <a:gd name="T48" fmla="*/ 4096 w 15"/>
                <a:gd name="T49" fmla="*/ 4755 h 24"/>
                <a:gd name="T50" fmla="*/ 4096 w 15"/>
                <a:gd name="T51" fmla="*/ 4755 h 24"/>
                <a:gd name="T52" fmla="*/ 4608 w 15"/>
                <a:gd name="T53" fmla="*/ 5190 h 24"/>
                <a:gd name="T54" fmla="*/ 5632 w 15"/>
                <a:gd name="T55" fmla="*/ 5415 h 24"/>
                <a:gd name="T56" fmla="*/ 6144 w 15"/>
                <a:gd name="T57" fmla="*/ 5415 h 24"/>
                <a:gd name="T58" fmla="*/ 6656 w 15"/>
                <a:gd name="T59" fmla="*/ 5863 h 24"/>
                <a:gd name="T60" fmla="*/ 7168 w 15"/>
                <a:gd name="T61" fmla="*/ 6308 h 24"/>
                <a:gd name="T62" fmla="*/ 7168 w 15"/>
                <a:gd name="T63" fmla="*/ 6308 h 24"/>
                <a:gd name="T64" fmla="*/ 7168 w 15"/>
                <a:gd name="T65" fmla="*/ 6707 h 24"/>
                <a:gd name="T66" fmla="*/ 7168 w 15"/>
                <a:gd name="T67" fmla="*/ 6707 h 24"/>
                <a:gd name="T68" fmla="*/ 7680 w 15"/>
                <a:gd name="T69" fmla="*/ 7179 h 24"/>
                <a:gd name="T70" fmla="*/ 7680 w 15"/>
                <a:gd name="T71" fmla="*/ 7600 h 24"/>
                <a:gd name="T72" fmla="*/ 7680 w 15"/>
                <a:gd name="T73" fmla="*/ 7955 h 24"/>
                <a:gd name="T74" fmla="*/ 7680 w 15"/>
                <a:gd name="T75" fmla="*/ 7955 h 24"/>
                <a:gd name="T76" fmla="*/ 7680 w 15"/>
                <a:gd name="T77" fmla="*/ 8411 h 24"/>
                <a:gd name="T78" fmla="*/ 6144 w 15"/>
                <a:gd name="T79" fmla="*/ 8840 h 24"/>
                <a:gd name="T80" fmla="*/ 4608 w 15"/>
                <a:gd name="T81" fmla="*/ 9312 h 24"/>
                <a:gd name="T82" fmla="*/ 3072 w 15"/>
                <a:gd name="T83" fmla="*/ 9711 h 24"/>
                <a:gd name="T84" fmla="*/ 2048 w 15"/>
                <a:gd name="T85" fmla="*/ 10164 h 24"/>
                <a:gd name="T86" fmla="*/ 1536 w 15"/>
                <a:gd name="T87" fmla="*/ 10164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2" name="Freeform 56">
              <a:extLst>
                <a:ext uri="{FF2B5EF4-FFF2-40B4-BE49-F238E27FC236}">
                  <a16:creationId xmlns:a16="http://schemas.microsoft.com/office/drawing/2014/main" id="{1DDD75E9-08D0-4EEF-8ED7-3D373BB1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1536 w 3"/>
                <a:gd name="T1" fmla="*/ 3681 h 11"/>
                <a:gd name="T2" fmla="*/ 1024 w 3"/>
                <a:gd name="T3" fmla="*/ 3681 h 11"/>
                <a:gd name="T4" fmla="*/ 1024 w 3"/>
                <a:gd name="T5" fmla="*/ 3347 h 11"/>
                <a:gd name="T6" fmla="*/ 1024 w 3"/>
                <a:gd name="T7" fmla="*/ 3347 h 11"/>
                <a:gd name="T8" fmla="*/ 512 w 3"/>
                <a:gd name="T9" fmla="*/ 2938 h 11"/>
                <a:gd name="T10" fmla="*/ 512 w 3"/>
                <a:gd name="T11" fmla="*/ 2657 h 11"/>
                <a:gd name="T12" fmla="*/ 512 w 3"/>
                <a:gd name="T13" fmla="*/ 2337 h 11"/>
                <a:gd name="T14" fmla="*/ 0 w 3"/>
                <a:gd name="T15" fmla="*/ 1928 h 11"/>
                <a:gd name="T16" fmla="*/ 0 w 3"/>
                <a:gd name="T17" fmla="*/ 1392 h 11"/>
                <a:gd name="T18" fmla="*/ 0 w 3"/>
                <a:gd name="T19" fmla="*/ 729 h 11"/>
                <a:gd name="T20" fmla="*/ 0 w 3"/>
                <a:gd name="T21" fmla="*/ 729 h 11"/>
                <a:gd name="T22" fmla="*/ 0 w 3"/>
                <a:gd name="T23" fmla="*/ 0 h 11"/>
                <a:gd name="T24" fmla="*/ 0 w 3"/>
                <a:gd name="T25" fmla="*/ 0 h 11"/>
                <a:gd name="T26" fmla="*/ 512 w 3"/>
                <a:gd name="T27" fmla="*/ 729 h 11"/>
                <a:gd name="T28" fmla="*/ 512 w 3"/>
                <a:gd name="T29" fmla="*/ 1392 h 11"/>
                <a:gd name="T30" fmla="*/ 512 w 3"/>
                <a:gd name="T31" fmla="*/ 1753 h 11"/>
                <a:gd name="T32" fmla="*/ 1024 w 3"/>
                <a:gd name="T33" fmla="*/ 1928 h 11"/>
                <a:gd name="T34" fmla="*/ 1024 w 3"/>
                <a:gd name="T35" fmla="*/ 2657 h 11"/>
                <a:gd name="T36" fmla="*/ 1536 w 3"/>
                <a:gd name="T37" fmla="*/ 2938 h 11"/>
                <a:gd name="T38" fmla="*/ 1536 w 3"/>
                <a:gd name="T39" fmla="*/ 3681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3" name="Freeform 57">
              <a:extLst>
                <a:ext uri="{FF2B5EF4-FFF2-40B4-BE49-F238E27FC236}">
                  <a16:creationId xmlns:a16="http://schemas.microsoft.com/office/drawing/2014/main" id="{880525A8-EC99-43EB-9CF8-5789BB3F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461 w 26"/>
                <a:gd name="T1" fmla="*/ 4652 h 13"/>
                <a:gd name="T2" fmla="*/ 461 w 26"/>
                <a:gd name="T3" fmla="*/ 4283 h 13"/>
                <a:gd name="T4" fmla="*/ 461 w 26"/>
                <a:gd name="T5" fmla="*/ 3598 h 13"/>
                <a:gd name="T6" fmla="*/ 0 w 26"/>
                <a:gd name="T7" fmla="*/ 3188 h 13"/>
                <a:gd name="T8" fmla="*/ 0 w 26"/>
                <a:gd name="T9" fmla="*/ 2844 h 13"/>
                <a:gd name="T10" fmla="*/ 0 w 26"/>
                <a:gd name="T11" fmla="*/ 2419 h 13"/>
                <a:gd name="T12" fmla="*/ 0 w 26"/>
                <a:gd name="T13" fmla="*/ 2227 h 13"/>
                <a:gd name="T14" fmla="*/ 0 w 26"/>
                <a:gd name="T15" fmla="*/ 1479 h 13"/>
                <a:gd name="T16" fmla="*/ 0 w 26"/>
                <a:gd name="T17" fmla="*/ 1158 h 13"/>
                <a:gd name="T18" fmla="*/ 904 w 26"/>
                <a:gd name="T19" fmla="*/ 1158 h 13"/>
                <a:gd name="T20" fmla="*/ 1773 w 26"/>
                <a:gd name="T21" fmla="*/ 1158 h 13"/>
                <a:gd name="T22" fmla="*/ 2662 w 26"/>
                <a:gd name="T23" fmla="*/ 1479 h 13"/>
                <a:gd name="T24" fmla="*/ 3925 w 26"/>
                <a:gd name="T25" fmla="*/ 1479 h 13"/>
                <a:gd name="T26" fmla="*/ 4802 w 26"/>
                <a:gd name="T27" fmla="*/ 1479 h 13"/>
                <a:gd name="T28" fmla="*/ 5683 w 26"/>
                <a:gd name="T29" fmla="*/ 1479 h 13"/>
                <a:gd name="T30" fmla="*/ 6391 w 26"/>
                <a:gd name="T31" fmla="*/ 1479 h 13"/>
                <a:gd name="T32" fmla="*/ 6822 w 26"/>
                <a:gd name="T33" fmla="*/ 1479 h 13"/>
                <a:gd name="T34" fmla="*/ 7283 w 26"/>
                <a:gd name="T35" fmla="*/ 1479 h 13"/>
                <a:gd name="T36" fmla="*/ 8156 w 26"/>
                <a:gd name="T37" fmla="*/ 1479 h 13"/>
                <a:gd name="T38" fmla="*/ 8603 w 26"/>
                <a:gd name="T39" fmla="*/ 1158 h 13"/>
                <a:gd name="T40" fmla="*/ 8943 w 26"/>
                <a:gd name="T41" fmla="*/ 1158 h 13"/>
                <a:gd name="T42" fmla="*/ 9419 w 26"/>
                <a:gd name="T43" fmla="*/ 769 h 13"/>
                <a:gd name="T44" fmla="*/ 9419 w 26"/>
                <a:gd name="T45" fmla="*/ 769 h 13"/>
                <a:gd name="T46" fmla="*/ 9843 w 26"/>
                <a:gd name="T47" fmla="*/ 769 h 13"/>
                <a:gd name="T48" fmla="*/ 10243 w 26"/>
                <a:gd name="T49" fmla="*/ 400 h 13"/>
                <a:gd name="T50" fmla="*/ 10243 w 26"/>
                <a:gd name="T51" fmla="*/ 400 h 13"/>
                <a:gd name="T52" fmla="*/ 10243 w 26"/>
                <a:gd name="T53" fmla="*/ 400 h 13"/>
                <a:gd name="T54" fmla="*/ 10716 w 26"/>
                <a:gd name="T55" fmla="*/ 400 h 13"/>
                <a:gd name="T56" fmla="*/ 10716 w 26"/>
                <a:gd name="T57" fmla="*/ 400 h 13"/>
                <a:gd name="T58" fmla="*/ 11147 w 26"/>
                <a:gd name="T59" fmla="*/ 0 h 13"/>
                <a:gd name="T60" fmla="*/ 11147 w 26"/>
                <a:gd name="T61" fmla="*/ 1158 h 13"/>
                <a:gd name="T62" fmla="*/ 10716 w 26"/>
                <a:gd name="T63" fmla="*/ 1158 h 13"/>
                <a:gd name="T64" fmla="*/ 10243 w 26"/>
                <a:gd name="T65" fmla="*/ 1479 h 13"/>
                <a:gd name="T66" fmla="*/ 9419 w 26"/>
                <a:gd name="T67" fmla="*/ 1479 h 13"/>
                <a:gd name="T68" fmla="*/ 8943 w 26"/>
                <a:gd name="T69" fmla="*/ 1871 h 13"/>
                <a:gd name="T70" fmla="*/ 8156 w 26"/>
                <a:gd name="T71" fmla="*/ 2227 h 13"/>
                <a:gd name="T72" fmla="*/ 7283 w 26"/>
                <a:gd name="T73" fmla="*/ 2419 h 13"/>
                <a:gd name="T74" fmla="*/ 5926 w 26"/>
                <a:gd name="T75" fmla="*/ 3188 h 13"/>
                <a:gd name="T76" fmla="*/ 4802 w 26"/>
                <a:gd name="T77" fmla="*/ 3598 h 13"/>
                <a:gd name="T78" fmla="*/ 3925 w 26"/>
                <a:gd name="T79" fmla="*/ 3898 h 13"/>
                <a:gd name="T80" fmla="*/ 3021 w 26"/>
                <a:gd name="T81" fmla="*/ 4283 h 13"/>
                <a:gd name="T82" fmla="*/ 2662 w 26"/>
                <a:gd name="T83" fmla="*/ 4283 h 13"/>
                <a:gd name="T84" fmla="*/ 1773 w 26"/>
                <a:gd name="T85" fmla="*/ 4652 h 13"/>
                <a:gd name="T86" fmla="*/ 1357 w 26"/>
                <a:gd name="T87" fmla="*/ 4652 h 13"/>
                <a:gd name="T88" fmla="*/ 461 w 26"/>
                <a:gd name="T89" fmla="*/ 4652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4" name="Freeform 58">
              <a:extLst>
                <a:ext uri="{FF2B5EF4-FFF2-40B4-BE49-F238E27FC236}">
                  <a16:creationId xmlns:a16="http://schemas.microsoft.com/office/drawing/2014/main" id="{E8454051-F845-42F0-94C6-5D364401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18187 w 111"/>
                <a:gd name="T1" fmla="*/ 43305 h 97"/>
                <a:gd name="T2" fmla="*/ 8257 w 111"/>
                <a:gd name="T3" fmla="*/ 38192 h 97"/>
                <a:gd name="T4" fmla="*/ 1405 w 111"/>
                <a:gd name="T5" fmla="*/ 30843 h 97"/>
                <a:gd name="T6" fmla="*/ 0 w 111"/>
                <a:gd name="T7" fmla="*/ 26646 h 97"/>
                <a:gd name="T8" fmla="*/ 953 w 111"/>
                <a:gd name="T9" fmla="*/ 21411 h 97"/>
                <a:gd name="T10" fmla="*/ 5952 w 111"/>
                <a:gd name="T11" fmla="*/ 14857 h 97"/>
                <a:gd name="T12" fmla="*/ 8486 w 111"/>
                <a:gd name="T13" fmla="*/ 8901 h 97"/>
                <a:gd name="T14" fmla="*/ 9891 w 111"/>
                <a:gd name="T15" fmla="*/ 4281 h 97"/>
                <a:gd name="T16" fmla="*/ 11274 w 111"/>
                <a:gd name="T17" fmla="*/ 6081 h 97"/>
                <a:gd name="T18" fmla="*/ 13033 w 111"/>
                <a:gd name="T19" fmla="*/ 10332 h 97"/>
                <a:gd name="T20" fmla="*/ 12678 w 111"/>
                <a:gd name="T21" fmla="*/ 11538 h 97"/>
                <a:gd name="T22" fmla="*/ 10374 w 111"/>
                <a:gd name="T23" fmla="*/ 13005 h 97"/>
                <a:gd name="T24" fmla="*/ 12195 w 111"/>
                <a:gd name="T25" fmla="*/ 13005 h 97"/>
                <a:gd name="T26" fmla="*/ 13033 w 111"/>
                <a:gd name="T27" fmla="*/ 14434 h 97"/>
                <a:gd name="T28" fmla="*/ 11743 w 111"/>
                <a:gd name="T29" fmla="*/ 19046 h 97"/>
                <a:gd name="T30" fmla="*/ 10374 w 111"/>
                <a:gd name="T31" fmla="*/ 23335 h 97"/>
                <a:gd name="T32" fmla="*/ 5952 w 111"/>
                <a:gd name="T33" fmla="*/ 27618 h 97"/>
                <a:gd name="T34" fmla="*/ 7774 w 111"/>
                <a:gd name="T35" fmla="*/ 27143 h 97"/>
                <a:gd name="T36" fmla="*/ 10374 w 111"/>
                <a:gd name="T37" fmla="*/ 26156 h 97"/>
                <a:gd name="T38" fmla="*/ 11743 w 111"/>
                <a:gd name="T39" fmla="*/ 27618 h 97"/>
                <a:gd name="T40" fmla="*/ 13033 w 111"/>
                <a:gd name="T41" fmla="*/ 28570 h 97"/>
                <a:gd name="T42" fmla="*/ 19108 w 111"/>
                <a:gd name="T43" fmla="*/ 32236 h 97"/>
                <a:gd name="T44" fmla="*/ 24548 w 111"/>
                <a:gd name="T45" fmla="*/ 33200 h 97"/>
                <a:gd name="T46" fmla="*/ 32562 w 111"/>
                <a:gd name="T47" fmla="*/ 27618 h 97"/>
                <a:gd name="T48" fmla="*/ 38171 w 111"/>
                <a:gd name="T49" fmla="*/ 20451 h 97"/>
                <a:gd name="T50" fmla="*/ 38503 w 111"/>
                <a:gd name="T51" fmla="*/ 20017 h 97"/>
                <a:gd name="T52" fmla="*/ 36743 w 111"/>
                <a:gd name="T53" fmla="*/ 16773 h 97"/>
                <a:gd name="T54" fmla="*/ 37218 w 111"/>
                <a:gd name="T55" fmla="*/ 19046 h 97"/>
                <a:gd name="T56" fmla="*/ 35395 w 111"/>
                <a:gd name="T57" fmla="*/ 15829 h 97"/>
                <a:gd name="T58" fmla="*/ 34914 w 111"/>
                <a:gd name="T59" fmla="*/ 16286 h 97"/>
                <a:gd name="T60" fmla="*/ 36743 w 111"/>
                <a:gd name="T61" fmla="*/ 20017 h 97"/>
                <a:gd name="T62" fmla="*/ 34446 w 111"/>
                <a:gd name="T63" fmla="*/ 24311 h 97"/>
                <a:gd name="T64" fmla="*/ 27594 w 111"/>
                <a:gd name="T65" fmla="*/ 30376 h 97"/>
                <a:gd name="T66" fmla="*/ 22709 w 111"/>
                <a:gd name="T67" fmla="*/ 31743 h 97"/>
                <a:gd name="T68" fmla="*/ 15819 w 111"/>
                <a:gd name="T69" fmla="*/ 29408 h 97"/>
                <a:gd name="T70" fmla="*/ 11743 w 111"/>
                <a:gd name="T71" fmla="*/ 26156 h 97"/>
                <a:gd name="T72" fmla="*/ 11743 w 111"/>
                <a:gd name="T73" fmla="*/ 23335 h 97"/>
                <a:gd name="T74" fmla="*/ 14920 w 111"/>
                <a:gd name="T75" fmla="*/ 25251 h 97"/>
                <a:gd name="T76" fmla="*/ 22243 w 111"/>
                <a:gd name="T77" fmla="*/ 26646 h 97"/>
                <a:gd name="T78" fmla="*/ 29774 w 111"/>
                <a:gd name="T79" fmla="*/ 24311 h 97"/>
                <a:gd name="T80" fmla="*/ 33955 w 111"/>
                <a:gd name="T81" fmla="*/ 18590 h 97"/>
                <a:gd name="T82" fmla="*/ 33955 w 111"/>
                <a:gd name="T83" fmla="*/ 14857 h 97"/>
                <a:gd name="T84" fmla="*/ 31658 w 111"/>
                <a:gd name="T85" fmla="*/ 11538 h 97"/>
                <a:gd name="T86" fmla="*/ 29774 w 111"/>
                <a:gd name="T87" fmla="*/ 9392 h 97"/>
                <a:gd name="T88" fmla="*/ 32562 w 111"/>
                <a:gd name="T89" fmla="*/ 8474 h 97"/>
                <a:gd name="T90" fmla="*/ 29774 w 111"/>
                <a:gd name="T91" fmla="*/ 8474 h 97"/>
                <a:gd name="T92" fmla="*/ 31210 w 111"/>
                <a:gd name="T93" fmla="*/ 8474 h 97"/>
                <a:gd name="T94" fmla="*/ 32562 w 111"/>
                <a:gd name="T95" fmla="*/ 7049 h 97"/>
                <a:gd name="T96" fmla="*/ 33033 w 111"/>
                <a:gd name="T97" fmla="*/ 5220 h 97"/>
                <a:gd name="T98" fmla="*/ 34914 w 111"/>
                <a:gd name="T99" fmla="*/ 489 h 97"/>
                <a:gd name="T100" fmla="*/ 37700 w 111"/>
                <a:gd name="T101" fmla="*/ 4745 h 97"/>
                <a:gd name="T102" fmla="*/ 44368 w 111"/>
                <a:gd name="T103" fmla="*/ 8901 h 97"/>
                <a:gd name="T104" fmla="*/ 49350 w 111"/>
                <a:gd name="T105" fmla="*/ 13953 h 97"/>
                <a:gd name="T106" fmla="*/ 50258 w 111"/>
                <a:gd name="T107" fmla="*/ 19542 h 97"/>
                <a:gd name="T108" fmla="*/ 46673 w 111"/>
                <a:gd name="T109" fmla="*/ 29903 h 97"/>
                <a:gd name="T110" fmla="*/ 38984 w 111"/>
                <a:gd name="T111" fmla="*/ 39156 h 97"/>
                <a:gd name="T112" fmla="*/ 29437 w 111"/>
                <a:gd name="T113" fmla="*/ 44762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5" name="Freeform 59">
              <a:extLst>
                <a:ext uri="{FF2B5EF4-FFF2-40B4-BE49-F238E27FC236}">
                  <a16:creationId xmlns:a16="http://schemas.microsoft.com/office/drawing/2014/main" id="{26EDFF3E-9B17-4CBD-B107-F0937251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512 w 2"/>
                <a:gd name="T9" fmla="*/ 0 h 1"/>
                <a:gd name="T10" fmla="*/ 512 w 2"/>
                <a:gd name="T11" fmla="*/ 0 h 1"/>
                <a:gd name="T12" fmla="*/ 1024 w 2"/>
                <a:gd name="T13" fmla="*/ 0 h 1"/>
                <a:gd name="T14" fmla="*/ 1024 w 2"/>
                <a:gd name="T15" fmla="*/ 0 h 1"/>
                <a:gd name="T16" fmla="*/ 1024 w 2"/>
                <a:gd name="T17" fmla="*/ 0 h 1"/>
                <a:gd name="T18" fmla="*/ 1024 w 2"/>
                <a:gd name="T19" fmla="*/ 512 h 1"/>
                <a:gd name="T20" fmla="*/ 512 w 2"/>
                <a:gd name="T21" fmla="*/ 512 h 1"/>
                <a:gd name="T22" fmla="*/ 0 w 2"/>
                <a:gd name="T23" fmla="*/ 51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6" name="Freeform 60">
              <a:extLst>
                <a:ext uri="{FF2B5EF4-FFF2-40B4-BE49-F238E27FC236}">
                  <a16:creationId xmlns:a16="http://schemas.microsoft.com/office/drawing/2014/main" id="{55344BBA-27F6-40C2-8BEF-9855661B0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4608 h 9"/>
                <a:gd name="T2" fmla="*/ 0 w 11"/>
                <a:gd name="T3" fmla="*/ 4608 h 9"/>
                <a:gd name="T4" fmla="*/ 0 w 11"/>
                <a:gd name="T5" fmla="*/ 4096 h 9"/>
                <a:gd name="T6" fmla="*/ 512 w 11"/>
                <a:gd name="T7" fmla="*/ 3584 h 9"/>
                <a:gd name="T8" fmla="*/ 512 w 11"/>
                <a:gd name="T9" fmla="*/ 3072 h 9"/>
                <a:gd name="T10" fmla="*/ 1024 w 11"/>
                <a:gd name="T11" fmla="*/ 2560 h 9"/>
                <a:gd name="T12" fmla="*/ 1536 w 11"/>
                <a:gd name="T13" fmla="*/ 2560 h 9"/>
                <a:gd name="T14" fmla="*/ 1536 w 11"/>
                <a:gd name="T15" fmla="*/ 2048 h 9"/>
                <a:gd name="T16" fmla="*/ 2048 w 11"/>
                <a:gd name="T17" fmla="*/ 1536 h 9"/>
                <a:gd name="T18" fmla="*/ 3072 w 11"/>
                <a:gd name="T19" fmla="*/ 1024 h 9"/>
                <a:gd name="T20" fmla="*/ 4096 w 11"/>
                <a:gd name="T21" fmla="*/ 512 h 9"/>
                <a:gd name="T22" fmla="*/ 4608 w 11"/>
                <a:gd name="T23" fmla="*/ 512 h 9"/>
                <a:gd name="T24" fmla="*/ 5120 w 11"/>
                <a:gd name="T25" fmla="*/ 512 h 9"/>
                <a:gd name="T26" fmla="*/ 5120 w 11"/>
                <a:gd name="T27" fmla="*/ 0 h 9"/>
                <a:gd name="T28" fmla="*/ 5632 w 11"/>
                <a:gd name="T29" fmla="*/ 0 h 9"/>
                <a:gd name="T30" fmla="*/ 5632 w 11"/>
                <a:gd name="T31" fmla="*/ 512 h 9"/>
                <a:gd name="T32" fmla="*/ 5632 w 11"/>
                <a:gd name="T33" fmla="*/ 1024 h 9"/>
                <a:gd name="T34" fmla="*/ 5632 w 11"/>
                <a:gd name="T35" fmla="*/ 1024 h 9"/>
                <a:gd name="T36" fmla="*/ 5632 w 11"/>
                <a:gd name="T37" fmla="*/ 1536 h 9"/>
                <a:gd name="T38" fmla="*/ 5120 w 11"/>
                <a:gd name="T39" fmla="*/ 1536 h 9"/>
                <a:gd name="T40" fmla="*/ 5120 w 11"/>
                <a:gd name="T41" fmla="*/ 2048 h 9"/>
                <a:gd name="T42" fmla="*/ 5120 w 11"/>
                <a:gd name="T43" fmla="*/ 2048 h 9"/>
                <a:gd name="T44" fmla="*/ 4608 w 11"/>
                <a:gd name="T45" fmla="*/ 2560 h 9"/>
                <a:gd name="T46" fmla="*/ 3584 w 11"/>
                <a:gd name="T47" fmla="*/ 2560 h 9"/>
                <a:gd name="T48" fmla="*/ 2048 w 11"/>
                <a:gd name="T49" fmla="*/ 3584 h 9"/>
                <a:gd name="T50" fmla="*/ 1536 w 11"/>
                <a:gd name="T51" fmla="*/ 4096 h 9"/>
                <a:gd name="T52" fmla="*/ 1024 w 11"/>
                <a:gd name="T53" fmla="*/ 4096 h 9"/>
                <a:gd name="T54" fmla="*/ 1024 w 11"/>
                <a:gd name="T55" fmla="*/ 4608 h 9"/>
                <a:gd name="T56" fmla="*/ 512 w 11"/>
                <a:gd name="T57" fmla="*/ 4608 h 9"/>
                <a:gd name="T58" fmla="*/ 512 w 11"/>
                <a:gd name="T59" fmla="*/ 4608 h 9"/>
                <a:gd name="T60" fmla="*/ 0 w 11"/>
                <a:gd name="T61" fmla="*/ 460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7" name="Freeform 61">
              <a:extLst>
                <a:ext uri="{FF2B5EF4-FFF2-40B4-BE49-F238E27FC236}">
                  <a16:creationId xmlns:a16="http://schemas.microsoft.com/office/drawing/2014/main" id="{9FA972D7-E8A8-485A-991C-8D3B983D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437 w 17"/>
                <a:gd name="T1" fmla="*/ 13251 h 31"/>
                <a:gd name="T2" fmla="*/ 0 w 17"/>
                <a:gd name="T3" fmla="*/ 12779 h 31"/>
                <a:gd name="T4" fmla="*/ 437 w 17"/>
                <a:gd name="T5" fmla="*/ 12352 h 31"/>
                <a:gd name="T6" fmla="*/ 848 w 17"/>
                <a:gd name="T7" fmla="*/ 11887 h 31"/>
                <a:gd name="T8" fmla="*/ 1237 w 17"/>
                <a:gd name="T9" fmla="*/ 11438 h 31"/>
                <a:gd name="T10" fmla="*/ 1237 w 17"/>
                <a:gd name="T11" fmla="*/ 10974 h 31"/>
                <a:gd name="T12" fmla="*/ 1990 w 17"/>
                <a:gd name="T13" fmla="*/ 9235 h 31"/>
                <a:gd name="T14" fmla="*/ 2401 w 17"/>
                <a:gd name="T15" fmla="*/ 8351 h 31"/>
                <a:gd name="T16" fmla="*/ 2782 w 17"/>
                <a:gd name="T17" fmla="*/ 7902 h 31"/>
                <a:gd name="T18" fmla="*/ 2782 w 17"/>
                <a:gd name="T19" fmla="*/ 7902 h 31"/>
                <a:gd name="T20" fmla="*/ 1990 w 17"/>
                <a:gd name="T21" fmla="*/ 9235 h 31"/>
                <a:gd name="T22" fmla="*/ 1990 w 17"/>
                <a:gd name="T23" fmla="*/ 9235 h 31"/>
                <a:gd name="T24" fmla="*/ 1990 w 17"/>
                <a:gd name="T25" fmla="*/ 8817 h 31"/>
                <a:gd name="T26" fmla="*/ 1990 w 17"/>
                <a:gd name="T27" fmla="*/ 8351 h 31"/>
                <a:gd name="T28" fmla="*/ 1990 w 17"/>
                <a:gd name="T29" fmla="*/ 7902 h 31"/>
                <a:gd name="T30" fmla="*/ 2401 w 17"/>
                <a:gd name="T31" fmla="*/ 6734 h 31"/>
                <a:gd name="T32" fmla="*/ 2782 w 17"/>
                <a:gd name="T33" fmla="*/ 4929 h 31"/>
                <a:gd name="T34" fmla="*/ 3195 w 17"/>
                <a:gd name="T35" fmla="*/ 2714 h 31"/>
                <a:gd name="T36" fmla="*/ 3422 w 17"/>
                <a:gd name="T37" fmla="*/ 1797 h 31"/>
                <a:gd name="T38" fmla="*/ 3422 w 17"/>
                <a:gd name="T39" fmla="*/ 1379 h 31"/>
                <a:gd name="T40" fmla="*/ 3863 w 17"/>
                <a:gd name="T41" fmla="*/ 913 h 31"/>
                <a:gd name="T42" fmla="*/ 3863 w 17"/>
                <a:gd name="T43" fmla="*/ 913 h 31"/>
                <a:gd name="T44" fmla="*/ 4273 w 17"/>
                <a:gd name="T45" fmla="*/ 464 h 31"/>
                <a:gd name="T46" fmla="*/ 4661 w 17"/>
                <a:gd name="T47" fmla="*/ 464 h 31"/>
                <a:gd name="T48" fmla="*/ 5068 w 17"/>
                <a:gd name="T49" fmla="*/ 0 h 31"/>
                <a:gd name="T50" fmla="*/ 5853 w 17"/>
                <a:gd name="T51" fmla="*/ 464 h 31"/>
                <a:gd name="T52" fmla="*/ 6202 w 17"/>
                <a:gd name="T53" fmla="*/ 464 h 31"/>
                <a:gd name="T54" fmla="*/ 6643 w 17"/>
                <a:gd name="T55" fmla="*/ 1379 h 31"/>
                <a:gd name="T56" fmla="*/ 6643 w 17"/>
                <a:gd name="T57" fmla="*/ 1797 h 31"/>
                <a:gd name="T58" fmla="*/ 6643 w 17"/>
                <a:gd name="T59" fmla="*/ 3190 h 31"/>
                <a:gd name="T60" fmla="*/ 6202 w 17"/>
                <a:gd name="T61" fmla="*/ 4016 h 31"/>
                <a:gd name="T62" fmla="*/ 5853 w 17"/>
                <a:gd name="T63" fmla="*/ 5340 h 31"/>
                <a:gd name="T64" fmla="*/ 5400 w 17"/>
                <a:gd name="T65" fmla="*/ 6958 h 31"/>
                <a:gd name="T66" fmla="*/ 4661 w 17"/>
                <a:gd name="T67" fmla="*/ 9235 h 31"/>
                <a:gd name="T68" fmla="*/ 3863 w 17"/>
                <a:gd name="T69" fmla="*/ 10148 h 31"/>
                <a:gd name="T70" fmla="*/ 3422 w 17"/>
                <a:gd name="T71" fmla="*/ 10974 h 31"/>
                <a:gd name="T72" fmla="*/ 3195 w 17"/>
                <a:gd name="T73" fmla="*/ 11887 h 31"/>
                <a:gd name="T74" fmla="*/ 2401 w 17"/>
                <a:gd name="T75" fmla="*/ 12352 h 31"/>
                <a:gd name="T76" fmla="*/ 2782 w 17"/>
                <a:gd name="T77" fmla="*/ 11887 h 31"/>
                <a:gd name="T78" fmla="*/ 2782 w 17"/>
                <a:gd name="T79" fmla="*/ 11438 h 31"/>
                <a:gd name="T80" fmla="*/ 3422 w 17"/>
                <a:gd name="T81" fmla="*/ 10148 h 31"/>
                <a:gd name="T82" fmla="*/ 3863 w 17"/>
                <a:gd name="T83" fmla="*/ 9235 h 31"/>
                <a:gd name="T84" fmla="*/ 4273 w 17"/>
                <a:gd name="T85" fmla="*/ 8817 h 31"/>
                <a:gd name="T86" fmla="*/ 4273 w 17"/>
                <a:gd name="T87" fmla="*/ 7902 h 31"/>
                <a:gd name="T88" fmla="*/ 4273 w 17"/>
                <a:gd name="T89" fmla="*/ 8351 h 31"/>
                <a:gd name="T90" fmla="*/ 3863 w 17"/>
                <a:gd name="T91" fmla="*/ 8351 h 31"/>
                <a:gd name="T92" fmla="*/ 3863 w 17"/>
                <a:gd name="T93" fmla="*/ 9235 h 31"/>
                <a:gd name="T94" fmla="*/ 3195 w 17"/>
                <a:gd name="T95" fmla="*/ 10148 h 31"/>
                <a:gd name="T96" fmla="*/ 1990 w 17"/>
                <a:gd name="T97" fmla="*/ 11887 h 31"/>
                <a:gd name="T98" fmla="*/ 1646 w 17"/>
                <a:gd name="T99" fmla="*/ 12779 h 31"/>
                <a:gd name="T100" fmla="*/ 1237 w 17"/>
                <a:gd name="T101" fmla="*/ 13251 h 31"/>
                <a:gd name="T102" fmla="*/ 1237 w 17"/>
                <a:gd name="T103" fmla="*/ 13692 h 31"/>
                <a:gd name="T104" fmla="*/ 848 w 17"/>
                <a:gd name="T105" fmla="*/ 13692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8" name="Freeform 62">
              <a:extLst>
                <a:ext uri="{FF2B5EF4-FFF2-40B4-BE49-F238E27FC236}">
                  <a16:creationId xmlns:a16="http://schemas.microsoft.com/office/drawing/2014/main" id="{F507C839-E7FD-442F-8B56-01BF2B18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973 w 106"/>
                <a:gd name="T1" fmla="*/ 67184 h 151"/>
                <a:gd name="T2" fmla="*/ 3328 w 106"/>
                <a:gd name="T3" fmla="*/ 63107 h 151"/>
                <a:gd name="T4" fmla="*/ 5729 w 106"/>
                <a:gd name="T5" fmla="*/ 54613 h 151"/>
                <a:gd name="T6" fmla="*/ 9486 w 106"/>
                <a:gd name="T7" fmla="*/ 30777 h 151"/>
                <a:gd name="T8" fmla="*/ 13062 w 106"/>
                <a:gd name="T9" fmla="*/ 15831 h 151"/>
                <a:gd name="T10" fmla="*/ 17822 w 106"/>
                <a:gd name="T11" fmla="*/ 7809 h 151"/>
                <a:gd name="T12" fmla="*/ 24907 w 106"/>
                <a:gd name="T13" fmla="*/ 2305 h 151"/>
                <a:gd name="T14" fmla="*/ 35308 w 106"/>
                <a:gd name="T15" fmla="*/ 0 h 151"/>
                <a:gd name="T16" fmla="*/ 42765 w 106"/>
                <a:gd name="T17" fmla="*/ 2789 h 151"/>
                <a:gd name="T18" fmla="*/ 46965 w 106"/>
                <a:gd name="T19" fmla="*/ 7341 h 151"/>
                <a:gd name="T20" fmla="*/ 49344 w 106"/>
                <a:gd name="T21" fmla="*/ 14022 h 151"/>
                <a:gd name="T22" fmla="*/ 48861 w 106"/>
                <a:gd name="T23" fmla="*/ 25740 h 151"/>
                <a:gd name="T24" fmla="*/ 44548 w 106"/>
                <a:gd name="T25" fmla="*/ 35450 h 151"/>
                <a:gd name="T26" fmla="*/ 34872 w 106"/>
                <a:gd name="T27" fmla="*/ 46249 h 151"/>
                <a:gd name="T28" fmla="*/ 20630 w 106"/>
                <a:gd name="T29" fmla="*/ 54986 h 151"/>
                <a:gd name="T30" fmla="*/ 17365 w 106"/>
                <a:gd name="T31" fmla="*/ 58199 h 151"/>
                <a:gd name="T32" fmla="*/ 17822 w 106"/>
                <a:gd name="T33" fmla="*/ 59130 h 151"/>
                <a:gd name="T34" fmla="*/ 20146 w 106"/>
                <a:gd name="T35" fmla="*/ 57234 h 151"/>
                <a:gd name="T36" fmla="*/ 27318 w 106"/>
                <a:gd name="T37" fmla="*/ 54613 h 151"/>
                <a:gd name="T38" fmla="*/ 31979 w 106"/>
                <a:gd name="T39" fmla="*/ 55473 h 151"/>
                <a:gd name="T40" fmla="*/ 34402 w 106"/>
                <a:gd name="T41" fmla="*/ 59130 h 151"/>
                <a:gd name="T42" fmla="*/ 31502 w 106"/>
                <a:gd name="T43" fmla="*/ 63107 h 151"/>
                <a:gd name="T44" fmla="*/ 24907 w 106"/>
                <a:gd name="T45" fmla="*/ 63967 h 151"/>
                <a:gd name="T46" fmla="*/ 20146 w 106"/>
                <a:gd name="T47" fmla="*/ 65288 h 151"/>
                <a:gd name="T48" fmla="*/ 18322 w 106"/>
                <a:gd name="T49" fmla="*/ 65771 h 151"/>
                <a:gd name="T50" fmla="*/ 16881 w 106"/>
                <a:gd name="T51" fmla="*/ 65288 h 151"/>
                <a:gd name="T52" fmla="*/ 21089 w 106"/>
                <a:gd name="T53" fmla="*/ 63107 h 151"/>
                <a:gd name="T54" fmla="*/ 21586 w 106"/>
                <a:gd name="T55" fmla="*/ 61658 h 151"/>
                <a:gd name="T56" fmla="*/ 16390 w 106"/>
                <a:gd name="T57" fmla="*/ 65288 h 151"/>
                <a:gd name="T58" fmla="*/ 16881 w 106"/>
                <a:gd name="T59" fmla="*/ 64451 h 151"/>
                <a:gd name="T60" fmla="*/ 19165 w 106"/>
                <a:gd name="T61" fmla="*/ 62144 h 151"/>
                <a:gd name="T62" fmla="*/ 14993 w 106"/>
                <a:gd name="T63" fmla="*/ 64940 h 151"/>
                <a:gd name="T64" fmla="*/ 16881 w 106"/>
                <a:gd name="T65" fmla="*/ 63107 h 151"/>
                <a:gd name="T66" fmla="*/ 14036 w 106"/>
                <a:gd name="T67" fmla="*/ 64451 h 151"/>
                <a:gd name="T68" fmla="*/ 14993 w 106"/>
                <a:gd name="T69" fmla="*/ 63559 h 151"/>
                <a:gd name="T70" fmla="*/ 15465 w 106"/>
                <a:gd name="T71" fmla="*/ 62635 h 151"/>
                <a:gd name="T72" fmla="*/ 12325 w 106"/>
                <a:gd name="T73" fmla="*/ 64940 h 151"/>
                <a:gd name="T74" fmla="*/ 14036 w 106"/>
                <a:gd name="T75" fmla="*/ 62144 h 151"/>
                <a:gd name="T76" fmla="*/ 11841 w 106"/>
                <a:gd name="T77" fmla="*/ 64451 h 151"/>
                <a:gd name="T78" fmla="*/ 10896 w 106"/>
                <a:gd name="T79" fmla="*/ 64451 h 151"/>
                <a:gd name="T80" fmla="*/ 12325 w 106"/>
                <a:gd name="T81" fmla="*/ 62144 h 151"/>
                <a:gd name="T82" fmla="*/ 9922 w 106"/>
                <a:gd name="T83" fmla="*/ 64940 h 151"/>
                <a:gd name="T84" fmla="*/ 9922 w 106"/>
                <a:gd name="T85" fmla="*/ 63967 h 151"/>
                <a:gd name="T86" fmla="*/ 11350 w 106"/>
                <a:gd name="T87" fmla="*/ 61658 h 151"/>
                <a:gd name="T88" fmla="*/ 8521 w 106"/>
                <a:gd name="T89" fmla="*/ 64940 h 151"/>
                <a:gd name="T90" fmla="*/ 5256 w 106"/>
                <a:gd name="T91" fmla="*/ 66701 h 151"/>
                <a:gd name="T92" fmla="*/ 6221 w 106"/>
                <a:gd name="T93" fmla="*/ 66211 h 151"/>
                <a:gd name="T94" fmla="*/ 9486 w 106"/>
                <a:gd name="T95" fmla="*/ 62144 h 151"/>
                <a:gd name="T96" fmla="*/ 7085 w 106"/>
                <a:gd name="T97" fmla="*/ 64940 h 151"/>
                <a:gd name="T98" fmla="*/ 8521 w 106"/>
                <a:gd name="T99" fmla="*/ 60739 h 151"/>
                <a:gd name="T100" fmla="*/ 5729 w 106"/>
                <a:gd name="T101" fmla="*/ 66211 h 151"/>
                <a:gd name="T102" fmla="*/ 4301 w 106"/>
                <a:gd name="T103" fmla="*/ 66211 h 151"/>
                <a:gd name="T104" fmla="*/ 6593 w 106"/>
                <a:gd name="T105" fmla="*/ 61222 h 151"/>
                <a:gd name="T106" fmla="*/ 5729 w 106"/>
                <a:gd name="T107" fmla="*/ 63559 h 151"/>
                <a:gd name="T108" fmla="*/ 2892 w 106"/>
                <a:gd name="T109" fmla="*/ 68108 h 151"/>
                <a:gd name="T110" fmla="*/ 3328 w 106"/>
                <a:gd name="T111" fmla="*/ 65771 h 151"/>
                <a:gd name="T112" fmla="*/ 6221 w 106"/>
                <a:gd name="T113" fmla="*/ 60739 h 151"/>
                <a:gd name="T114" fmla="*/ 5729 w 106"/>
                <a:gd name="T115" fmla="*/ 60267 h 151"/>
                <a:gd name="T116" fmla="*/ 3328 w 106"/>
                <a:gd name="T117" fmla="*/ 66211 h 151"/>
                <a:gd name="T118" fmla="*/ 1460 w 106"/>
                <a:gd name="T119" fmla="*/ 68516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39" name="Freeform 63">
              <a:extLst>
                <a:ext uri="{FF2B5EF4-FFF2-40B4-BE49-F238E27FC236}">
                  <a16:creationId xmlns:a16="http://schemas.microsoft.com/office/drawing/2014/main" id="{996E3686-9B0E-444E-B12C-C529BF64D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3681 h 11"/>
                <a:gd name="T2" fmla="*/ 290 w 7"/>
                <a:gd name="T3" fmla="*/ 3347 h 11"/>
                <a:gd name="T4" fmla="*/ 539 w 7"/>
                <a:gd name="T5" fmla="*/ 2938 h 11"/>
                <a:gd name="T6" fmla="*/ 539 w 7"/>
                <a:gd name="T7" fmla="*/ 2337 h 11"/>
                <a:gd name="T8" fmla="*/ 821 w 7"/>
                <a:gd name="T9" fmla="*/ 1928 h 11"/>
                <a:gd name="T10" fmla="*/ 1307 w 7"/>
                <a:gd name="T11" fmla="*/ 1010 h 11"/>
                <a:gd name="T12" fmla="*/ 1525 w 7"/>
                <a:gd name="T13" fmla="*/ 382 h 11"/>
                <a:gd name="T14" fmla="*/ 1859 w 7"/>
                <a:gd name="T15" fmla="*/ 0 h 11"/>
                <a:gd name="T16" fmla="*/ 1859 w 7"/>
                <a:gd name="T17" fmla="*/ 382 h 11"/>
                <a:gd name="T18" fmla="*/ 1859 w 7"/>
                <a:gd name="T19" fmla="*/ 382 h 11"/>
                <a:gd name="T20" fmla="*/ 1525 w 7"/>
                <a:gd name="T21" fmla="*/ 729 h 11"/>
                <a:gd name="T22" fmla="*/ 1525 w 7"/>
                <a:gd name="T23" fmla="*/ 1010 h 11"/>
                <a:gd name="T24" fmla="*/ 1525 w 7"/>
                <a:gd name="T25" fmla="*/ 1392 h 11"/>
                <a:gd name="T26" fmla="*/ 1307 w 7"/>
                <a:gd name="T27" fmla="*/ 1392 h 11"/>
                <a:gd name="T28" fmla="*/ 1001 w 7"/>
                <a:gd name="T29" fmla="*/ 1928 h 11"/>
                <a:gd name="T30" fmla="*/ 821 w 7"/>
                <a:gd name="T31" fmla="*/ 2657 h 11"/>
                <a:gd name="T32" fmla="*/ 821 w 7"/>
                <a:gd name="T33" fmla="*/ 2938 h 11"/>
                <a:gd name="T34" fmla="*/ 539 w 7"/>
                <a:gd name="T35" fmla="*/ 2938 h 11"/>
                <a:gd name="T36" fmla="*/ 539 w 7"/>
                <a:gd name="T37" fmla="*/ 3347 h 11"/>
                <a:gd name="T38" fmla="*/ 290 w 7"/>
                <a:gd name="T39" fmla="*/ 3347 h 11"/>
                <a:gd name="T40" fmla="*/ 290 w 7"/>
                <a:gd name="T41" fmla="*/ 3681 h 11"/>
                <a:gd name="T42" fmla="*/ 0 w 7"/>
                <a:gd name="T43" fmla="*/ 3681 h 11"/>
                <a:gd name="T44" fmla="*/ 0 w 7"/>
                <a:gd name="T45" fmla="*/ 3681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0" name="Freeform 64">
              <a:extLst>
                <a:ext uri="{FF2B5EF4-FFF2-40B4-BE49-F238E27FC236}">
                  <a16:creationId xmlns:a16="http://schemas.microsoft.com/office/drawing/2014/main" id="{7C0C1990-85A4-414B-9DCE-C9A1796E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87 h 3"/>
                <a:gd name="T2" fmla="*/ 0 w 13"/>
                <a:gd name="T3" fmla="*/ 287 h 3"/>
                <a:gd name="T4" fmla="*/ 0 w 13"/>
                <a:gd name="T5" fmla="*/ 172 h 3"/>
                <a:gd name="T6" fmla="*/ 512 w 13"/>
                <a:gd name="T7" fmla="*/ 172 h 3"/>
                <a:gd name="T8" fmla="*/ 512 w 13"/>
                <a:gd name="T9" fmla="*/ 172 h 3"/>
                <a:gd name="T10" fmla="*/ 512 w 13"/>
                <a:gd name="T11" fmla="*/ 172 h 3"/>
                <a:gd name="T12" fmla="*/ 1024 w 13"/>
                <a:gd name="T13" fmla="*/ 172 h 3"/>
                <a:gd name="T14" fmla="*/ 1536 w 13"/>
                <a:gd name="T15" fmla="*/ 103 h 3"/>
                <a:gd name="T16" fmla="*/ 2048 w 13"/>
                <a:gd name="T17" fmla="*/ 103 h 3"/>
                <a:gd name="T18" fmla="*/ 3072 w 13"/>
                <a:gd name="T19" fmla="*/ 103 h 3"/>
                <a:gd name="T20" fmla="*/ 3072 w 13"/>
                <a:gd name="T21" fmla="*/ 103 h 3"/>
                <a:gd name="T22" fmla="*/ 3584 w 13"/>
                <a:gd name="T23" fmla="*/ 103 h 3"/>
                <a:gd name="T24" fmla="*/ 3584 w 13"/>
                <a:gd name="T25" fmla="*/ 0 h 3"/>
                <a:gd name="T26" fmla="*/ 4096 w 13"/>
                <a:gd name="T27" fmla="*/ 0 h 3"/>
                <a:gd name="T28" fmla="*/ 4096 w 13"/>
                <a:gd name="T29" fmla="*/ 103 h 3"/>
                <a:gd name="T30" fmla="*/ 4096 w 13"/>
                <a:gd name="T31" fmla="*/ 103 h 3"/>
                <a:gd name="T32" fmla="*/ 4608 w 13"/>
                <a:gd name="T33" fmla="*/ 103 h 3"/>
                <a:gd name="T34" fmla="*/ 4608 w 13"/>
                <a:gd name="T35" fmla="*/ 103 h 3"/>
                <a:gd name="T36" fmla="*/ 5120 w 13"/>
                <a:gd name="T37" fmla="*/ 0 h 3"/>
                <a:gd name="T38" fmla="*/ 5632 w 13"/>
                <a:gd name="T39" fmla="*/ 0 h 3"/>
                <a:gd name="T40" fmla="*/ 5632 w 13"/>
                <a:gd name="T41" fmla="*/ 0 h 3"/>
                <a:gd name="T42" fmla="*/ 6144 w 13"/>
                <a:gd name="T43" fmla="*/ 103 h 3"/>
                <a:gd name="T44" fmla="*/ 6656 w 13"/>
                <a:gd name="T45" fmla="*/ 103 h 3"/>
                <a:gd name="T46" fmla="*/ 6656 w 13"/>
                <a:gd name="T47" fmla="*/ 103 h 3"/>
                <a:gd name="T48" fmla="*/ 6656 w 13"/>
                <a:gd name="T49" fmla="*/ 172 h 3"/>
                <a:gd name="T50" fmla="*/ 5632 w 13"/>
                <a:gd name="T51" fmla="*/ 172 h 3"/>
                <a:gd name="T52" fmla="*/ 4608 w 13"/>
                <a:gd name="T53" fmla="*/ 172 h 3"/>
                <a:gd name="T54" fmla="*/ 3072 w 13"/>
                <a:gd name="T55" fmla="*/ 172 h 3"/>
                <a:gd name="T56" fmla="*/ 1536 w 13"/>
                <a:gd name="T57" fmla="*/ 172 h 3"/>
                <a:gd name="T58" fmla="*/ 1024 w 13"/>
                <a:gd name="T59" fmla="*/ 287 h 3"/>
                <a:gd name="T60" fmla="*/ 0 w 13"/>
                <a:gd name="T61" fmla="*/ 28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1" name="Freeform 65">
              <a:extLst>
                <a:ext uri="{FF2B5EF4-FFF2-40B4-BE49-F238E27FC236}">
                  <a16:creationId xmlns:a16="http://schemas.microsoft.com/office/drawing/2014/main" id="{CFFC8B13-4B77-4296-9730-84A194F0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3584 h 7"/>
                <a:gd name="T2" fmla="*/ 0 w 10"/>
                <a:gd name="T3" fmla="*/ 3072 h 7"/>
                <a:gd name="T4" fmla="*/ 0 w 10"/>
                <a:gd name="T5" fmla="*/ 3072 h 7"/>
                <a:gd name="T6" fmla="*/ 512 w 10"/>
                <a:gd name="T7" fmla="*/ 3072 h 7"/>
                <a:gd name="T8" fmla="*/ 512 w 10"/>
                <a:gd name="T9" fmla="*/ 2560 h 7"/>
                <a:gd name="T10" fmla="*/ 1536 w 10"/>
                <a:gd name="T11" fmla="*/ 2560 h 7"/>
                <a:gd name="T12" fmla="*/ 2048 w 10"/>
                <a:gd name="T13" fmla="*/ 1536 h 7"/>
                <a:gd name="T14" fmla="*/ 3072 w 10"/>
                <a:gd name="T15" fmla="*/ 1024 h 7"/>
                <a:gd name="T16" fmla="*/ 3584 w 10"/>
                <a:gd name="T17" fmla="*/ 512 h 7"/>
                <a:gd name="T18" fmla="*/ 4096 w 10"/>
                <a:gd name="T19" fmla="*/ 512 h 7"/>
                <a:gd name="T20" fmla="*/ 4608 w 10"/>
                <a:gd name="T21" fmla="*/ 0 h 7"/>
                <a:gd name="T22" fmla="*/ 4608 w 10"/>
                <a:gd name="T23" fmla="*/ 0 h 7"/>
                <a:gd name="T24" fmla="*/ 4608 w 10"/>
                <a:gd name="T25" fmla="*/ 0 h 7"/>
                <a:gd name="T26" fmla="*/ 5120 w 10"/>
                <a:gd name="T27" fmla="*/ 0 h 7"/>
                <a:gd name="T28" fmla="*/ 5120 w 10"/>
                <a:gd name="T29" fmla="*/ 0 h 7"/>
                <a:gd name="T30" fmla="*/ 5120 w 10"/>
                <a:gd name="T31" fmla="*/ 0 h 7"/>
                <a:gd name="T32" fmla="*/ 5120 w 10"/>
                <a:gd name="T33" fmla="*/ 0 h 7"/>
                <a:gd name="T34" fmla="*/ 5120 w 10"/>
                <a:gd name="T35" fmla="*/ 512 h 7"/>
                <a:gd name="T36" fmla="*/ 5120 w 10"/>
                <a:gd name="T37" fmla="*/ 512 h 7"/>
                <a:gd name="T38" fmla="*/ 5120 w 10"/>
                <a:gd name="T39" fmla="*/ 1024 h 7"/>
                <a:gd name="T40" fmla="*/ 4608 w 10"/>
                <a:gd name="T41" fmla="*/ 1024 h 7"/>
                <a:gd name="T42" fmla="*/ 4096 w 10"/>
                <a:gd name="T43" fmla="*/ 1536 h 7"/>
                <a:gd name="T44" fmla="*/ 4096 w 10"/>
                <a:gd name="T45" fmla="*/ 2048 h 7"/>
                <a:gd name="T46" fmla="*/ 3584 w 10"/>
                <a:gd name="T47" fmla="*/ 2048 h 7"/>
                <a:gd name="T48" fmla="*/ 2560 w 10"/>
                <a:gd name="T49" fmla="*/ 2560 h 7"/>
                <a:gd name="T50" fmla="*/ 2048 w 10"/>
                <a:gd name="T51" fmla="*/ 3072 h 7"/>
                <a:gd name="T52" fmla="*/ 1536 w 10"/>
                <a:gd name="T53" fmla="*/ 3072 h 7"/>
                <a:gd name="T54" fmla="*/ 1024 w 10"/>
                <a:gd name="T55" fmla="*/ 3072 h 7"/>
                <a:gd name="T56" fmla="*/ 512 w 10"/>
                <a:gd name="T57" fmla="*/ 3584 h 7"/>
                <a:gd name="T58" fmla="*/ 512 w 10"/>
                <a:gd name="T59" fmla="*/ 3584 h 7"/>
                <a:gd name="T60" fmla="*/ 0 w 10"/>
                <a:gd name="T61" fmla="*/ 358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2" name="Freeform 66">
              <a:extLst>
                <a:ext uri="{FF2B5EF4-FFF2-40B4-BE49-F238E27FC236}">
                  <a16:creationId xmlns:a16="http://schemas.microsoft.com/office/drawing/2014/main" id="{D439B391-09A2-4D9F-A1E1-CC738F74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4608 w 11"/>
                <a:gd name="T1" fmla="*/ 3072 h 6"/>
                <a:gd name="T2" fmla="*/ 4096 w 11"/>
                <a:gd name="T3" fmla="*/ 3072 h 6"/>
                <a:gd name="T4" fmla="*/ 3584 w 11"/>
                <a:gd name="T5" fmla="*/ 2560 h 6"/>
                <a:gd name="T6" fmla="*/ 2560 w 11"/>
                <a:gd name="T7" fmla="*/ 2048 h 6"/>
                <a:gd name="T8" fmla="*/ 2048 w 11"/>
                <a:gd name="T9" fmla="*/ 2048 h 6"/>
                <a:gd name="T10" fmla="*/ 1536 w 11"/>
                <a:gd name="T11" fmla="*/ 1536 h 6"/>
                <a:gd name="T12" fmla="*/ 1024 w 11"/>
                <a:gd name="T13" fmla="*/ 1024 h 6"/>
                <a:gd name="T14" fmla="*/ 512 w 11"/>
                <a:gd name="T15" fmla="*/ 512 h 6"/>
                <a:gd name="T16" fmla="*/ 0 w 11"/>
                <a:gd name="T17" fmla="*/ 0 h 6"/>
                <a:gd name="T18" fmla="*/ 512 w 11"/>
                <a:gd name="T19" fmla="*/ 0 h 6"/>
                <a:gd name="T20" fmla="*/ 512 w 11"/>
                <a:gd name="T21" fmla="*/ 0 h 6"/>
                <a:gd name="T22" fmla="*/ 1024 w 11"/>
                <a:gd name="T23" fmla="*/ 0 h 6"/>
                <a:gd name="T24" fmla="*/ 1536 w 11"/>
                <a:gd name="T25" fmla="*/ 0 h 6"/>
                <a:gd name="T26" fmla="*/ 2048 w 11"/>
                <a:gd name="T27" fmla="*/ 512 h 6"/>
                <a:gd name="T28" fmla="*/ 2560 w 11"/>
                <a:gd name="T29" fmla="*/ 1024 h 6"/>
                <a:gd name="T30" fmla="*/ 3072 w 11"/>
                <a:gd name="T31" fmla="*/ 1536 h 6"/>
                <a:gd name="T32" fmla="*/ 4096 w 11"/>
                <a:gd name="T33" fmla="*/ 2048 h 6"/>
                <a:gd name="T34" fmla="*/ 4608 w 11"/>
                <a:gd name="T35" fmla="*/ 2560 h 6"/>
                <a:gd name="T36" fmla="*/ 5120 w 11"/>
                <a:gd name="T37" fmla="*/ 2560 h 6"/>
                <a:gd name="T38" fmla="*/ 5632 w 11"/>
                <a:gd name="T39" fmla="*/ 3072 h 6"/>
                <a:gd name="T40" fmla="*/ 5632 w 11"/>
                <a:gd name="T41" fmla="*/ 3072 h 6"/>
                <a:gd name="T42" fmla="*/ 5632 w 11"/>
                <a:gd name="T43" fmla="*/ 3072 h 6"/>
                <a:gd name="T44" fmla="*/ 5120 w 11"/>
                <a:gd name="T45" fmla="*/ 3072 h 6"/>
                <a:gd name="T46" fmla="*/ 4608 w 11"/>
                <a:gd name="T47" fmla="*/ 307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3" name="Freeform 67">
              <a:extLst>
                <a:ext uri="{FF2B5EF4-FFF2-40B4-BE49-F238E27FC236}">
                  <a16:creationId xmlns:a16="http://schemas.microsoft.com/office/drawing/2014/main" id="{F933CF4B-C393-4B06-BCDB-1C31FC98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14322 w 35"/>
                <a:gd name="T1" fmla="*/ 37114 h 82"/>
                <a:gd name="T2" fmla="*/ 13431 w 35"/>
                <a:gd name="T3" fmla="*/ 36150 h 82"/>
                <a:gd name="T4" fmla="*/ 12022 w 35"/>
                <a:gd name="T5" fmla="*/ 34792 h 82"/>
                <a:gd name="T6" fmla="*/ 9861 w 35"/>
                <a:gd name="T7" fmla="*/ 33352 h 82"/>
                <a:gd name="T8" fmla="*/ 7746 w 35"/>
                <a:gd name="T9" fmla="*/ 32540 h 82"/>
                <a:gd name="T10" fmla="*/ 6342 w 35"/>
                <a:gd name="T11" fmla="*/ 32056 h 82"/>
                <a:gd name="T12" fmla="*/ 5457 w 35"/>
                <a:gd name="T13" fmla="*/ 31149 h 82"/>
                <a:gd name="T14" fmla="*/ 4045 w 35"/>
                <a:gd name="T15" fmla="*/ 29245 h 82"/>
                <a:gd name="T16" fmla="*/ 3217 w 35"/>
                <a:gd name="T17" fmla="*/ 27605 h 82"/>
                <a:gd name="T18" fmla="*/ 2297 w 35"/>
                <a:gd name="T19" fmla="*/ 26627 h 82"/>
                <a:gd name="T20" fmla="*/ 1404 w 35"/>
                <a:gd name="T21" fmla="*/ 25732 h 82"/>
                <a:gd name="T22" fmla="*/ 481 w 35"/>
                <a:gd name="T23" fmla="*/ 25292 h 82"/>
                <a:gd name="T24" fmla="*/ 481 w 35"/>
                <a:gd name="T25" fmla="*/ 23844 h 82"/>
                <a:gd name="T26" fmla="*/ 0 w 35"/>
                <a:gd name="T27" fmla="*/ 21631 h 82"/>
                <a:gd name="T28" fmla="*/ 0 w 35"/>
                <a:gd name="T29" fmla="*/ 20234 h 82"/>
                <a:gd name="T30" fmla="*/ 0 w 35"/>
                <a:gd name="T31" fmla="*/ 18298 h 82"/>
                <a:gd name="T32" fmla="*/ 1404 w 35"/>
                <a:gd name="T33" fmla="*/ 14566 h 82"/>
                <a:gd name="T34" fmla="*/ 2297 w 35"/>
                <a:gd name="T35" fmla="*/ 10481 h 82"/>
                <a:gd name="T36" fmla="*/ 3217 w 35"/>
                <a:gd name="T37" fmla="*/ 7857 h 82"/>
                <a:gd name="T38" fmla="*/ 4045 w 35"/>
                <a:gd name="T39" fmla="*/ 5542 h 82"/>
                <a:gd name="T40" fmla="*/ 5457 w 35"/>
                <a:gd name="T41" fmla="*/ 2805 h 82"/>
                <a:gd name="T42" fmla="*/ 6813 w 35"/>
                <a:gd name="T43" fmla="*/ 956 h 82"/>
                <a:gd name="T44" fmla="*/ 7974 w 35"/>
                <a:gd name="T45" fmla="*/ 0 h 82"/>
                <a:gd name="T46" fmla="*/ 9378 w 35"/>
                <a:gd name="T47" fmla="*/ 2373 h 82"/>
                <a:gd name="T48" fmla="*/ 10275 w 35"/>
                <a:gd name="T49" fmla="*/ 3732 h 82"/>
                <a:gd name="T50" fmla="*/ 10758 w 35"/>
                <a:gd name="T51" fmla="*/ 5058 h 82"/>
                <a:gd name="T52" fmla="*/ 10758 w 35"/>
                <a:gd name="T53" fmla="*/ 5542 h 82"/>
                <a:gd name="T54" fmla="*/ 10758 w 35"/>
                <a:gd name="T55" fmla="*/ 6480 h 82"/>
                <a:gd name="T56" fmla="*/ 10758 w 35"/>
                <a:gd name="T57" fmla="*/ 6480 h 82"/>
                <a:gd name="T58" fmla="*/ 10758 w 35"/>
                <a:gd name="T59" fmla="*/ 6948 h 82"/>
                <a:gd name="T60" fmla="*/ 11223 w 35"/>
                <a:gd name="T61" fmla="*/ 7373 h 82"/>
                <a:gd name="T62" fmla="*/ 11675 w 35"/>
                <a:gd name="T63" fmla="*/ 7857 h 82"/>
                <a:gd name="T64" fmla="*/ 12022 w 35"/>
                <a:gd name="T65" fmla="*/ 8337 h 82"/>
                <a:gd name="T66" fmla="*/ 13431 w 35"/>
                <a:gd name="T67" fmla="*/ 10949 h 82"/>
                <a:gd name="T68" fmla="*/ 13914 w 35"/>
                <a:gd name="T69" fmla="*/ 13270 h 82"/>
                <a:gd name="T70" fmla="*/ 14803 w 35"/>
                <a:gd name="T71" fmla="*/ 16471 h 82"/>
                <a:gd name="T72" fmla="*/ 14803 w 35"/>
                <a:gd name="T73" fmla="*/ 19254 h 82"/>
                <a:gd name="T74" fmla="*/ 15271 w 35"/>
                <a:gd name="T75" fmla="*/ 25292 h 82"/>
                <a:gd name="T76" fmla="*/ 15271 w 35"/>
                <a:gd name="T77" fmla="*/ 28044 h 82"/>
                <a:gd name="T78" fmla="*/ 15720 w 35"/>
                <a:gd name="T79" fmla="*/ 30665 h 82"/>
                <a:gd name="T80" fmla="*/ 15720 w 35"/>
                <a:gd name="T81" fmla="*/ 31149 h 82"/>
                <a:gd name="T82" fmla="*/ 15720 w 35"/>
                <a:gd name="T83" fmla="*/ 32056 h 82"/>
                <a:gd name="T84" fmla="*/ 15271 w 35"/>
                <a:gd name="T85" fmla="*/ 33352 h 82"/>
                <a:gd name="T86" fmla="*/ 15271 w 35"/>
                <a:gd name="T87" fmla="*/ 35269 h 82"/>
                <a:gd name="T88" fmla="*/ 15271 w 35"/>
                <a:gd name="T89" fmla="*/ 36150 h 82"/>
                <a:gd name="T90" fmla="*/ 14803 w 35"/>
                <a:gd name="T91" fmla="*/ 37114 h 82"/>
                <a:gd name="T92" fmla="*/ 14803 w 35"/>
                <a:gd name="T93" fmla="*/ 37598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4" name="Freeform 68">
              <a:extLst>
                <a:ext uri="{FF2B5EF4-FFF2-40B4-BE49-F238E27FC236}">
                  <a16:creationId xmlns:a16="http://schemas.microsoft.com/office/drawing/2014/main" id="{EFBE73DA-3F7A-4248-859A-15A2E706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4733 w 47"/>
                <a:gd name="T1" fmla="*/ 18807 h 42"/>
                <a:gd name="T2" fmla="*/ 3789 w 47"/>
                <a:gd name="T3" fmla="*/ 18359 h 42"/>
                <a:gd name="T4" fmla="*/ 3308 w 47"/>
                <a:gd name="T5" fmla="*/ 17875 h 42"/>
                <a:gd name="T6" fmla="*/ 2392 w 47"/>
                <a:gd name="T7" fmla="*/ 17387 h 42"/>
                <a:gd name="T8" fmla="*/ 1425 w 47"/>
                <a:gd name="T9" fmla="*/ 16979 h 42"/>
                <a:gd name="T10" fmla="*/ 968 w 47"/>
                <a:gd name="T11" fmla="*/ 15559 h 42"/>
                <a:gd name="T12" fmla="*/ 0 w 47"/>
                <a:gd name="T13" fmla="*/ 14231 h 42"/>
                <a:gd name="T14" fmla="*/ 0 w 47"/>
                <a:gd name="T15" fmla="*/ 12810 h 42"/>
                <a:gd name="T16" fmla="*/ 0 w 47"/>
                <a:gd name="T17" fmla="*/ 11422 h 42"/>
                <a:gd name="T18" fmla="*/ 489 w 47"/>
                <a:gd name="T19" fmla="*/ 10002 h 42"/>
                <a:gd name="T20" fmla="*/ 968 w 47"/>
                <a:gd name="T21" fmla="*/ 8798 h 42"/>
                <a:gd name="T22" fmla="*/ 1425 w 47"/>
                <a:gd name="T23" fmla="*/ 7873 h 42"/>
                <a:gd name="T24" fmla="*/ 2392 w 47"/>
                <a:gd name="T25" fmla="*/ 6956 h 42"/>
                <a:gd name="T26" fmla="*/ 3308 w 47"/>
                <a:gd name="T27" fmla="*/ 6482 h 42"/>
                <a:gd name="T28" fmla="*/ 4244 w 47"/>
                <a:gd name="T29" fmla="*/ 6025 h 42"/>
                <a:gd name="T30" fmla="*/ 5580 w 47"/>
                <a:gd name="T31" fmla="*/ 6482 h 42"/>
                <a:gd name="T32" fmla="*/ 6073 w 47"/>
                <a:gd name="T33" fmla="*/ 6956 h 42"/>
                <a:gd name="T34" fmla="*/ 6546 w 47"/>
                <a:gd name="T35" fmla="*/ 7377 h 42"/>
                <a:gd name="T36" fmla="*/ 7036 w 47"/>
                <a:gd name="T37" fmla="*/ 7873 h 42"/>
                <a:gd name="T38" fmla="*/ 7497 w 47"/>
                <a:gd name="T39" fmla="*/ 8342 h 42"/>
                <a:gd name="T40" fmla="*/ 7972 w 47"/>
                <a:gd name="T41" fmla="*/ 9290 h 42"/>
                <a:gd name="T42" fmla="*/ 8398 w 47"/>
                <a:gd name="T43" fmla="*/ 10498 h 42"/>
                <a:gd name="T44" fmla="*/ 8398 w 47"/>
                <a:gd name="T45" fmla="*/ 11907 h 42"/>
                <a:gd name="T46" fmla="*/ 8896 w 47"/>
                <a:gd name="T47" fmla="*/ 11422 h 42"/>
                <a:gd name="T48" fmla="*/ 9365 w 47"/>
                <a:gd name="T49" fmla="*/ 10966 h 42"/>
                <a:gd name="T50" fmla="*/ 9365 w 47"/>
                <a:gd name="T51" fmla="*/ 10498 h 42"/>
                <a:gd name="T52" fmla="*/ 9365 w 47"/>
                <a:gd name="T53" fmla="*/ 9762 h 42"/>
                <a:gd name="T54" fmla="*/ 9365 w 47"/>
                <a:gd name="T55" fmla="*/ 9290 h 42"/>
                <a:gd name="T56" fmla="*/ 9854 w 47"/>
                <a:gd name="T57" fmla="*/ 7873 h 42"/>
                <a:gd name="T58" fmla="*/ 10321 w 47"/>
                <a:gd name="T59" fmla="*/ 6482 h 42"/>
                <a:gd name="T60" fmla="*/ 11041 w 47"/>
                <a:gd name="T61" fmla="*/ 5549 h 42"/>
                <a:gd name="T62" fmla="*/ 11526 w 47"/>
                <a:gd name="T63" fmla="*/ 4701 h 42"/>
                <a:gd name="T64" fmla="*/ 12498 w 47"/>
                <a:gd name="T65" fmla="*/ 3280 h 42"/>
                <a:gd name="T66" fmla="*/ 14350 w 47"/>
                <a:gd name="T67" fmla="*/ 1889 h 42"/>
                <a:gd name="T68" fmla="*/ 15317 w 47"/>
                <a:gd name="T69" fmla="*/ 1421 h 42"/>
                <a:gd name="T70" fmla="*/ 16261 w 47"/>
                <a:gd name="T71" fmla="*/ 484 h 42"/>
                <a:gd name="T72" fmla="*/ 17106 w 47"/>
                <a:gd name="T73" fmla="*/ 0 h 42"/>
                <a:gd name="T74" fmla="*/ 18074 w 47"/>
                <a:gd name="T75" fmla="*/ 0 h 42"/>
                <a:gd name="T76" fmla="*/ 19029 w 47"/>
                <a:gd name="T77" fmla="*/ 0 h 42"/>
                <a:gd name="T78" fmla="*/ 19926 w 47"/>
                <a:gd name="T79" fmla="*/ 484 h 42"/>
                <a:gd name="T80" fmla="*/ 20422 w 47"/>
                <a:gd name="T81" fmla="*/ 956 h 42"/>
                <a:gd name="T82" fmla="*/ 20895 w 47"/>
                <a:gd name="T83" fmla="*/ 2379 h 42"/>
                <a:gd name="T84" fmla="*/ 20895 w 47"/>
                <a:gd name="T85" fmla="*/ 3280 h 42"/>
                <a:gd name="T86" fmla="*/ 21350 w 47"/>
                <a:gd name="T87" fmla="*/ 3733 h 42"/>
                <a:gd name="T88" fmla="*/ 21350 w 47"/>
                <a:gd name="T89" fmla="*/ 4701 h 42"/>
                <a:gd name="T90" fmla="*/ 21847 w 47"/>
                <a:gd name="T91" fmla="*/ 4701 h 42"/>
                <a:gd name="T92" fmla="*/ 21847 w 47"/>
                <a:gd name="T93" fmla="*/ 6482 h 42"/>
                <a:gd name="T94" fmla="*/ 21847 w 47"/>
                <a:gd name="T95" fmla="*/ 9290 h 42"/>
                <a:gd name="T96" fmla="*/ 21350 w 47"/>
                <a:gd name="T97" fmla="*/ 10966 h 42"/>
                <a:gd name="T98" fmla="*/ 20895 w 47"/>
                <a:gd name="T99" fmla="*/ 12326 h 42"/>
                <a:gd name="T100" fmla="*/ 20422 w 47"/>
                <a:gd name="T101" fmla="*/ 13746 h 42"/>
                <a:gd name="T102" fmla="*/ 19498 w 47"/>
                <a:gd name="T103" fmla="*/ 15066 h 42"/>
                <a:gd name="T104" fmla="*/ 18074 w 47"/>
                <a:gd name="T105" fmla="*/ 16031 h 42"/>
                <a:gd name="T106" fmla="*/ 17603 w 47"/>
                <a:gd name="T107" fmla="*/ 16485 h 42"/>
                <a:gd name="T108" fmla="*/ 17106 w 47"/>
                <a:gd name="T109" fmla="*/ 16979 h 42"/>
                <a:gd name="T110" fmla="*/ 16261 w 47"/>
                <a:gd name="T111" fmla="*/ 17387 h 42"/>
                <a:gd name="T112" fmla="*/ 14350 w 47"/>
                <a:gd name="T113" fmla="*/ 17387 h 42"/>
                <a:gd name="T114" fmla="*/ 12017 w 47"/>
                <a:gd name="T115" fmla="*/ 17875 h 42"/>
                <a:gd name="T116" fmla="*/ 9365 w 47"/>
                <a:gd name="T117" fmla="*/ 18359 h 42"/>
                <a:gd name="T118" fmla="*/ 7972 w 47"/>
                <a:gd name="T119" fmla="*/ 18807 h 42"/>
                <a:gd name="T120" fmla="*/ 6073 w 47"/>
                <a:gd name="T121" fmla="*/ 19292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5" name="Freeform 69">
              <a:extLst>
                <a:ext uri="{FF2B5EF4-FFF2-40B4-BE49-F238E27FC236}">
                  <a16:creationId xmlns:a16="http://schemas.microsoft.com/office/drawing/2014/main" id="{68D1A3B5-6EBE-41F7-9AEA-A3943A0F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1024 w 2"/>
                <a:gd name="T9" fmla="*/ 0 h 1"/>
                <a:gd name="T10" fmla="*/ 1024 w 2"/>
                <a:gd name="T11" fmla="*/ 0 h 1"/>
                <a:gd name="T12" fmla="*/ 1024 w 2"/>
                <a:gd name="T13" fmla="*/ 0 h 1"/>
                <a:gd name="T14" fmla="*/ 512 w 2"/>
                <a:gd name="T15" fmla="*/ 512 h 1"/>
                <a:gd name="T16" fmla="*/ 512 w 2"/>
                <a:gd name="T17" fmla="*/ 512 h 1"/>
                <a:gd name="T18" fmla="*/ 512 w 2"/>
                <a:gd name="T19" fmla="*/ 512 h 1"/>
                <a:gd name="T20" fmla="*/ 0 w 2"/>
                <a:gd name="T21" fmla="*/ 51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6" name="Freeform 70">
              <a:extLst>
                <a:ext uri="{FF2B5EF4-FFF2-40B4-BE49-F238E27FC236}">
                  <a16:creationId xmlns:a16="http://schemas.microsoft.com/office/drawing/2014/main" id="{4CAF7574-65A6-4EAD-9207-267FD71E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3072 w 11"/>
                <a:gd name="T1" fmla="*/ 4608 h 9"/>
                <a:gd name="T2" fmla="*/ 3072 w 11"/>
                <a:gd name="T3" fmla="*/ 4096 h 9"/>
                <a:gd name="T4" fmla="*/ 2560 w 11"/>
                <a:gd name="T5" fmla="*/ 3584 h 9"/>
                <a:gd name="T6" fmla="*/ 2048 w 11"/>
                <a:gd name="T7" fmla="*/ 3584 h 9"/>
                <a:gd name="T8" fmla="*/ 2048 w 11"/>
                <a:gd name="T9" fmla="*/ 3072 h 9"/>
                <a:gd name="T10" fmla="*/ 1536 w 11"/>
                <a:gd name="T11" fmla="*/ 2560 h 9"/>
                <a:gd name="T12" fmla="*/ 1024 w 11"/>
                <a:gd name="T13" fmla="*/ 2048 h 9"/>
                <a:gd name="T14" fmla="*/ 512 w 11"/>
                <a:gd name="T15" fmla="*/ 2048 h 9"/>
                <a:gd name="T16" fmla="*/ 0 w 11"/>
                <a:gd name="T17" fmla="*/ 2048 h 9"/>
                <a:gd name="T18" fmla="*/ 0 w 11"/>
                <a:gd name="T19" fmla="*/ 1536 h 9"/>
                <a:gd name="T20" fmla="*/ 1024 w 11"/>
                <a:gd name="T21" fmla="*/ 1024 h 9"/>
                <a:gd name="T22" fmla="*/ 1536 w 11"/>
                <a:gd name="T23" fmla="*/ 1024 h 9"/>
                <a:gd name="T24" fmla="*/ 2048 w 11"/>
                <a:gd name="T25" fmla="*/ 512 h 9"/>
                <a:gd name="T26" fmla="*/ 2560 w 11"/>
                <a:gd name="T27" fmla="*/ 512 h 9"/>
                <a:gd name="T28" fmla="*/ 3584 w 11"/>
                <a:gd name="T29" fmla="*/ 0 h 9"/>
                <a:gd name="T30" fmla="*/ 4096 w 11"/>
                <a:gd name="T31" fmla="*/ 0 h 9"/>
                <a:gd name="T32" fmla="*/ 4608 w 11"/>
                <a:gd name="T33" fmla="*/ 0 h 9"/>
                <a:gd name="T34" fmla="*/ 5632 w 11"/>
                <a:gd name="T35" fmla="*/ 0 h 9"/>
                <a:gd name="T36" fmla="*/ 5120 w 11"/>
                <a:gd name="T37" fmla="*/ 0 h 9"/>
                <a:gd name="T38" fmla="*/ 5120 w 11"/>
                <a:gd name="T39" fmla="*/ 512 h 9"/>
                <a:gd name="T40" fmla="*/ 5120 w 11"/>
                <a:gd name="T41" fmla="*/ 1024 h 9"/>
                <a:gd name="T42" fmla="*/ 4608 w 11"/>
                <a:gd name="T43" fmla="*/ 1536 h 9"/>
                <a:gd name="T44" fmla="*/ 4608 w 11"/>
                <a:gd name="T45" fmla="*/ 2560 h 9"/>
                <a:gd name="T46" fmla="*/ 4096 w 11"/>
                <a:gd name="T47" fmla="*/ 3072 h 9"/>
                <a:gd name="T48" fmla="*/ 3584 w 11"/>
                <a:gd name="T49" fmla="*/ 3584 h 9"/>
                <a:gd name="T50" fmla="*/ 3584 w 11"/>
                <a:gd name="T51" fmla="*/ 4096 h 9"/>
                <a:gd name="T52" fmla="*/ 3584 w 11"/>
                <a:gd name="T53" fmla="*/ 4096 h 9"/>
                <a:gd name="T54" fmla="*/ 3584 w 11"/>
                <a:gd name="T55" fmla="*/ 4608 h 9"/>
                <a:gd name="T56" fmla="*/ 3072 w 11"/>
                <a:gd name="T57" fmla="*/ 460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7" name="Freeform 71">
              <a:extLst>
                <a:ext uri="{FF2B5EF4-FFF2-40B4-BE49-F238E27FC236}">
                  <a16:creationId xmlns:a16="http://schemas.microsoft.com/office/drawing/2014/main" id="{B8D9A2B4-8BC4-4D45-B879-87FE32946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2817 w 46"/>
                <a:gd name="T1" fmla="*/ 24404 h 57"/>
                <a:gd name="T2" fmla="*/ 1913 w 46"/>
                <a:gd name="T3" fmla="*/ 22612 h 57"/>
                <a:gd name="T4" fmla="*/ 1424 w 46"/>
                <a:gd name="T5" fmla="*/ 20946 h 57"/>
                <a:gd name="T6" fmla="*/ 967 w 46"/>
                <a:gd name="T7" fmla="*/ 19571 h 57"/>
                <a:gd name="T8" fmla="*/ 489 w 46"/>
                <a:gd name="T9" fmla="*/ 17549 h 57"/>
                <a:gd name="T10" fmla="*/ 0 w 46"/>
                <a:gd name="T11" fmla="*/ 15818 h 57"/>
                <a:gd name="T12" fmla="*/ 0 w 46"/>
                <a:gd name="T13" fmla="*/ 14028 h 57"/>
                <a:gd name="T14" fmla="*/ 0 w 46"/>
                <a:gd name="T15" fmla="*/ 12208 h 57"/>
                <a:gd name="T16" fmla="*/ 0 w 46"/>
                <a:gd name="T17" fmla="*/ 10432 h 57"/>
                <a:gd name="T18" fmla="*/ 489 w 46"/>
                <a:gd name="T19" fmla="*/ 8231 h 57"/>
                <a:gd name="T20" fmla="*/ 967 w 46"/>
                <a:gd name="T21" fmla="*/ 6918 h 57"/>
                <a:gd name="T22" fmla="*/ 1913 w 46"/>
                <a:gd name="T23" fmla="*/ 5309 h 57"/>
                <a:gd name="T24" fmla="*/ 2817 w 46"/>
                <a:gd name="T25" fmla="*/ 3985 h 57"/>
                <a:gd name="T26" fmla="*/ 3784 w 46"/>
                <a:gd name="T27" fmla="*/ 2702 h 57"/>
                <a:gd name="T28" fmla="*/ 5209 w 46"/>
                <a:gd name="T29" fmla="*/ 1375 h 57"/>
                <a:gd name="T30" fmla="*/ 6997 w 46"/>
                <a:gd name="T31" fmla="*/ 464 h 57"/>
                <a:gd name="T32" fmla="*/ 8880 w 46"/>
                <a:gd name="T33" fmla="*/ 0 h 57"/>
                <a:gd name="T34" fmla="*/ 11025 w 46"/>
                <a:gd name="T35" fmla="*/ 0 h 57"/>
                <a:gd name="T36" fmla="*/ 12946 w 46"/>
                <a:gd name="T37" fmla="*/ 0 h 57"/>
                <a:gd name="T38" fmla="*/ 14338 w 46"/>
                <a:gd name="T39" fmla="*/ 464 h 57"/>
                <a:gd name="T40" fmla="*/ 16234 w 46"/>
                <a:gd name="T41" fmla="*/ 912 h 57"/>
                <a:gd name="T42" fmla="*/ 17567 w 46"/>
                <a:gd name="T43" fmla="*/ 1792 h 57"/>
                <a:gd name="T44" fmla="*/ 18993 w 46"/>
                <a:gd name="T45" fmla="*/ 2702 h 57"/>
                <a:gd name="T46" fmla="*/ 20386 w 46"/>
                <a:gd name="T47" fmla="*/ 3985 h 57"/>
                <a:gd name="T48" fmla="*/ 20386 w 46"/>
                <a:gd name="T49" fmla="*/ 6213 h 57"/>
                <a:gd name="T50" fmla="*/ 18993 w 46"/>
                <a:gd name="T51" fmla="*/ 8231 h 57"/>
                <a:gd name="T52" fmla="*/ 17567 w 46"/>
                <a:gd name="T53" fmla="*/ 10432 h 57"/>
                <a:gd name="T54" fmla="*/ 16598 w 46"/>
                <a:gd name="T55" fmla="*/ 12652 h 57"/>
                <a:gd name="T56" fmla="*/ 15763 w 46"/>
                <a:gd name="T57" fmla="*/ 15385 h 57"/>
                <a:gd name="T58" fmla="*/ 14809 w 46"/>
                <a:gd name="T59" fmla="*/ 17549 h 57"/>
                <a:gd name="T60" fmla="*/ 13842 w 46"/>
                <a:gd name="T61" fmla="*/ 20034 h 57"/>
                <a:gd name="T62" fmla="*/ 13415 w 46"/>
                <a:gd name="T63" fmla="*/ 22612 h 57"/>
                <a:gd name="T64" fmla="*/ 12946 w 46"/>
                <a:gd name="T65" fmla="*/ 24404 h 57"/>
                <a:gd name="T66" fmla="*/ 11990 w 46"/>
                <a:gd name="T67" fmla="*/ 23555 h 57"/>
                <a:gd name="T68" fmla="*/ 11025 w 46"/>
                <a:gd name="T69" fmla="*/ 23076 h 57"/>
                <a:gd name="T70" fmla="*/ 10305 w 46"/>
                <a:gd name="T71" fmla="*/ 22612 h 57"/>
                <a:gd name="T72" fmla="*/ 9361 w 46"/>
                <a:gd name="T73" fmla="*/ 22139 h 57"/>
                <a:gd name="T74" fmla="*/ 8390 w 46"/>
                <a:gd name="T75" fmla="*/ 22139 h 57"/>
                <a:gd name="T76" fmla="*/ 7486 w 46"/>
                <a:gd name="T77" fmla="*/ 22612 h 57"/>
                <a:gd name="T78" fmla="*/ 6544 w 46"/>
                <a:gd name="T79" fmla="*/ 23076 h 57"/>
                <a:gd name="T80" fmla="*/ 5573 w 46"/>
                <a:gd name="T81" fmla="*/ 23555 h 57"/>
                <a:gd name="T82" fmla="*/ 4732 w 46"/>
                <a:gd name="T83" fmla="*/ 24404 h 57"/>
                <a:gd name="T84" fmla="*/ 3784 w 46"/>
                <a:gd name="T85" fmla="*/ 24860 h 57"/>
                <a:gd name="T86" fmla="*/ 3784 w 46"/>
                <a:gd name="T87" fmla="*/ 2486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8" name="Freeform 72">
              <a:extLst>
                <a:ext uri="{FF2B5EF4-FFF2-40B4-BE49-F238E27FC236}">
                  <a16:creationId xmlns:a16="http://schemas.microsoft.com/office/drawing/2014/main" id="{5E415F8E-DA25-463B-A065-9CB7FDD1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024 w 5"/>
                <a:gd name="T1" fmla="*/ 2048 h 4"/>
                <a:gd name="T2" fmla="*/ 512 w 5"/>
                <a:gd name="T3" fmla="*/ 2048 h 4"/>
                <a:gd name="T4" fmla="*/ 0 w 5"/>
                <a:gd name="T5" fmla="*/ 1536 h 4"/>
                <a:gd name="T6" fmla="*/ 0 w 5"/>
                <a:gd name="T7" fmla="*/ 1536 h 4"/>
                <a:gd name="T8" fmla="*/ 0 w 5"/>
                <a:gd name="T9" fmla="*/ 1024 h 4"/>
                <a:gd name="T10" fmla="*/ 512 w 5"/>
                <a:gd name="T11" fmla="*/ 1024 h 4"/>
                <a:gd name="T12" fmla="*/ 512 w 5"/>
                <a:gd name="T13" fmla="*/ 512 h 4"/>
                <a:gd name="T14" fmla="*/ 512 w 5"/>
                <a:gd name="T15" fmla="*/ 512 h 4"/>
                <a:gd name="T16" fmla="*/ 512 w 5"/>
                <a:gd name="T17" fmla="*/ 0 h 4"/>
                <a:gd name="T18" fmla="*/ 512 w 5"/>
                <a:gd name="T19" fmla="*/ 0 h 4"/>
                <a:gd name="T20" fmla="*/ 512 w 5"/>
                <a:gd name="T21" fmla="*/ 0 h 4"/>
                <a:gd name="T22" fmla="*/ 1024 w 5"/>
                <a:gd name="T23" fmla="*/ 0 h 4"/>
                <a:gd name="T24" fmla="*/ 1536 w 5"/>
                <a:gd name="T25" fmla="*/ 0 h 4"/>
                <a:gd name="T26" fmla="*/ 1536 w 5"/>
                <a:gd name="T27" fmla="*/ 0 h 4"/>
                <a:gd name="T28" fmla="*/ 2048 w 5"/>
                <a:gd name="T29" fmla="*/ 0 h 4"/>
                <a:gd name="T30" fmla="*/ 2048 w 5"/>
                <a:gd name="T31" fmla="*/ 512 h 4"/>
                <a:gd name="T32" fmla="*/ 2560 w 5"/>
                <a:gd name="T33" fmla="*/ 512 h 4"/>
                <a:gd name="T34" fmla="*/ 2560 w 5"/>
                <a:gd name="T35" fmla="*/ 1024 h 4"/>
                <a:gd name="T36" fmla="*/ 2560 w 5"/>
                <a:gd name="T37" fmla="*/ 1024 h 4"/>
                <a:gd name="T38" fmla="*/ 2560 w 5"/>
                <a:gd name="T39" fmla="*/ 1536 h 4"/>
                <a:gd name="T40" fmla="*/ 2048 w 5"/>
                <a:gd name="T41" fmla="*/ 1536 h 4"/>
                <a:gd name="T42" fmla="*/ 2048 w 5"/>
                <a:gd name="T43" fmla="*/ 1536 h 4"/>
                <a:gd name="T44" fmla="*/ 2048 w 5"/>
                <a:gd name="T45" fmla="*/ 1536 h 4"/>
                <a:gd name="T46" fmla="*/ 1536 w 5"/>
                <a:gd name="T47" fmla="*/ 2048 h 4"/>
                <a:gd name="T48" fmla="*/ 1536 w 5"/>
                <a:gd name="T49" fmla="*/ 2048 h 4"/>
                <a:gd name="T50" fmla="*/ 1024 w 5"/>
                <a:gd name="T51" fmla="*/ 204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49" name="Freeform 73">
              <a:extLst>
                <a:ext uri="{FF2B5EF4-FFF2-40B4-BE49-F238E27FC236}">
                  <a16:creationId xmlns:a16="http://schemas.microsoft.com/office/drawing/2014/main" id="{F095967B-1933-4921-A672-B5C95B0E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200 w 4"/>
                <a:gd name="T1" fmla="*/ 2048 h 4"/>
                <a:gd name="T2" fmla="*/ 200 w 4"/>
                <a:gd name="T3" fmla="*/ 2048 h 4"/>
                <a:gd name="T4" fmla="*/ 0 w 4"/>
                <a:gd name="T5" fmla="*/ 1536 h 4"/>
                <a:gd name="T6" fmla="*/ 0 w 4"/>
                <a:gd name="T7" fmla="*/ 1536 h 4"/>
                <a:gd name="T8" fmla="*/ 0 w 4"/>
                <a:gd name="T9" fmla="*/ 1536 h 4"/>
                <a:gd name="T10" fmla="*/ 0 w 4"/>
                <a:gd name="T11" fmla="*/ 1024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512 h 4"/>
                <a:gd name="T18" fmla="*/ 0 w 4"/>
                <a:gd name="T19" fmla="*/ 512 h 4"/>
                <a:gd name="T20" fmla="*/ 200 w 4"/>
                <a:gd name="T21" fmla="*/ 0 h 4"/>
                <a:gd name="T22" fmla="*/ 200 w 4"/>
                <a:gd name="T23" fmla="*/ 0 h 4"/>
                <a:gd name="T24" fmla="*/ 348 w 4"/>
                <a:gd name="T25" fmla="*/ 0 h 4"/>
                <a:gd name="T26" fmla="*/ 348 w 4"/>
                <a:gd name="T27" fmla="*/ 0 h 4"/>
                <a:gd name="T28" fmla="*/ 459 w 4"/>
                <a:gd name="T29" fmla="*/ 0 h 4"/>
                <a:gd name="T30" fmla="*/ 609 w 4"/>
                <a:gd name="T31" fmla="*/ 0 h 4"/>
                <a:gd name="T32" fmla="*/ 609 w 4"/>
                <a:gd name="T33" fmla="*/ 512 h 4"/>
                <a:gd name="T34" fmla="*/ 609 w 4"/>
                <a:gd name="T35" fmla="*/ 1024 h 4"/>
                <a:gd name="T36" fmla="*/ 609 w 4"/>
                <a:gd name="T37" fmla="*/ 1536 h 4"/>
                <a:gd name="T38" fmla="*/ 609 w 4"/>
                <a:gd name="T39" fmla="*/ 1536 h 4"/>
                <a:gd name="T40" fmla="*/ 609 w 4"/>
                <a:gd name="T41" fmla="*/ 1536 h 4"/>
                <a:gd name="T42" fmla="*/ 609 w 4"/>
                <a:gd name="T43" fmla="*/ 2048 h 4"/>
                <a:gd name="T44" fmla="*/ 459 w 4"/>
                <a:gd name="T45" fmla="*/ 2048 h 4"/>
                <a:gd name="T46" fmla="*/ 348 w 4"/>
                <a:gd name="T47" fmla="*/ 2048 h 4"/>
                <a:gd name="T48" fmla="*/ 200 w 4"/>
                <a:gd name="T49" fmla="*/ 204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0" name="Freeform 74">
              <a:extLst>
                <a:ext uri="{FF2B5EF4-FFF2-40B4-BE49-F238E27FC236}">
                  <a16:creationId xmlns:a16="http://schemas.microsoft.com/office/drawing/2014/main" id="{C5882E6D-7650-46B1-8495-7E2473B5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2560 w 9"/>
                <a:gd name="T3" fmla="*/ 0 h 14"/>
                <a:gd name="T4" fmla="*/ 3072 w 9"/>
                <a:gd name="T5" fmla="*/ 0 h 14"/>
                <a:gd name="T6" fmla="*/ 3072 w 9"/>
                <a:gd name="T7" fmla="*/ 0 h 14"/>
                <a:gd name="T8" fmla="*/ 3072 w 9"/>
                <a:gd name="T9" fmla="*/ 0 h 14"/>
                <a:gd name="T10" fmla="*/ 3584 w 9"/>
                <a:gd name="T11" fmla="*/ 401 h 14"/>
                <a:gd name="T12" fmla="*/ 3584 w 9"/>
                <a:gd name="T13" fmla="*/ 401 h 14"/>
                <a:gd name="T14" fmla="*/ 4096 w 9"/>
                <a:gd name="T15" fmla="*/ 773 h 14"/>
                <a:gd name="T16" fmla="*/ 4096 w 9"/>
                <a:gd name="T17" fmla="*/ 1175 h 14"/>
                <a:gd name="T18" fmla="*/ 4608 w 9"/>
                <a:gd name="T19" fmla="*/ 1491 h 14"/>
                <a:gd name="T20" fmla="*/ 4608 w 9"/>
                <a:gd name="T21" fmla="*/ 2266 h 14"/>
                <a:gd name="T22" fmla="*/ 4608 w 9"/>
                <a:gd name="T23" fmla="*/ 2667 h 14"/>
                <a:gd name="T24" fmla="*/ 4608 w 9"/>
                <a:gd name="T25" fmla="*/ 2876 h 14"/>
                <a:gd name="T26" fmla="*/ 4608 w 9"/>
                <a:gd name="T27" fmla="*/ 3653 h 14"/>
                <a:gd name="T28" fmla="*/ 4096 w 9"/>
                <a:gd name="T29" fmla="*/ 4054 h 14"/>
                <a:gd name="T30" fmla="*/ 4096 w 9"/>
                <a:gd name="T31" fmla="*/ 4370 h 14"/>
                <a:gd name="T32" fmla="*/ 3584 w 9"/>
                <a:gd name="T33" fmla="*/ 4771 h 14"/>
                <a:gd name="T34" fmla="*/ 3072 w 9"/>
                <a:gd name="T35" fmla="*/ 5144 h 14"/>
                <a:gd name="T36" fmla="*/ 3072 w 9"/>
                <a:gd name="T37" fmla="*/ 5144 h 14"/>
                <a:gd name="T38" fmla="*/ 3072 w 9"/>
                <a:gd name="T39" fmla="*/ 5144 h 14"/>
                <a:gd name="T40" fmla="*/ 2560 w 9"/>
                <a:gd name="T41" fmla="*/ 5144 h 14"/>
                <a:gd name="T42" fmla="*/ 2560 w 9"/>
                <a:gd name="T43" fmla="*/ 5144 h 14"/>
                <a:gd name="T44" fmla="*/ 2048 w 9"/>
                <a:gd name="T45" fmla="*/ 5144 h 14"/>
                <a:gd name="T46" fmla="*/ 2048 w 9"/>
                <a:gd name="T47" fmla="*/ 5144 h 14"/>
                <a:gd name="T48" fmla="*/ 2048 w 9"/>
                <a:gd name="T49" fmla="*/ 5144 h 14"/>
                <a:gd name="T50" fmla="*/ 1536 w 9"/>
                <a:gd name="T51" fmla="*/ 5144 h 14"/>
                <a:gd name="T52" fmla="*/ 1024 w 9"/>
                <a:gd name="T53" fmla="*/ 4771 h 14"/>
                <a:gd name="T54" fmla="*/ 1024 w 9"/>
                <a:gd name="T55" fmla="*/ 4370 h 14"/>
                <a:gd name="T56" fmla="*/ 512 w 9"/>
                <a:gd name="T57" fmla="*/ 4054 h 14"/>
                <a:gd name="T58" fmla="*/ 512 w 9"/>
                <a:gd name="T59" fmla="*/ 3653 h 14"/>
                <a:gd name="T60" fmla="*/ 512 w 9"/>
                <a:gd name="T61" fmla="*/ 2876 h 14"/>
                <a:gd name="T62" fmla="*/ 0 w 9"/>
                <a:gd name="T63" fmla="*/ 2667 h 14"/>
                <a:gd name="T64" fmla="*/ 512 w 9"/>
                <a:gd name="T65" fmla="*/ 2266 h 14"/>
                <a:gd name="T66" fmla="*/ 512 w 9"/>
                <a:gd name="T67" fmla="*/ 1491 h 14"/>
                <a:gd name="T68" fmla="*/ 512 w 9"/>
                <a:gd name="T69" fmla="*/ 1175 h 14"/>
                <a:gd name="T70" fmla="*/ 1024 w 9"/>
                <a:gd name="T71" fmla="*/ 773 h 14"/>
                <a:gd name="T72" fmla="*/ 1024 w 9"/>
                <a:gd name="T73" fmla="*/ 401 h 14"/>
                <a:gd name="T74" fmla="*/ 1536 w 9"/>
                <a:gd name="T75" fmla="*/ 401 h 14"/>
                <a:gd name="T76" fmla="*/ 1536 w 9"/>
                <a:gd name="T77" fmla="*/ 0 h 14"/>
                <a:gd name="T78" fmla="*/ 2048 w 9"/>
                <a:gd name="T79" fmla="*/ 0 h 14"/>
                <a:gd name="T80" fmla="*/ 2048 w 9"/>
                <a:gd name="T81" fmla="*/ 0 h 14"/>
                <a:gd name="T82" fmla="*/ 2048 w 9"/>
                <a:gd name="T83" fmla="*/ 0 h 14"/>
                <a:gd name="T84" fmla="*/ 25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1" name="Freeform 75">
              <a:extLst>
                <a:ext uri="{FF2B5EF4-FFF2-40B4-BE49-F238E27FC236}">
                  <a16:creationId xmlns:a16="http://schemas.microsoft.com/office/drawing/2014/main" id="{567EB6C1-DA8D-4527-B49F-6DF9DD573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3072 w 9"/>
                <a:gd name="T3" fmla="*/ 0 h 14"/>
                <a:gd name="T4" fmla="*/ 3072 w 9"/>
                <a:gd name="T5" fmla="*/ 0 h 14"/>
                <a:gd name="T6" fmla="*/ 3584 w 9"/>
                <a:gd name="T7" fmla="*/ 401 h 14"/>
                <a:gd name="T8" fmla="*/ 3584 w 9"/>
                <a:gd name="T9" fmla="*/ 401 h 14"/>
                <a:gd name="T10" fmla="*/ 4096 w 9"/>
                <a:gd name="T11" fmla="*/ 1175 h 14"/>
                <a:gd name="T12" fmla="*/ 4608 w 9"/>
                <a:gd name="T13" fmla="*/ 1491 h 14"/>
                <a:gd name="T14" fmla="*/ 4608 w 9"/>
                <a:gd name="T15" fmla="*/ 2667 h 14"/>
                <a:gd name="T16" fmla="*/ 4608 w 9"/>
                <a:gd name="T17" fmla="*/ 3653 h 14"/>
                <a:gd name="T18" fmla="*/ 4096 w 9"/>
                <a:gd name="T19" fmla="*/ 4054 h 14"/>
                <a:gd name="T20" fmla="*/ 3584 w 9"/>
                <a:gd name="T21" fmla="*/ 4771 h 14"/>
                <a:gd name="T22" fmla="*/ 3072 w 9"/>
                <a:gd name="T23" fmla="*/ 5144 h 14"/>
                <a:gd name="T24" fmla="*/ 3072 w 9"/>
                <a:gd name="T25" fmla="*/ 5144 h 14"/>
                <a:gd name="T26" fmla="*/ 3072 w 9"/>
                <a:gd name="T27" fmla="*/ 5144 h 14"/>
                <a:gd name="T28" fmla="*/ 2560 w 9"/>
                <a:gd name="T29" fmla="*/ 5144 h 14"/>
                <a:gd name="T30" fmla="*/ 2048 w 9"/>
                <a:gd name="T31" fmla="*/ 5144 h 14"/>
                <a:gd name="T32" fmla="*/ 2048 w 9"/>
                <a:gd name="T33" fmla="*/ 5144 h 14"/>
                <a:gd name="T34" fmla="*/ 1536 w 9"/>
                <a:gd name="T35" fmla="*/ 5144 h 14"/>
                <a:gd name="T36" fmla="*/ 1024 w 9"/>
                <a:gd name="T37" fmla="*/ 4771 h 14"/>
                <a:gd name="T38" fmla="*/ 512 w 9"/>
                <a:gd name="T39" fmla="*/ 4054 h 14"/>
                <a:gd name="T40" fmla="*/ 512 w 9"/>
                <a:gd name="T41" fmla="*/ 3653 h 14"/>
                <a:gd name="T42" fmla="*/ 512 w 9"/>
                <a:gd name="T43" fmla="*/ 2667 h 14"/>
                <a:gd name="T44" fmla="*/ 512 w 9"/>
                <a:gd name="T45" fmla="*/ 1491 h 14"/>
                <a:gd name="T46" fmla="*/ 512 w 9"/>
                <a:gd name="T47" fmla="*/ 1175 h 14"/>
                <a:gd name="T48" fmla="*/ 1024 w 9"/>
                <a:gd name="T49" fmla="*/ 401 h 14"/>
                <a:gd name="T50" fmla="*/ 1536 w 9"/>
                <a:gd name="T51" fmla="*/ 401 h 14"/>
                <a:gd name="T52" fmla="*/ 1536 w 9"/>
                <a:gd name="T53" fmla="*/ 0 h 14"/>
                <a:gd name="T54" fmla="*/ 2048 w 9"/>
                <a:gd name="T55" fmla="*/ 0 h 14"/>
                <a:gd name="T56" fmla="*/ 2048 w 9"/>
                <a:gd name="T57" fmla="*/ 0 h 14"/>
                <a:gd name="T58" fmla="*/ 2560 w 9"/>
                <a:gd name="T59" fmla="*/ 0 h 14"/>
                <a:gd name="T60" fmla="*/ 2048 w 9"/>
                <a:gd name="T61" fmla="*/ 0 h 14"/>
                <a:gd name="T62" fmla="*/ 1536 w 9"/>
                <a:gd name="T63" fmla="*/ 0 h 14"/>
                <a:gd name="T64" fmla="*/ 1536 w 9"/>
                <a:gd name="T65" fmla="*/ 401 h 14"/>
                <a:gd name="T66" fmla="*/ 1024 w 9"/>
                <a:gd name="T67" fmla="*/ 401 h 14"/>
                <a:gd name="T68" fmla="*/ 512 w 9"/>
                <a:gd name="T69" fmla="*/ 1175 h 14"/>
                <a:gd name="T70" fmla="*/ 512 w 9"/>
                <a:gd name="T71" fmla="*/ 1491 h 14"/>
                <a:gd name="T72" fmla="*/ 0 w 9"/>
                <a:gd name="T73" fmla="*/ 2667 h 14"/>
                <a:gd name="T74" fmla="*/ 512 w 9"/>
                <a:gd name="T75" fmla="*/ 3653 h 14"/>
                <a:gd name="T76" fmla="*/ 512 w 9"/>
                <a:gd name="T77" fmla="*/ 4054 h 14"/>
                <a:gd name="T78" fmla="*/ 1024 w 9"/>
                <a:gd name="T79" fmla="*/ 4771 h 14"/>
                <a:gd name="T80" fmla="*/ 1536 w 9"/>
                <a:gd name="T81" fmla="*/ 5144 h 14"/>
                <a:gd name="T82" fmla="*/ 2048 w 9"/>
                <a:gd name="T83" fmla="*/ 5144 h 14"/>
                <a:gd name="T84" fmla="*/ 2560 w 9"/>
                <a:gd name="T85" fmla="*/ 5144 h 14"/>
                <a:gd name="T86" fmla="*/ 3072 w 9"/>
                <a:gd name="T87" fmla="*/ 5144 h 14"/>
                <a:gd name="T88" fmla="*/ 3584 w 9"/>
                <a:gd name="T89" fmla="*/ 4771 h 14"/>
                <a:gd name="T90" fmla="*/ 4608 w 9"/>
                <a:gd name="T91" fmla="*/ 4054 h 14"/>
                <a:gd name="T92" fmla="*/ 4608 w 9"/>
                <a:gd name="T93" fmla="*/ 3653 h 14"/>
                <a:gd name="T94" fmla="*/ 4608 w 9"/>
                <a:gd name="T95" fmla="*/ 2667 h 14"/>
                <a:gd name="T96" fmla="*/ 4608 w 9"/>
                <a:gd name="T97" fmla="*/ 1491 h 14"/>
                <a:gd name="T98" fmla="*/ 4608 w 9"/>
                <a:gd name="T99" fmla="*/ 1175 h 14"/>
                <a:gd name="T100" fmla="*/ 3584 w 9"/>
                <a:gd name="T101" fmla="*/ 401 h 14"/>
                <a:gd name="T102" fmla="*/ 3584 w 9"/>
                <a:gd name="T103" fmla="*/ 401 h 14"/>
                <a:gd name="T104" fmla="*/ 3072 w 9"/>
                <a:gd name="T105" fmla="*/ 0 h 14"/>
                <a:gd name="T106" fmla="*/ 3072 w 9"/>
                <a:gd name="T107" fmla="*/ 0 h 14"/>
                <a:gd name="T108" fmla="*/ 25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2" name="Freeform 76">
              <a:extLst>
                <a:ext uri="{FF2B5EF4-FFF2-40B4-BE49-F238E27FC236}">
                  <a16:creationId xmlns:a16="http://schemas.microsoft.com/office/drawing/2014/main" id="{8BF7CB78-6767-4BA4-8328-89A3EA742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024 w 3"/>
                <a:gd name="T1" fmla="*/ 0 h 8"/>
                <a:gd name="T2" fmla="*/ 1024 w 3"/>
                <a:gd name="T3" fmla="*/ 512 h 8"/>
                <a:gd name="T4" fmla="*/ 1024 w 3"/>
                <a:gd name="T5" fmla="*/ 512 h 8"/>
                <a:gd name="T6" fmla="*/ 1536 w 3"/>
                <a:gd name="T7" fmla="*/ 512 h 8"/>
                <a:gd name="T8" fmla="*/ 1536 w 3"/>
                <a:gd name="T9" fmla="*/ 1024 h 8"/>
                <a:gd name="T10" fmla="*/ 1536 w 3"/>
                <a:gd name="T11" fmla="*/ 1024 h 8"/>
                <a:gd name="T12" fmla="*/ 1536 w 3"/>
                <a:gd name="T13" fmla="*/ 1536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536 w 3"/>
                <a:gd name="T23" fmla="*/ 3072 h 8"/>
                <a:gd name="T24" fmla="*/ 1536 w 3"/>
                <a:gd name="T25" fmla="*/ 3584 h 8"/>
                <a:gd name="T26" fmla="*/ 1536 w 3"/>
                <a:gd name="T27" fmla="*/ 3584 h 8"/>
                <a:gd name="T28" fmla="*/ 1024 w 3"/>
                <a:gd name="T29" fmla="*/ 4096 h 8"/>
                <a:gd name="T30" fmla="*/ 1024 w 3"/>
                <a:gd name="T31" fmla="*/ 4096 h 8"/>
                <a:gd name="T32" fmla="*/ 1024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512 w 3"/>
                <a:gd name="T39" fmla="*/ 3584 h 8"/>
                <a:gd name="T40" fmla="*/ 512 w 3"/>
                <a:gd name="T41" fmla="*/ 3584 h 8"/>
                <a:gd name="T42" fmla="*/ 512 w 3"/>
                <a:gd name="T43" fmla="*/ 3072 h 8"/>
                <a:gd name="T44" fmla="*/ 512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512 w 3"/>
                <a:gd name="T53" fmla="*/ 1536 h 8"/>
                <a:gd name="T54" fmla="*/ 512 w 3"/>
                <a:gd name="T55" fmla="*/ 1024 h 8"/>
                <a:gd name="T56" fmla="*/ 512 w 3"/>
                <a:gd name="T57" fmla="*/ 1024 h 8"/>
                <a:gd name="T58" fmla="*/ 512 w 3"/>
                <a:gd name="T59" fmla="*/ 512 h 8"/>
                <a:gd name="T60" fmla="*/ 512 w 3"/>
                <a:gd name="T61" fmla="*/ 512 h 8"/>
                <a:gd name="T62" fmla="*/ 512 w 3"/>
                <a:gd name="T63" fmla="*/ 512 h 8"/>
                <a:gd name="T64" fmla="*/ 102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3" name="Freeform 77">
              <a:extLst>
                <a:ext uri="{FF2B5EF4-FFF2-40B4-BE49-F238E27FC236}">
                  <a16:creationId xmlns:a16="http://schemas.microsoft.com/office/drawing/2014/main" id="{A8C0DF03-319D-480A-93F0-29B9DF50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048 w 9"/>
                <a:gd name="T1" fmla="*/ 0 h 16"/>
                <a:gd name="T2" fmla="*/ 2560 w 9"/>
                <a:gd name="T3" fmla="*/ 0 h 16"/>
                <a:gd name="T4" fmla="*/ 2560 w 9"/>
                <a:gd name="T5" fmla="*/ 512 h 16"/>
                <a:gd name="T6" fmla="*/ 3072 w 9"/>
                <a:gd name="T7" fmla="*/ 512 h 16"/>
                <a:gd name="T8" fmla="*/ 3072 w 9"/>
                <a:gd name="T9" fmla="*/ 512 h 16"/>
                <a:gd name="T10" fmla="*/ 3584 w 9"/>
                <a:gd name="T11" fmla="*/ 512 h 16"/>
                <a:gd name="T12" fmla="*/ 3584 w 9"/>
                <a:gd name="T13" fmla="*/ 1024 h 16"/>
                <a:gd name="T14" fmla="*/ 3584 w 9"/>
                <a:gd name="T15" fmla="*/ 1024 h 16"/>
                <a:gd name="T16" fmla="*/ 4096 w 9"/>
                <a:gd name="T17" fmla="*/ 1536 h 16"/>
                <a:gd name="T18" fmla="*/ 4096 w 9"/>
                <a:gd name="T19" fmla="*/ 2048 h 16"/>
                <a:gd name="T20" fmla="*/ 4608 w 9"/>
                <a:gd name="T21" fmla="*/ 2560 h 16"/>
                <a:gd name="T22" fmla="*/ 4608 w 9"/>
                <a:gd name="T23" fmla="*/ 3072 h 16"/>
                <a:gd name="T24" fmla="*/ 4608 w 9"/>
                <a:gd name="T25" fmla="*/ 4096 h 16"/>
                <a:gd name="T26" fmla="*/ 4608 w 9"/>
                <a:gd name="T27" fmla="*/ 5120 h 16"/>
                <a:gd name="T28" fmla="*/ 4608 w 9"/>
                <a:gd name="T29" fmla="*/ 5632 h 16"/>
                <a:gd name="T30" fmla="*/ 4096 w 9"/>
                <a:gd name="T31" fmla="*/ 6144 h 16"/>
                <a:gd name="T32" fmla="*/ 4096 w 9"/>
                <a:gd name="T33" fmla="*/ 7168 h 16"/>
                <a:gd name="T34" fmla="*/ 3584 w 9"/>
                <a:gd name="T35" fmla="*/ 7168 h 16"/>
                <a:gd name="T36" fmla="*/ 3584 w 9"/>
                <a:gd name="T37" fmla="*/ 7168 h 16"/>
                <a:gd name="T38" fmla="*/ 3584 w 9"/>
                <a:gd name="T39" fmla="*/ 7680 h 16"/>
                <a:gd name="T40" fmla="*/ 3072 w 9"/>
                <a:gd name="T41" fmla="*/ 7680 h 16"/>
                <a:gd name="T42" fmla="*/ 2560 w 9"/>
                <a:gd name="T43" fmla="*/ 8192 h 16"/>
                <a:gd name="T44" fmla="*/ 2560 w 9"/>
                <a:gd name="T45" fmla="*/ 8192 h 16"/>
                <a:gd name="T46" fmla="*/ 2048 w 9"/>
                <a:gd name="T47" fmla="*/ 8192 h 16"/>
                <a:gd name="T48" fmla="*/ 2048 w 9"/>
                <a:gd name="T49" fmla="*/ 8192 h 16"/>
                <a:gd name="T50" fmla="*/ 2048 w 9"/>
                <a:gd name="T51" fmla="*/ 8192 h 16"/>
                <a:gd name="T52" fmla="*/ 1536 w 9"/>
                <a:gd name="T53" fmla="*/ 7680 h 16"/>
                <a:gd name="T54" fmla="*/ 1024 w 9"/>
                <a:gd name="T55" fmla="*/ 7680 h 16"/>
                <a:gd name="T56" fmla="*/ 512 w 9"/>
                <a:gd name="T57" fmla="*/ 7168 h 16"/>
                <a:gd name="T58" fmla="*/ 512 w 9"/>
                <a:gd name="T59" fmla="*/ 7168 h 16"/>
                <a:gd name="T60" fmla="*/ 512 w 9"/>
                <a:gd name="T61" fmla="*/ 6144 h 16"/>
                <a:gd name="T62" fmla="*/ 0 w 9"/>
                <a:gd name="T63" fmla="*/ 5632 h 16"/>
                <a:gd name="T64" fmla="*/ 0 w 9"/>
                <a:gd name="T65" fmla="*/ 5120 h 16"/>
                <a:gd name="T66" fmla="*/ 0 w 9"/>
                <a:gd name="T67" fmla="*/ 4096 h 16"/>
                <a:gd name="T68" fmla="*/ 0 w 9"/>
                <a:gd name="T69" fmla="*/ 3072 h 16"/>
                <a:gd name="T70" fmla="*/ 0 w 9"/>
                <a:gd name="T71" fmla="*/ 2560 h 16"/>
                <a:gd name="T72" fmla="*/ 512 w 9"/>
                <a:gd name="T73" fmla="*/ 2048 h 16"/>
                <a:gd name="T74" fmla="*/ 512 w 9"/>
                <a:gd name="T75" fmla="*/ 1536 h 16"/>
                <a:gd name="T76" fmla="*/ 512 w 9"/>
                <a:gd name="T77" fmla="*/ 1024 h 16"/>
                <a:gd name="T78" fmla="*/ 1024 w 9"/>
                <a:gd name="T79" fmla="*/ 1024 h 16"/>
                <a:gd name="T80" fmla="*/ 1024 w 9"/>
                <a:gd name="T81" fmla="*/ 512 h 16"/>
                <a:gd name="T82" fmla="*/ 1536 w 9"/>
                <a:gd name="T83" fmla="*/ 512 h 16"/>
                <a:gd name="T84" fmla="*/ 1536 w 9"/>
                <a:gd name="T85" fmla="*/ 512 h 16"/>
                <a:gd name="T86" fmla="*/ 2048 w 9"/>
                <a:gd name="T87" fmla="*/ 512 h 16"/>
                <a:gd name="T88" fmla="*/ 204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4" name="Freeform 78">
              <a:extLst>
                <a:ext uri="{FF2B5EF4-FFF2-40B4-BE49-F238E27FC236}">
                  <a16:creationId xmlns:a16="http://schemas.microsoft.com/office/drawing/2014/main" id="{41864973-3D8B-4910-BDED-86512C8B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560 w 9"/>
                <a:gd name="T1" fmla="*/ 512 h 16"/>
                <a:gd name="T2" fmla="*/ 2560 w 9"/>
                <a:gd name="T3" fmla="*/ 512 h 16"/>
                <a:gd name="T4" fmla="*/ 3072 w 9"/>
                <a:gd name="T5" fmla="*/ 512 h 16"/>
                <a:gd name="T6" fmla="*/ 3584 w 9"/>
                <a:gd name="T7" fmla="*/ 512 h 16"/>
                <a:gd name="T8" fmla="*/ 3584 w 9"/>
                <a:gd name="T9" fmla="*/ 1024 h 16"/>
                <a:gd name="T10" fmla="*/ 4096 w 9"/>
                <a:gd name="T11" fmla="*/ 1536 h 16"/>
                <a:gd name="T12" fmla="*/ 4608 w 9"/>
                <a:gd name="T13" fmla="*/ 2560 h 16"/>
                <a:gd name="T14" fmla="*/ 4608 w 9"/>
                <a:gd name="T15" fmla="*/ 3072 h 16"/>
                <a:gd name="T16" fmla="*/ 4608 w 9"/>
                <a:gd name="T17" fmla="*/ 5120 h 16"/>
                <a:gd name="T18" fmla="*/ 4608 w 9"/>
                <a:gd name="T19" fmla="*/ 5632 h 16"/>
                <a:gd name="T20" fmla="*/ 4096 w 9"/>
                <a:gd name="T21" fmla="*/ 7168 h 16"/>
                <a:gd name="T22" fmla="*/ 3584 w 9"/>
                <a:gd name="T23" fmla="*/ 7168 h 16"/>
                <a:gd name="T24" fmla="*/ 3584 w 9"/>
                <a:gd name="T25" fmla="*/ 7680 h 16"/>
                <a:gd name="T26" fmla="*/ 3072 w 9"/>
                <a:gd name="T27" fmla="*/ 7680 h 16"/>
                <a:gd name="T28" fmla="*/ 2560 w 9"/>
                <a:gd name="T29" fmla="*/ 8192 h 16"/>
                <a:gd name="T30" fmla="*/ 2048 w 9"/>
                <a:gd name="T31" fmla="*/ 8192 h 16"/>
                <a:gd name="T32" fmla="*/ 2048 w 9"/>
                <a:gd name="T33" fmla="*/ 8192 h 16"/>
                <a:gd name="T34" fmla="*/ 1536 w 9"/>
                <a:gd name="T35" fmla="*/ 7680 h 16"/>
                <a:gd name="T36" fmla="*/ 1024 w 9"/>
                <a:gd name="T37" fmla="*/ 7680 h 16"/>
                <a:gd name="T38" fmla="*/ 512 w 9"/>
                <a:gd name="T39" fmla="*/ 7168 h 16"/>
                <a:gd name="T40" fmla="*/ 512 w 9"/>
                <a:gd name="T41" fmla="*/ 6144 h 16"/>
                <a:gd name="T42" fmla="*/ 0 w 9"/>
                <a:gd name="T43" fmla="*/ 5632 h 16"/>
                <a:gd name="T44" fmla="*/ 0 w 9"/>
                <a:gd name="T45" fmla="*/ 4096 h 16"/>
                <a:gd name="T46" fmla="*/ 0 w 9"/>
                <a:gd name="T47" fmla="*/ 2560 h 16"/>
                <a:gd name="T48" fmla="*/ 512 w 9"/>
                <a:gd name="T49" fmla="*/ 2048 h 16"/>
                <a:gd name="T50" fmla="*/ 512 w 9"/>
                <a:gd name="T51" fmla="*/ 1024 h 16"/>
                <a:gd name="T52" fmla="*/ 1024 w 9"/>
                <a:gd name="T53" fmla="*/ 1024 h 16"/>
                <a:gd name="T54" fmla="*/ 1024 w 9"/>
                <a:gd name="T55" fmla="*/ 512 h 16"/>
                <a:gd name="T56" fmla="*/ 1536 w 9"/>
                <a:gd name="T57" fmla="*/ 512 h 16"/>
                <a:gd name="T58" fmla="*/ 2048 w 9"/>
                <a:gd name="T59" fmla="*/ 512 h 16"/>
                <a:gd name="T60" fmla="*/ 2048 w 9"/>
                <a:gd name="T61" fmla="*/ 0 h 16"/>
                <a:gd name="T62" fmla="*/ 2048 w 9"/>
                <a:gd name="T63" fmla="*/ 0 h 16"/>
                <a:gd name="T64" fmla="*/ 1536 w 9"/>
                <a:gd name="T65" fmla="*/ 512 h 16"/>
                <a:gd name="T66" fmla="*/ 1024 w 9"/>
                <a:gd name="T67" fmla="*/ 512 h 16"/>
                <a:gd name="T68" fmla="*/ 1024 w 9"/>
                <a:gd name="T69" fmla="*/ 1024 h 16"/>
                <a:gd name="T70" fmla="*/ 512 w 9"/>
                <a:gd name="T71" fmla="*/ 1024 h 16"/>
                <a:gd name="T72" fmla="*/ 0 w 9"/>
                <a:gd name="T73" fmla="*/ 2048 h 16"/>
                <a:gd name="T74" fmla="*/ 0 w 9"/>
                <a:gd name="T75" fmla="*/ 2560 h 16"/>
                <a:gd name="T76" fmla="*/ 0 w 9"/>
                <a:gd name="T77" fmla="*/ 4096 h 16"/>
                <a:gd name="T78" fmla="*/ 0 w 9"/>
                <a:gd name="T79" fmla="*/ 5632 h 16"/>
                <a:gd name="T80" fmla="*/ 0 w 9"/>
                <a:gd name="T81" fmla="*/ 6144 h 16"/>
                <a:gd name="T82" fmla="*/ 512 w 9"/>
                <a:gd name="T83" fmla="*/ 7168 h 16"/>
                <a:gd name="T84" fmla="*/ 1024 w 9"/>
                <a:gd name="T85" fmla="*/ 7680 h 16"/>
                <a:gd name="T86" fmla="*/ 1536 w 9"/>
                <a:gd name="T87" fmla="*/ 8192 h 16"/>
                <a:gd name="T88" fmla="*/ 2048 w 9"/>
                <a:gd name="T89" fmla="*/ 8192 h 16"/>
                <a:gd name="T90" fmla="*/ 2560 w 9"/>
                <a:gd name="T91" fmla="*/ 8192 h 16"/>
                <a:gd name="T92" fmla="*/ 3584 w 9"/>
                <a:gd name="T93" fmla="*/ 7680 h 16"/>
                <a:gd name="T94" fmla="*/ 3584 w 9"/>
                <a:gd name="T95" fmla="*/ 7168 h 16"/>
                <a:gd name="T96" fmla="*/ 4096 w 9"/>
                <a:gd name="T97" fmla="*/ 7168 h 16"/>
                <a:gd name="T98" fmla="*/ 4608 w 9"/>
                <a:gd name="T99" fmla="*/ 5632 h 16"/>
                <a:gd name="T100" fmla="*/ 4608 w 9"/>
                <a:gd name="T101" fmla="*/ 5120 h 16"/>
                <a:gd name="T102" fmla="*/ 4608 w 9"/>
                <a:gd name="T103" fmla="*/ 3072 h 16"/>
                <a:gd name="T104" fmla="*/ 4608 w 9"/>
                <a:gd name="T105" fmla="*/ 2560 h 16"/>
                <a:gd name="T106" fmla="*/ 4096 w 9"/>
                <a:gd name="T107" fmla="*/ 1536 h 16"/>
                <a:gd name="T108" fmla="*/ 3584 w 9"/>
                <a:gd name="T109" fmla="*/ 1024 h 16"/>
                <a:gd name="T110" fmla="*/ 3584 w 9"/>
                <a:gd name="T111" fmla="*/ 512 h 16"/>
                <a:gd name="T112" fmla="*/ 3072 w 9"/>
                <a:gd name="T113" fmla="*/ 512 h 16"/>
                <a:gd name="T114" fmla="*/ 2560 w 9"/>
                <a:gd name="T115" fmla="*/ 0 h 16"/>
                <a:gd name="T116" fmla="*/ 204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5" name="Freeform 79">
              <a:extLst>
                <a:ext uri="{FF2B5EF4-FFF2-40B4-BE49-F238E27FC236}">
                  <a16:creationId xmlns:a16="http://schemas.microsoft.com/office/drawing/2014/main" id="{1AB758BF-9DAC-47C3-9BB7-30C453C8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512 w 3"/>
                <a:gd name="T1" fmla="*/ 0 h 8"/>
                <a:gd name="T2" fmla="*/ 512 w 3"/>
                <a:gd name="T3" fmla="*/ 0 h 8"/>
                <a:gd name="T4" fmla="*/ 1024 w 3"/>
                <a:gd name="T5" fmla="*/ 0 h 8"/>
                <a:gd name="T6" fmla="*/ 1024 w 3"/>
                <a:gd name="T7" fmla="*/ 512 h 8"/>
                <a:gd name="T8" fmla="*/ 1024 w 3"/>
                <a:gd name="T9" fmla="*/ 512 h 8"/>
                <a:gd name="T10" fmla="*/ 1024 w 3"/>
                <a:gd name="T11" fmla="*/ 1024 h 8"/>
                <a:gd name="T12" fmla="*/ 1536 w 3"/>
                <a:gd name="T13" fmla="*/ 1024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024 w 3"/>
                <a:gd name="T23" fmla="*/ 3072 h 8"/>
                <a:gd name="T24" fmla="*/ 1024 w 3"/>
                <a:gd name="T25" fmla="*/ 3584 h 8"/>
                <a:gd name="T26" fmla="*/ 1024 w 3"/>
                <a:gd name="T27" fmla="*/ 3584 h 8"/>
                <a:gd name="T28" fmla="*/ 1024 w 3"/>
                <a:gd name="T29" fmla="*/ 4096 h 8"/>
                <a:gd name="T30" fmla="*/ 512 w 3"/>
                <a:gd name="T31" fmla="*/ 4096 h 8"/>
                <a:gd name="T32" fmla="*/ 512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0 w 3"/>
                <a:gd name="T39" fmla="*/ 3584 h 8"/>
                <a:gd name="T40" fmla="*/ 0 w 3"/>
                <a:gd name="T41" fmla="*/ 3584 h 8"/>
                <a:gd name="T42" fmla="*/ 0 w 3"/>
                <a:gd name="T43" fmla="*/ 3072 h 8"/>
                <a:gd name="T44" fmla="*/ 0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0 w 3"/>
                <a:gd name="T53" fmla="*/ 1024 h 8"/>
                <a:gd name="T54" fmla="*/ 0 w 3"/>
                <a:gd name="T55" fmla="*/ 1024 h 8"/>
                <a:gd name="T56" fmla="*/ 0 w 3"/>
                <a:gd name="T57" fmla="*/ 512 h 8"/>
                <a:gd name="T58" fmla="*/ 0 w 3"/>
                <a:gd name="T59" fmla="*/ 512 h 8"/>
                <a:gd name="T60" fmla="*/ 512 w 3"/>
                <a:gd name="T61" fmla="*/ 0 h 8"/>
                <a:gd name="T62" fmla="*/ 51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6" name="Freeform 80">
              <a:extLst>
                <a:ext uri="{FF2B5EF4-FFF2-40B4-BE49-F238E27FC236}">
                  <a16:creationId xmlns:a16="http://schemas.microsoft.com/office/drawing/2014/main" id="{A46232DE-8B6D-44A3-B944-60534DB4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2048 w 4"/>
                <a:gd name="T1" fmla="*/ 0 h 1"/>
                <a:gd name="T2" fmla="*/ 1536 w 4"/>
                <a:gd name="T3" fmla="*/ 0 h 1"/>
                <a:gd name="T4" fmla="*/ 102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024 w 4"/>
                <a:gd name="T15" fmla="*/ 0 h 1"/>
                <a:gd name="T16" fmla="*/ 1536 w 4"/>
                <a:gd name="T17" fmla="*/ 0 h 1"/>
                <a:gd name="T18" fmla="*/ 204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57" name="Freeform 81">
              <a:extLst>
                <a:ext uri="{FF2B5EF4-FFF2-40B4-BE49-F238E27FC236}">
                  <a16:creationId xmlns:a16="http://schemas.microsoft.com/office/drawing/2014/main" id="{F15EF67C-5A52-425B-A022-54D88AC2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0377 w 50"/>
                <a:gd name="T1" fmla="*/ 1536 h 35"/>
                <a:gd name="T2" fmla="*/ 22425 w 50"/>
                <a:gd name="T3" fmla="*/ 6656 h 35"/>
                <a:gd name="T4" fmla="*/ 13017 w 50"/>
                <a:gd name="T5" fmla="*/ 16384 h 35"/>
                <a:gd name="T6" fmla="*/ 968 w 50"/>
                <a:gd name="T7" fmla="*/ 11264 h 35"/>
                <a:gd name="T8" fmla="*/ 10377 w 50"/>
                <a:gd name="T9" fmla="*/ 153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258" name="Rectangle 82">
              <a:extLst>
                <a:ext uri="{FF2B5EF4-FFF2-40B4-BE49-F238E27FC236}">
                  <a16:creationId xmlns:a16="http://schemas.microsoft.com/office/drawing/2014/main" id="{48C18069-16C6-4E2D-9C94-07E55CAF5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2640"/>
              <a:ext cx="342" cy="2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59" name="Freeform 83">
              <a:extLst>
                <a:ext uri="{FF2B5EF4-FFF2-40B4-BE49-F238E27FC236}">
                  <a16:creationId xmlns:a16="http://schemas.microsoft.com/office/drawing/2014/main" id="{1A4214A7-1AF3-47A6-856B-D2FB7466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976 w 63"/>
                <a:gd name="T1" fmla="*/ 28962 h 66"/>
                <a:gd name="T2" fmla="*/ 1937 w 63"/>
                <a:gd name="T3" fmla="*/ 27631 h 66"/>
                <a:gd name="T4" fmla="*/ 3413 w 63"/>
                <a:gd name="T5" fmla="*/ 26203 h 66"/>
                <a:gd name="T6" fmla="*/ 3843 w 63"/>
                <a:gd name="T7" fmla="*/ 24942 h 66"/>
                <a:gd name="T8" fmla="*/ 4341 w 63"/>
                <a:gd name="T9" fmla="*/ 22650 h 66"/>
                <a:gd name="T10" fmla="*/ 5319 w 63"/>
                <a:gd name="T11" fmla="*/ 19205 h 66"/>
                <a:gd name="T12" fmla="*/ 5319 w 63"/>
                <a:gd name="T13" fmla="*/ 17463 h 66"/>
                <a:gd name="T14" fmla="*/ 4835 w 63"/>
                <a:gd name="T15" fmla="*/ 15651 h 66"/>
                <a:gd name="T16" fmla="*/ 2913 w 63"/>
                <a:gd name="T17" fmla="*/ 14704 h 66"/>
                <a:gd name="T18" fmla="*/ 492 w 63"/>
                <a:gd name="T19" fmla="*/ 13784 h 66"/>
                <a:gd name="T20" fmla="*/ 492 w 63"/>
                <a:gd name="T21" fmla="*/ 12900 h 66"/>
                <a:gd name="T22" fmla="*/ 492 w 63"/>
                <a:gd name="T23" fmla="*/ 11499 h 66"/>
                <a:gd name="T24" fmla="*/ 976 w 63"/>
                <a:gd name="T25" fmla="*/ 11158 h 66"/>
                <a:gd name="T26" fmla="*/ 2437 w 63"/>
                <a:gd name="T27" fmla="*/ 11499 h 66"/>
                <a:gd name="T28" fmla="*/ 4341 w 63"/>
                <a:gd name="T29" fmla="*/ 12900 h 66"/>
                <a:gd name="T30" fmla="*/ 8121 w 63"/>
                <a:gd name="T31" fmla="*/ 12900 h 66"/>
                <a:gd name="T32" fmla="*/ 11038 w 63"/>
                <a:gd name="T33" fmla="*/ 13303 h 66"/>
                <a:gd name="T34" fmla="*/ 13437 w 63"/>
                <a:gd name="T35" fmla="*/ 14251 h 66"/>
                <a:gd name="T36" fmla="*/ 15621 w 63"/>
                <a:gd name="T37" fmla="*/ 14704 h 66"/>
                <a:gd name="T38" fmla="*/ 18534 w 63"/>
                <a:gd name="T39" fmla="*/ 14251 h 66"/>
                <a:gd name="T40" fmla="*/ 23746 w 63"/>
                <a:gd name="T41" fmla="*/ 12450 h 66"/>
                <a:gd name="T42" fmla="*/ 25183 w 63"/>
                <a:gd name="T43" fmla="*/ 11980 h 66"/>
                <a:gd name="T44" fmla="*/ 24722 w 63"/>
                <a:gd name="T45" fmla="*/ 10231 h 66"/>
                <a:gd name="T46" fmla="*/ 23746 w 63"/>
                <a:gd name="T47" fmla="*/ 7465 h 66"/>
                <a:gd name="T48" fmla="*/ 23246 w 63"/>
                <a:gd name="T49" fmla="*/ 5421 h 66"/>
                <a:gd name="T50" fmla="*/ 22754 w 63"/>
                <a:gd name="T51" fmla="*/ 4501 h 66"/>
                <a:gd name="T52" fmla="*/ 22381 w 63"/>
                <a:gd name="T53" fmla="*/ 4950 h 66"/>
                <a:gd name="T54" fmla="*/ 22754 w 63"/>
                <a:gd name="T55" fmla="*/ 6754 h 66"/>
                <a:gd name="T56" fmla="*/ 22754 w 63"/>
                <a:gd name="T57" fmla="*/ 7946 h 66"/>
                <a:gd name="T58" fmla="*/ 21405 w 63"/>
                <a:gd name="T59" fmla="*/ 7235 h 66"/>
                <a:gd name="T60" fmla="*/ 20940 w 63"/>
                <a:gd name="T61" fmla="*/ 5838 h 66"/>
                <a:gd name="T62" fmla="*/ 20940 w 63"/>
                <a:gd name="T63" fmla="*/ 4034 h 66"/>
                <a:gd name="T64" fmla="*/ 21405 w 63"/>
                <a:gd name="T65" fmla="*/ 2285 h 66"/>
                <a:gd name="T66" fmla="*/ 22754 w 63"/>
                <a:gd name="T67" fmla="*/ 947 h 66"/>
                <a:gd name="T68" fmla="*/ 24222 w 63"/>
                <a:gd name="T69" fmla="*/ 0 h 66"/>
                <a:gd name="T70" fmla="*/ 26661 w 63"/>
                <a:gd name="T71" fmla="*/ 481 h 66"/>
                <a:gd name="T72" fmla="*/ 29026 w 63"/>
                <a:gd name="T73" fmla="*/ 1865 h 66"/>
                <a:gd name="T74" fmla="*/ 30018 w 63"/>
                <a:gd name="T75" fmla="*/ 3673 h 66"/>
                <a:gd name="T76" fmla="*/ 29526 w 63"/>
                <a:gd name="T77" fmla="*/ 4950 h 66"/>
                <a:gd name="T78" fmla="*/ 28565 w 63"/>
                <a:gd name="T79" fmla="*/ 5838 h 66"/>
                <a:gd name="T80" fmla="*/ 27589 w 63"/>
                <a:gd name="T81" fmla="*/ 4501 h 66"/>
                <a:gd name="T82" fmla="*/ 27089 w 63"/>
                <a:gd name="T83" fmla="*/ 4034 h 66"/>
                <a:gd name="T84" fmla="*/ 27089 w 63"/>
                <a:gd name="T85" fmla="*/ 5838 h 66"/>
                <a:gd name="T86" fmla="*/ 29026 w 63"/>
                <a:gd name="T87" fmla="*/ 10231 h 66"/>
                <a:gd name="T88" fmla="*/ 29526 w 63"/>
                <a:gd name="T89" fmla="*/ 12900 h 66"/>
                <a:gd name="T90" fmla="*/ 29026 w 63"/>
                <a:gd name="T91" fmla="*/ 14251 h 66"/>
                <a:gd name="T92" fmla="*/ 22381 w 63"/>
                <a:gd name="T93" fmla="*/ 17056 h 66"/>
                <a:gd name="T94" fmla="*/ 16113 w 63"/>
                <a:gd name="T95" fmla="*/ 19685 h 66"/>
                <a:gd name="T96" fmla="*/ 12460 w 63"/>
                <a:gd name="T97" fmla="*/ 21978 h 66"/>
                <a:gd name="T98" fmla="*/ 10062 w 63"/>
                <a:gd name="T99" fmla="*/ 22650 h 66"/>
                <a:gd name="T100" fmla="*/ 7625 w 63"/>
                <a:gd name="T101" fmla="*/ 24942 h 66"/>
                <a:gd name="T102" fmla="*/ 4341 w 63"/>
                <a:gd name="T103" fmla="*/ 28070 h 66"/>
                <a:gd name="T104" fmla="*/ 1468 w 63"/>
                <a:gd name="T105" fmla="*/ 2944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60" name="Freeform 84">
              <a:extLst>
                <a:ext uri="{FF2B5EF4-FFF2-40B4-BE49-F238E27FC236}">
                  <a16:creationId xmlns:a16="http://schemas.microsoft.com/office/drawing/2014/main" id="{F11EA2C7-AABF-494A-8EA4-76C0CDC09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992 w 65"/>
                <a:gd name="T1" fmla="*/ 29159 h 69"/>
                <a:gd name="T2" fmla="*/ 2437 w 65"/>
                <a:gd name="T3" fmla="*/ 29159 h 69"/>
                <a:gd name="T4" fmla="*/ 3416 w 65"/>
                <a:gd name="T5" fmla="*/ 26441 h 69"/>
                <a:gd name="T6" fmla="*/ 4837 w 65"/>
                <a:gd name="T7" fmla="*/ 26441 h 69"/>
                <a:gd name="T8" fmla="*/ 3908 w 65"/>
                <a:gd name="T9" fmla="*/ 25117 h 69"/>
                <a:gd name="T10" fmla="*/ 4837 w 65"/>
                <a:gd name="T11" fmla="*/ 21624 h 69"/>
                <a:gd name="T12" fmla="*/ 5325 w 65"/>
                <a:gd name="T13" fmla="*/ 19755 h 69"/>
                <a:gd name="T14" fmla="*/ 5325 w 65"/>
                <a:gd name="T15" fmla="*/ 17987 h 69"/>
                <a:gd name="T16" fmla="*/ 6285 w 65"/>
                <a:gd name="T17" fmla="*/ 17579 h 69"/>
                <a:gd name="T18" fmla="*/ 4837 w 65"/>
                <a:gd name="T19" fmla="*/ 15228 h 69"/>
                <a:gd name="T20" fmla="*/ 1477 w 65"/>
                <a:gd name="T21" fmla="*/ 15228 h 69"/>
                <a:gd name="T22" fmla="*/ 1969 w 65"/>
                <a:gd name="T23" fmla="*/ 13880 h 69"/>
                <a:gd name="T24" fmla="*/ 0 w 65"/>
                <a:gd name="T25" fmla="*/ 13415 h 69"/>
                <a:gd name="T26" fmla="*/ 0 w 65"/>
                <a:gd name="T27" fmla="*/ 12015 h 69"/>
                <a:gd name="T28" fmla="*/ 1477 w 65"/>
                <a:gd name="T29" fmla="*/ 11670 h 69"/>
                <a:gd name="T30" fmla="*/ 2437 w 65"/>
                <a:gd name="T31" fmla="*/ 11189 h 69"/>
                <a:gd name="T32" fmla="*/ 3416 w 65"/>
                <a:gd name="T33" fmla="*/ 13415 h 69"/>
                <a:gd name="T34" fmla="*/ 5817 w 65"/>
                <a:gd name="T35" fmla="*/ 13880 h 69"/>
                <a:gd name="T36" fmla="*/ 10068 w 65"/>
                <a:gd name="T37" fmla="*/ 12963 h 69"/>
                <a:gd name="T38" fmla="*/ 10568 w 65"/>
                <a:gd name="T39" fmla="*/ 14312 h 69"/>
                <a:gd name="T40" fmla="*/ 13454 w 65"/>
                <a:gd name="T41" fmla="*/ 13880 h 69"/>
                <a:gd name="T42" fmla="*/ 15393 w 65"/>
                <a:gd name="T43" fmla="*/ 16180 h 69"/>
                <a:gd name="T44" fmla="*/ 16633 w 65"/>
                <a:gd name="T45" fmla="*/ 14794 h 69"/>
                <a:gd name="T46" fmla="*/ 22418 w 65"/>
                <a:gd name="T47" fmla="*/ 12963 h 69"/>
                <a:gd name="T48" fmla="*/ 24754 w 65"/>
                <a:gd name="T49" fmla="*/ 12498 h 69"/>
                <a:gd name="T50" fmla="*/ 24754 w 65"/>
                <a:gd name="T51" fmla="*/ 12498 h 69"/>
                <a:gd name="T52" fmla="*/ 24754 w 65"/>
                <a:gd name="T53" fmla="*/ 10742 h 69"/>
                <a:gd name="T54" fmla="*/ 25731 w 65"/>
                <a:gd name="T55" fmla="*/ 8919 h 69"/>
                <a:gd name="T56" fmla="*/ 23397 w 65"/>
                <a:gd name="T57" fmla="*/ 7261 h 69"/>
                <a:gd name="T58" fmla="*/ 24262 w 65"/>
                <a:gd name="T59" fmla="*/ 4993 h 69"/>
                <a:gd name="T60" fmla="*/ 23397 w 65"/>
                <a:gd name="T61" fmla="*/ 4993 h 69"/>
                <a:gd name="T62" fmla="*/ 21918 w 65"/>
                <a:gd name="T63" fmla="*/ 5921 h 69"/>
                <a:gd name="T64" fmla="*/ 22912 w 65"/>
                <a:gd name="T65" fmla="*/ 7726 h 69"/>
                <a:gd name="T66" fmla="*/ 23397 w 65"/>
                <a:gd name="T67" fmla="*/ 8919 h 69"/>
                <a:gd name="T68" fmla="*/ 22912 w 65"/>
                <a:gd name="T69" fmla="*/ 7726 h 69"/>
                <a:gd name="T70" fmla="*/ 20973 w 65"/>
                <a:gd name="T71" fmla="*/ 7261 h 69"/>
                <a:gd name="T72" fmla="*/ 21918 w 65"/>
                <a:gd name="T73" fmla="*/ 5450 h 69"/>
                <a:gd name="T74" fmla="*/ 20973 w 65"/>
                <a:gd name="T75" fmla="*/ 4045 h 69"/>
                <a:gd name="T76" fmla="*/ 21918 w 65"/>
                <a:gd name="T77" fmla="*/ 2296 h 69"/>
                <a:gd name="T78" fmla="*/ 23762 w 65"/>
                <a:gd name="T79" fmla="*/ 481 h 69"/>
                <a:gd name="T80" fmla="*/ 25238 w 65"/>
                <a:gd name="T81" fmla="*/ 481 h 69"/>
                <a:gd name="T82" fmla="*/ 27181 w 65"/>
                <a:gd name="T83" fmla="*/ 0 h 69"/>
                <a:gd name="T84" fmla="*/ 28610 w 65"/>
                <a:gd name="T85" fmla="*/ 2296 h 69"/>
                <a:gd name="T86" fmla="*/ 29587 w 65"/>
                <a:gd name="T87" fmla="*/ 4045 h 69"/>
                <a:gd name="T88" fmla="*/ 31025 w 65"/>
                <a:gd name="T89" fmla="*/ 4993 h 69"/>
                <a:gd name="T90" fmla="*/ 29587 w 65"/>
                <a:gd name="T91" fmla="*/ 5921 h 69"/>
                <a:gd name="T92" fmla="*/ 28110 w 65"/>
                <a:gd name="T93" fmla="*/ 5921 h 69"/>
                <a:gd name="T94" fmla="*/ 28110 w 65"/>
                <a:gd name="T95" fmla="*/ 4045 h 69"/>
                <a:gd name="T96" fmla="*/ 27181 w 65"/>
                <a:gd name="T97" fmla="*/ 4045 h 69"/>
                <a:gd name="T98" fmla="*/ 27181 w 65"/>
                <a:gd name="T99" fmla="*/ 5921 h 69"/>
                <a:gd name="T100" fmla="*/ 30049 w 65"/>
                <a:gd name="T101" fmla="*/ 9841 h 69"/>
                <a:gd name="T102" fmla="*/ 30049 w 65"/>
                <a:gd name="T103" fmla="*/ 12015 h 69"/>
                <a:gd name="T104" fmla="*/ 30549 w 65"/>
                <a:gd name="T105" fmla="*/ 13880 h 69"/>
                <a:gd name="T106" fmla="*/ 30049 w 65"/>
                <a:gd name="T107" fmla="*/ 15228 h 69"/>
                <a:gd name="T108" fmla="*/ 22418 w 65"/>
                <a:gd name="T109" fmla="*/ 17128 h 69"/>
                <a:gd name="T110" fmla="*/ 16633 w 65"/>
                <a:gd name="T111" fmla="*/ 20707 h 69"/>
                <a:gd name="T112" fmla="*/ 14416 w 65"/>
                <a:gd name="T113" fmla="*/ 20707 h 69"/>
                <a:gd name="T114" fmla="*/ 11545 w 65"/>
                <a:gd name="T115" fmla="*/ 22054 h 69"/>
                <a:gd name="T116" fmla="*/ 8621 w 65"/>
                <a:gd name="T117" fmla="*/ 23682 h 69"/>
                <a:gd name="T118" fmla="*/ 7264 w 65"/>
                <a:gd name="T119" fmla="*/ 25550 h 69"/>
                <a:gd name="T120" fmla="*/ 4837 w 65"/>
                <a:gd name="T121" fmla="*/ 29595 h 69"/>
                <a:gd name="T122" fmla="*/ 1969 w 65"/>
                <a:gd name="T123" fmla="*/ 30015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261" name="Rectangle 85">
              <a:extLst>
                <a:ext uri="{FF2B5EF4-FFF2-40B4-BE49-F238E27FC236}">
                  <a16:creationId xmlns:a16="http://schemas.microsoft.com/office/drawing/2014/main" id="{9DA013B0-D063-491E-9D8D-AF0CF3D9C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62" name="WordArt 177">
              <a:extLst>
                <a:ext uri="{FF2B5EF4-FFF2-40B4-BE49-F238E27FC236}">
                  <a16:creationId xmlns:a16="http://schemas.microsoft.com/office/drawing/2014/main" id="{B0B432C4-7E27-4851-AEE5-F6B009199B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32" y="2640"/>
              <a:ext cx="33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0" name="Group 117">
            <a:extLst>
              <a:ext uri="{FF2B5EF4-FFF2-40B4-BE49-F238E27FC236}">
                <a16:creationId xmlns:a16="http://schemas.microsoft.com/office/drawing/2014/main" id="{00CB61A2-AD47-414D-85ED-24F944EECBA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1753894" cy="1447800"/>
            <a:chOff x="1008" y="2820"/>
            <a:chExt cx="1128" cy="794"/>
          </a:xfrm>
        </p:grpSpPr>
        <p:sp>
          <p:nvSpPr>
            <p:cNvPr id="21177" name="AutoShape 88">
              <a:extLst>
                <a:ext uri="{FF2B5EF4-FFF2-40B4-BE49-F238E27FC236}">
                  <a16:creationId xmlns:a16="http://schemas.microsoft.com/office/drawing/2014/main" id="{6EE87DAF-93FB-48E3-B204-CB6A649841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08" y="2820"/>
              <a:ext cx="86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1178" name="Picture 119">
              <a:extLst>
                <a:ext uri="{FF2B5EF4-FFF2-40B4-BE49-F238E27FC236}">
                  <a16:creationId xmlns:a16="http://schemas.microsoft.com/office/drawing/2014/main" id="{A3B1EAF7-8E60-42B8-8CDF-A4E380625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2822"/>
              <a:ext cx="860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79" name="Oval 120">
              <a:extLst>
                <a:ext uri="{FF2B5EF4-FFF2-40B4-BE49-F238E27FC236}">
                  <a16:creationId xmlns:a16="http://schemas.microsoft.com/office/drawing/2014/main" id="{95D0B829-5AAC-4F0F-A959-36EF5FF0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3021"/>
              <a:ext cx="446" cy="441"/>
            </a:xfrm>
            <a:prstGeom prst="ellipse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80" name="Rectangle 121">
              <a:extLst>
                <a:ext uri="{FF2B5EF4-FFF2-40B4-BE49-F238E27FC236}">
                  <a16:creationId xmlns:a16="http://schemas.microsoft.com/office/drawing/2014/main" id="{48421955-573B-4C40-BC94-0ECF38B5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046"/>
              <a:ext cx="86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EB3D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5=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22">
            <a:extLst>
              <a:ext uri="{FF2B5EF4-FFF2-40B4-BE49-F238E27FC236}">
                <a16:creationId xmlns:a16="http://schemas.microsoft.com/office/drawing/2014/main" id="{DF3EECA3-7287-4980-BB5F-0E743A3D8CC5}"/>
              </a:ext>
            </a:extLst>
          </p:cNvPr>
          <p:cNvGrpSpPr>
            <a:grpSpLocks/>
          </p:cNvGrpSpPr>
          <p:nvPr/>
        </p:nvGrpSpPr>
        <p:grpSpPr bwMode="auto">
          <a:xfrm>
            <a:off x="8001002" y="1"/>
            <a:ext cx="1663449" cy="1330325"/>
            <a:chOff x="3072" y="2304"/>
            <a:chExt cx="1069" cy="838"/>
          </a:xfrm>
        </p:grpSpPr>
        <p:sp>
          <p:nvSpPr>
            <p:cNvPr id="21173" name="AutoShape 83">
              <a:extLst>
                <a:ext uri="{FF2B5EF4-FFF2-40B4-BE49-F238E27FC236}">
                  <a16:creationId xmlns:a16="http://schemas.microsoft.com/office/drawing/2014/main" id="{3F8638F6-6A51-4192-A5BA-74FFDD8D6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2" y="2304"/>
              <a:ext cx="91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1174" name="Picture 124">
              <a:extLst>
                <a:ext uri="{FF2B5EF4-FFF2-40B4-BE49-F238E27FC236}">
                  <a16:creationId xmlns:a16="http://schemas.microsoft.com/office/drawing/2014/main" id="{34B90040-1107-43A8-BC81-7B4DD107C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06"/>
              <a:ext cx="90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75" name="Oval 125">
              <a:extLst>
                <a:ext uri="{FF2B5EF4-FFF2-40B4-BE49-F238E27FC236}">
                  <a16:creationId xmlns:a16="http://schemas.microsoft.com/office/drawing/2014/main" id="{6AA73F93-8B26-4AE3-B0CA-B78E54BE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516"/>
              <a:ext cx="471" cy="465"/>
            </a:xfrm>
            <a:prstGeom prst="ellipse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76" name="Rectangle 126">
              <a:extLst>
                <a:ext uri="{FF2B5EF4-FFF2-40B4-BE49-F238E27FC236}">
                  <a16:creationId xmlns:a16="http://schemas.microsoft.com/office/drawing/2014/main" id="{49B76700-434D-402B-B938-57BAEB396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543"/>
              <a:ext cx="78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EB3D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10:5 =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207">
            <a:extLst>
              <a:ext uri="{FF2B5EF4-FFF2-40B4-BE49-F238E27FC236}">
                <a16:creationId xmlns:a16="http://schemas.microsoft.com/office/drawing/2014/main" id="{0C1FCC56-F70D-428E-96AF-C70F0B36D74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362200"/>
            <a:ext cx="762000" cy="939800"/>
            <a:chOff x="5232" y="2256"/>
            <a:chExt cx="792" cy="640"/>
          </a:xfrm>
        </p:grpSpPr>
        <p:sp>
          <p:nvSpPr>
            <p:cNvPr id="21021" name="AutoShape 99">
              <a:extLst>
                <a:ext uri="{FF2B5EF4-FFF2-40B4-BE49-F238E27FC236}">
                  <a16:creationId xmlns:a16="http://schemas.microsoft.com/office/drawing/2014/main" id="{DC2C53FE-8756-4ADE-8067-E1D07F45BB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04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2" name="Freeform 209">
              <a:extLst>
                <a:ext uri="{FF2B5EF4-FFF2-40B4-BE49-F238E27FC236}">
                  <a16:creationId xmlns:a16="http://schemas.microsoft.com/office/drawing/2014/main" id="{7236DE4A-FFAD-4F44-AE9F-533177A9E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76792 w 295"/>
                <a:gd name="T1" fmla="*/ 10910 h 321"/>
                <a:gd name="T2" fmla="*/ 69814 w 295"/>
                <a:gd name="T3" fmla="*/ 11394 h 321"/>
                <a:gd name="T4" fmla="*/ 101683 w 295"/>
                <a:gd name="T5" fmla="*/ 142703 h 321"/>
                <a:gd name="T6" fmla="*/ 99363 w 295"/>
                <a:gd name="T7" fmla="*/ 133213 h 321"/>
                <a:gd name="T8" fmla="*/ 94654 w 295"/>
                <a:gd name="T9" fmla="*/ 126624 h 321"/>
                <a:gd name="T10" fmla="*/ 84644 w 295"/>
                <a:gd name="T11" fmla="*/ 122056 h 321"/>
                <a:gd name="T12" fmla="*/ 68887 w 295"/>
                <a:gd name="T13" fmla="*/ 111118 h 321"/>
                <a:gd name="T14" fmla="*/ 64389 w 295"/>
                <a:gd name="T15" fmla="*/ 116170 h 321"/>
                <a:gd name="T16" fmla="*/ 52371 w 295"/>
                <a:gd name="T17" fmla="*/ 106062 h 321"/>
                <a:gd name="T18" fmla="*/ 45579 w 295"/>
                <a:gd name="T19" fmla="*/ 108805 h 321"/>
                <a:gd name="T20" fmla="*/ 43810 w 295"/>
                <a:gd name="T21" fmla="*/ 103749 h 321"/>
                <a:gd name="T22" fmla="*/ 48387 w 295"/>
                <a:gd name="T23" fmla="*/ 97895 h 321"/>
                <a:gd name="T24" fmla="*/ 31686 w 295"/>
                <a:gd name="T25" fmla="*/ 97527 h 321"/>
                <a:gd name="T26" fmla="*/ 17875 w 295"/>
                <a:gd name="T27" fmla="*/ 85961 h 321"/>
                <a:gd name="T28" fmla="*/ 1421 w 295"/>
                <a:gd name="T29" fmla="*/ 84553 h 321"/>
                <a:gd name="T30" fmla="*/ 6026 w 295"/>
                <a:gd name="T31" fmla="*/ 80074 h 321"/>
                <a:gd name="T32" fmla="*/ 15075 w 295"/>
                <a:gd name="T33" fmla="*/ 74095 h 321"/>
                <a:gd name="T34" fmla="*/ 20255 w 295"/>
                <a:gd name="T35" fmla="*/ 67686 h 321"/>
                <a:gd name="T36" fmla="*/ 21672 w 295"/>
                <a:gd name="T37" fmla="*/ 75019 h 321"/>
                <a:gd name="T38" fmla="*/ 27640 w 295"/>
                <a:gd name="T39" fmla="*/ 85477 h 321"/>
                <a:gd name="T40" fmla="*/ 39065 w 295"/>
                <a:gd name="T41" fmla="*/ 87786 h 321"/>
                <a:gd name="T42" fmla="*/ 38138 w 295"/>
                <a:gd name="T43" fmla="*/ 80542 h 321"/>
                <a:gd name="T44" fmla="*/ 25324 w 295"/>
                <a:gd name="T45" fmla="*/ 64826 h 321"/>
                <a:gd name="T46" fmla="*/ 34369 w 295"/>
                <a:gd name="T47" fmla="*/ 46523 h 321"/>
                <a:gd name="T48" fmla="*/ 34369 w 295"/>
                <a:gd name="T49" fmla="*/ 28261 h 321"/>
                <a:gd name="T50" fmla="*/ 21672 w 295"/>
                <a:gd name="T51" fmla="*/ 17351 h 321"/>
                <a:gd name="T52" fmla="*/ 17391 w 295"/>
                <a:gd name="T53" fmla="*/ 24756 h 321"/>
                <a:gd name="T54" fmla="*/ 23063 w 295"/>
                <a:gd name="T55" fmla="*/ 32004 h 321"/>
                <a:gd name="T56" fmla="*/ 16486 w 295"/>
                <a:gd name="T57" fmla="*/ 30146 h 321"/>
                <a:gd name="T58" fmla="*/ 15559 w 295"/>
                <a:gd name="T59" fmla="*/ 21548 h 321"/>
                <a:gd name="T60" fmla="*/ 21672 w 295"/>
                <a:gd name="T61" fmla="*/ 16435 h 321"/>
                <a:gd name="T62" fmla="*/ 37642 w 295"/>
                <a:gd name="T63" fmla="*/ 32460 h 321"/>
                <a:gd name="T64" fmla="*/ 48387 w 295"/>
                <a:gd name="T65" fmla="*/ 32822 h 321"/>
                <a:gd name="T66" fmla="*/ 46512 w 295"/>
                <a:gd name="T67" fmla="*/ 13221 h 321"/>
                <a:gd name="T68" fmla="*/ 60300 w 295"/>
                <a:gd name="T69" fmla="*/ 5056 h 321"/>
                <a:gd name="T70" fmla="*/ 68887 w 295"/>
                <a:gd name="T71" fmla="*/ 9986 h 321"/>
                <a:gd name="T72" fmla="*/ 76328 w 295"/>
                <a:gd name="T73" fmla="*/ 8785 h 321"/>
                <a:gd name="T74" fmla="*/ 79579 w 295"/>
                <a:gd name="T75" fmla="*/ 16435 h 321"/>
                <a:gd name="T76" fmla="*/ 77203 w 295"/>
                <a:gd name="T77" fmla="*/ 33290 h 321"/>
                <a:gd name="T78" fmla="*/ 80067 w 295"/>
                <a:gd name="T79" fmla="*/ 55328 h 321"/>
                <a:gd name="T80" fmla="*/ 86092 w 295"/>
                <a:gd name="T81" fmla="*/ 27776 h 321"/>
                <a:gd name="T82" fmla="*/ 98906 w 295"/>
                <a:gd name="T83" fmla="*/ 4213 h 321"/>
                <a:gd name="T84" fmla="*/ 120094 w 295"/>
                <a:gd name="T85" fmla="*/ 2372 h 321"/>
                <a:gd name="T86" fmla="*/ 127250 w 295"/>
                <a:gd name="T87" fmla="*/ 21120 h 321"/>
                <a:gd name="T88" fmla="*/ 110331 w 295"/>
                <a:gd name="T89" fmla="*/ 50280 h 321"/>
                <a:gd name="T90" fmla="*/ 103968 w 295"/>
                <a:gd name="T91" fmla="*/ 55328 h 321"/>
                <a:gd name="T92" fmla="*/ 112173 w 295"/>
                <a:gd name="T93" fmla="*/ 61314 h 321"/>
                <a:gd name="T94" fmla="*/ 100327 w 295"/>
                <a:gd name="T95" fmla="*/ 66730 h 321"/>
                <a:gd name="T96" fmla="*/ 115392 w 295"/>
                <a:gd name="T97" fmla="*/ 75019 h 321"/>
                <a:gd name="T98" fmla="*/ 123266 w 295"/>
                <a:gd name="T99" fmla="*/ 80542 h 321"/>
                <a:gd name="T100" fmla="*/ 125890 w 295"/>
                <a:gd name="T101" fmla="*/ 80074 h 321"/>
                <a:gd name="T102" fmla="*/ 119622 w 295"/>
                <a:gd name="T103" fmla="*/ 99307 h 321"/>
                <a:gd name="T104" fmla="*/ 119169 w 295"/>
                <a:gd name="T105" fmla="*/ 104713 h 321"/>
                <a:gd name="T106" fmla="*/ 125890 w 295"/>
                <a:gd name="T107" fmla="*/ 115347 h 321"/>
                <a:gd name="T108" fmla="*/ 135655 w 295"/>
                <a:gd name="T109" fmla="*/ 133213 h 321"/>
                <a:gd name="T110" fmla="*/ 125890 w 295"/>
                <a:gd name="T111" fmla="*/ 141736 h 321"/>
                <a:gd name="T112" fmla="*/ 115392 w 295"/>
                <a:gd name="T113" fmla="*/ 133213 h 321"/>
                <a:gd name="T114" fmla="*/ 111721 w 295"/>
                <a:gd name="T115" fmla="*/ 146343 h 321"/>
                <a:gd name="T116" fmla="*/ 113017 w 295"/>
                <a:gd name="T117" fmla="*/ 125301 h 321"/>
                <a:gd name="T118" fmla="*/ 92393 w 295"/>
                <a:gd name="T119" fmla="*/ 119014 h 321"/>
                <a:gd name="T120" fmla="*/ 105391 w 295"/>
                <a:gd name="T121" fmla="*/ 116642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3" name="Freeform 210">
              <a:extLst>
                <a:ext uri="{FF2B5EF4-FFF2-40B4-BE49-F238E27FC236}">
                  <a16:creationId xmlns:a16="http://schemas.microsoft.com/office/drawing/2014/main" id="{8DE1F6C3-FC38-4AB7-AFD6-D265C5163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2782 w 17"/>
                <a:gd name="T1" fmla="*/ 5643 h 15"/>
                <a:gd name="T2" fmla="*/ 2782 w 17"/>
                <a:gd name="T3" fmla="*/ 5643 h 15"/>
                <a:gd name="T4" fmla="*/ 3422 w 17"/>
                <a:gd name="T5" fmla="*/ 5266 h 15"/>
                <a:gd name="T6" fmla="*/ 4661 w 17"/>
                <a:gd name="T7" fmla="*/ 4862 h 15"/>
                <a:gd name="T8" fmla="*/ 5400 w 17"/>
                <a:gd name="T9" fmla="*/ 4429 h 15"/>
                <a:gd name="T10" fmla="*/ 5853 w 17"/>
                <a:gd name="T11" fmla="*/ 4429 h 15"/>
                <a:gd name="T12" fmla="*/ 6643 w 17"/>
                <a:gd name="T13" fmla="*/ 3352 h 15"/>
                <a:gd name="T14" fmla="*/ 6643 w 17"/>
                <a:gd name="T15" fmla="*/ 2724 h 15"/>
                <a:gd name="T16" fmla="*/ 6643 w 17"/>
                <a:gd name="T17" fmla="*/ 1943 h 15"/>
                <a:gd name="T18" fmla="*/ 6202 w 17"/>
                <a:gd name="T19" fmla="*/ 1510 h 15"/>
                <a:gd name="T20" fmla="*/ 6202 w 17"/>
                <a:gd name="T21" fmla="*/ 1185 h 15"/>
                <a:gd name="T22" fmla="*/ 5853 w 17"/>
                <a:gd name="T23" fmla="*/ 781 h 15"/>
                <a:gd name="T24" fmla="*/ 5400 w 17"/>
                <a:gd name="T25" fmla="*/ 404 h 15"/>
                <a:gd name="T26" fmla="*/ 5068 w 17"/>
                <a:gd name="T27" fmla="*/ 404 h 15"/>
                <a:gd name="T28" fmla="*/ 4661 w 17"/>
                <a:gd name="T29" fmla="*/ 0 h 15"/>
                <a:gd name="T30" fmla="*/ 3863 w 17"/>
                <a:gd name="T31" fmla="*/ 0 h 15"/>
                <a:gd name="T32" fmla="*/ 3195 w 17"/>
                <a:gd name="T33" fmla="*/ 0 h 15"/>
                <a:gd name="T34" fmla="*/ 2401 w 17"/>
                <a:gd name="T35" fmla="*/ 404 h 15"/>
                <a:gd name="T36" fmla="*/ 1237 w 17"/>
                <a:gd name="T37" fmla="*/ 781 h 15"/>
                <a:gd name="T38" fmla="*/ 0 w 17"/>
                <a:gd name="T39" fmla="*/ 1943 h 15"/>
                <a:gd name="T40" fmla="*/ 437 w 17"/>
                <a:gd name="T41" fmla="*/ 2291 h 15"/>
                <a:gd name="T42" fmla="*/ 437 w 17"/>
                <a:gd name="T43" fmla="*/ 2724 h 15"/>
                <a:gd name="T44" fmla="*/ 1646 w 17"/>
                <a:gd name="T45" fmla="*/ 4133 h 15"/>
                <a:gd name="T46" fmla="*/ 2401 w 17"/>
                <a:gd name="T47" fmla="*/ 5266 h 15"/>
                <a:gd name="T48" fmla="*/ 2782 w 17"/>
                <a:gd name="T49" fmla="*/ 5643 h 15"/>
                <a:gd name="T50" fmla="*/ 2401 w 17"/>
                <a:gd name="T51" fmla="*/ 4862 h 15"/>
                <a:gd name="T52" fmla="*/ 1237 w 17"/>
                <a:gd name="T53" fmla="*/ 3352 h 15"/>
                <a:gd name="T54" fmla="*/ 848 w 17"/>
                <a:gd name="T55" fmla="*/ 2724 h 15"/>
                <a:gd name="T56" fmla="*/ 437 w 17"/>
                <a:gd name="T57" fmla="*/ 1943 h 15"/>
                <a:gd name="T58" fmla="*/ 437 w 17"/>
                <a:gd name="T59" fmla="*/ 1943 h 15"/>
                <a:gd name="T60" fmla="*/ 848 w 17"/>
                <a:gd name="T61" fmla="*/ 1510 h 15"/>
                <a:gd name="T62" fmla="*/ 1990 w 17"/>
                <a:gd name="T63" fmla="*/ 781 h 15"/>
                <a:gd name="T64" fmla="*/ 3195 w 17"/>
                <a:gd name="T65" fmla="*/ 404 h 15"/>
                <a:gd name="T66" fmla="*/ 3422 w 17"/>
                <a:gd name="T67" fmla="*/ 404 h 15"/>
                <a:gd name="T68" fmla="*/ 4273 w 17"/>
                <a:gd name="T69" fmla="*/ 404 h 15"/>
                <a:gd name="T70" fmla="*/ 4661 w 17"/>
                <a:gd name="T71" fmla="*/ 404 h 15"/>
                <a:gd name="T72" fmla="*/ 5068 w 17"/>
                <a:gd name="T73" fmla="*/ 781 h 15"/>
                <a:gd name="T74" fmla="*/ 5400 w 17"/>
                <a:gd name="T75" fmla="*/ 781 h 15"/>
                <a:gd name="T76" fmla="*/ 5853 w 17"/>
                <a:gd name="T77" fmla="*/ 1185 h 15"/>
                <a:gd name="T78" fmla="*/ 5853 w 17"/>
                <a:gd name="T79" fmla="*/ 1510 h 15"/>
                <a:gd name="T80" fmla="*/ 6202 w 17"/>
                <a:gd name="T81" fmla="*/ 1510 h 15"/>
                <a:gd name="T82" fmla="*/ 6202 w 17"/>
                <a:gd name="T83" fmla="*/ 2291 h 15"/>
                <a:gd name="T84" fmla="*/ 6202 w 17"/>
                <a:gd name="T85" fmla="*/ 2724 h 15"/>
                <a:gd name="T86" fmla="*/ 6202 w 17"/>
                <a:gd name="T87" fmla="*/ 3352 h 15"/>
                <a:gd name="T88" fmla="*/ 5853 w 17"/>
                <a:gd name="T89" fmla="*/ 4133 h 15"/>
                <a:gd name="T90" fmla="*/ 5400 w 17"/>
                <a:gd name="T91" fmla="*/ 4133 h 15"/>
                <a:gd name="T92" fmla="*/ 5068 w 17"/>
                <a:gd name="T93" fmla="*/ 4429 h 15"/>
                <a:gd name="T94" fmla="*/ 3863 w 17"/>
                <a:gd name="T95" fmla="*/ 4862 h 15"/>
                <a:gd name="T96" fmla="*/ 3195 w 17"/>
                <a:gd name="T97" fmla="*/ 5266 h 15"/>
                <a:gd name="T98" fmla="*/ 2782 w 17"/>
                <a:gd name="T99" fmla="*/ 5643 h 15"/>
                <a:gd name="T100" fmla="*/ 2401 w 17"/>
                <a:gd name="T101" fmla="*/ 5643 h 15"/>
                <a:gd name="T102" fmla="*/ 2401 w 17"/>
                <a:gd name="T103" fmla="*/ 5643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4" name="Freeform 211">
              <a:extLst>
                <a:ext uri="{FF2B5EF4-FFF2-40B4-BE49-F238E27FC236}">
                  <a16:creationId xmlns:a16="http://schemas.microsoft.com/office/drawing/2014/main" id="{36ECFF83-79D0-405B-824E-C497F706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62962 w 146"/>
                <a:gd name="T1" fmla="*/ 40263 h 94"/>
                <a:gd name="T2" fmla="*/ 58234 w 146"/>
                <a:gd name="T3" fmla="*/ 36726 h 94"/>
                <a:gd name="T4" fmla="*/ 56066 w 146"/>
                <a:gd name="T5" fmla="*/ 33308 h 94"/>
                <a:gd name="T6" fmla="*/ 56066 w 146"/>
                <a:gd name="T7" fmla="*/ 32361 h 94"/>
                <a:gd name="T8" fmla="*/ 56806 w 146"/>
                <a:gd name="T9" fmla="*/ 31088 h 94"/>
                <a:gd name="T10" fmla="*/ 56555 w 146"/>
                <a:gd name="T11" fmla="*/ 26544 h 94"/>
                <a:gd name="T12" fmla="*/ 55098 w 146"/>
                <a:gd name="T13" fmla="*/ 24363 h 94"/>
                <a:gd name="T14" fmla="*/ 53734 w 146"/>
                <a:gd name="T15" fmla="*/ 22086 h 94"/>
                <a:gd name="T16" fmla="*/ 51414 w 146"/>
                <a:gd name="T17" fmla="*/ 22086 h 94"/>
                <a:gd name="T18" fmla="*/ 48132 w 146"/>
                <a:gd name="T19" fmla="*/ 22566 h 94"/>
                <a:gd name="T20" fmla="*/ 45240 w 146"/>
                <a:gd name="T21" fmla="*/ 22086 h 94"/>
                <a:gd name="T22" fmla="*/ 42881 w 146"/>
                <a:gd name="T23" fmla="*/ 19978 h 94"/>
                <a:gd name="T24" fmla="*/ 40488 w 146"/>
                <a:gd name="T25" fmla="*/ 15125 h 94"/>
                <a:gd name="T26" fmla="*/ 34159 w 146"/>
                <a:gd name="T27" fmla="*/ 11466 h 94"/>
                <a:gd name="T28" fmla="*/ 26162 w 146"/>
                <a:gd name="T29" fmla="*/ 7441 h 94"/>
                <a:gd name="T30" fmla="*/ 25254 w 146"/>
                <a:gd name="T31" fmla="*/ 6290 h 94"/>
                <a:gd name="T32" fmla="*/ 22855 w 146"/>
                <a:gd name="T33" fmla="*/ 4017 h 94"/>
                <a:gd name="T34" fmla="*/ 21430 w 146"/>
                <a:gd name="T35" fmla="*/ 8819 h 94"/>
                <a:gd name="T36" fmla="*/ 20943 w 146"/>
                <a:gd name="T37" fmla="*/ 11899 h 94"/>
                <a:gd name="T38" fmla="*/ 18591 w 146"/>
                <a:gd name="T39" fmla="*/ 10984 h 94"/>
                <a:gd name="T40" fmla="*/ 13462 w 146"/>
                <a:gd name="T41" fmla="*/ 6739 h 94"/>
                <a:gd name="T42" fmla="*/ 8480 w 146"/>
                <a:gd name="T43" fmla="*/ 1797 h 94"/>
                <a:gd name="T44" fmla="*/ 6081 w 146"/>
                <a:gd name="T45" fmla="*/ 2745 h 94"/>
                <a:gd name="T46" fmla="*/ 3793 w 146"/>
                <a:gd name="T47" fmla="*/ 4938 h 94"/>
                <a:gd name="T48" fmla="*/ 1916 w 146"/>
                <a:gd name="T49" fmla="*/ 4938 h 94"/>
                <a:gd name="T50" fmla="*/ 968 w 146"/>
                <a:gd name="T51" fmla="*/ 4017 h 94"/>
                <a:gd name="T52" fmla="*/ 1457 w 146"/>
                <a:gd name="T53" fmla="*/ 2745 h 94"/>
                <a:gd name="T54" fmla="*/ 968 w 146"/>
                <a:gd name="T55" fmla="*/ 913 h 94"/>
                <a:gd name="T56" fmla="*/ 1457 w 146"/>
                <a:gd name="T57" fmla="*/ 1395 h 94"/>
                <a:gd name="T58" fmla="*/ 968 w 146"/>
                <a:gd name="T59" fmla="*/ 3196 h 94"/>
                <a:gd name="T60" fmla="*/ 968 w 146"/>
                <a:gd name="T61" fmla="*/ 4481 h 94"/>
                <a:gd name="T62" fmla="*/ 2397 w 146"/>
                <a:gd name="T63" fmla="*/ 5402 h 94"/>
                <a:gd name="T64" fmla="*/ 5220 w 146"/>
                <a:gd name="T65" fmla="*/ 4017 h 94"/>
                <a:gd name="T66" fmla="*/ 7997 w 146"/>
                <a:gd name="T67" fmla="*/ 1797 h 94"/>
                <a:gd name="T68" fmla="*/ 8902 w 146"/>
                <a:gd name="T69" fmla="*/ 2277 h 94"/>
                <a:gd name="T70" fmla="*/ 15349 w 146"/>
                <a:gd name="T71" fmla="*/ 8819 h 94"/>
                <a:gd name="T72" fmla="*/ 19545 w 146"/>
                <a:gd name="T73" fmla="*/ 11899 h 94"/>
                <a:gd name="T74" fmla="*/ 21430 w 146"/>
                <a:gd name="T75" fmla="*/ 11899 h 94"/>
                <a:gd name="T76" fmla="*/ 22370 w 146"/>
                <a:gd name="T77" fmla="*/ 5402 h 94"/>
                <a:gd name="T78" fmla="*/ 22855 w 146"/>
                <a:gd name="T79" fmla="*/ 4481 h 94"/>
                <a:gd name="T80" fmla="*/ 25254 w 146"/>
                <a:gd name="T81" fmla="*/ 6961 h 94"/>
                <a:gd name="T82" fmla="*/ 27619 w 146"/>
                <a:gd name="T83" fmla="*/ 8355 h 94"/>
                <a:gd name="T84" fmla="*/ 38688 w 146"/>
                <a:gd name="T85" fmla="*/ 12783 h 94"/>
                <a:gd name="T86" fmla="*/ 40488 w 146"/>
                <a:gd name="T87" fmla="*/ 16924 h 94"/>
                <a:gd name="T88" fmla="*/ 43782 w 146"/>
                <a:gd name="T89" fmla="*/ 21617 h 94"/>
                <a:gd name="T90" fmla="*/ 46196 w 146"/>
                <a:gd name="T91" fmla="*/ 22566 h 94"/>
                <a:gd name="T92" fmla="*/ 49081 w 146"/>
                <a:gd name="T93" fmla="*/ 22999 h 94"/>
                <a:gd name="T94" fmla="*/ 51786 w 146"/>
                <a:gd name="T95" fmla="*/ 22566 h 94"/>
                <a:gd name="T96" fmla="*/ 53734 w 146"/>
                <a:gd name="T97" fmla="*/ 22566 h 94"/>
                <a:gd name="T98" fmla="*/ 54670 w 146"/>
                <a:gd name="T99" fmla="*/ 23883 h 94"/>
                <a:gd name="T100" fmla="*/ 56066 w 146"/>
                <a:gd name="T101" fmla="*/ 26103 h 94"/>
                <a:gd name="T102" fmla="*/ 56555 w 146"/>
                <a:gd name="T103" fmla="*/ 30204 h 94"/>
                <a:gd name="T104" fmla="*/ 56066 w 146"/>
                <a:gd name="T105" fmla="*/ 31893 h 94"/>
                <a:gd name="T106" fmla="*/ 55581 w 146"/>
                <a:gd name="T107" fmla="*/ 32841 h 94"/>
                <a:gd name="T108" fmla="*/ 58234 w 146"/>
                <a:gd name="T109" fmla="*/ 37207 h 94"/>
                <a:gd name="T110" fmla="*/ 62026 w 146"/>
                <a:gd name="T111" fmla="*/ 39799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5" name="Freeform 212">
              <a:extLst>
                <a:ext uri="{FF2B5EF4-FFF2-40B4-BE49-F238E27FC236}">
                  <a16:creationId xmlns:a16="http://schemas.microsoft.com/office/drawing/2014/main" id="{3D47D5F6-9943-495A-855A-AB0D7B10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45057 w 107"/>
                <a:gd name="T1" fmla="*/ 35639 h 81"/>
                <a:gd name="T2" fmla="*/ 45556 w 107"/>
                <a:gd name="T3" fmla="*/ 34281 h 81"/>
                <a:gd name="T4" fmla="*/ 46985 w 107"/>
                <a:gd name="T5" fmla="*/ 32841 h 81"/>
                <a:gd name="T6" fmla="*/ 48885 w 107"/>
                <a:gd name="T7" fmla="*/ 31546 h 81"/>
                <a:gd name="T8" fmla="*/ 49372 w 107"/>
                <a:gd name="T9" fmla="*/ 28741 h 81"/>
                <a:gd name="T10" fmla="*/ 45556 w 107"/>
                <a:gd name="T11" fmla="*/ 27571 h 81"/>
                <a:gd name="T12" fmla="*/ 35816 w 107"/>
                <a:gd name="T13" fmla="*/ 29720 h 81"/>
                <a:gd name="T14" fmla="*/ 31640 w 107"/>
                <a:gd name="T15" fmla="*/ 29233 h 81"/>
                <a:gd name="T16" fmla="*/ 25894 w 107"/>
                <a:gd name="T17" fmla="*/ 23463 h 81"/>
                <a:gd name="T18" fmla="*/ 22066 w 107"/>
                <a:gd name="T19" fmla="*/ 19731 h 81"/>
                <a:gd name="T20" fmla="*/ 18799 w 107"/>
                <a:gd name="T21" fmla="*/ 18280 h 81"/>
                <a:gd name="T22" fmla="*/ 17366 w 107"/>
                <a:gd name="T23" fmla="*/ 17827 h 81"/>
                <a:gd name="T24" fmla="*/ 9924 w 107"/>
                <a:gd name="T25" fmla="*/ 17355 h 81"/>
                <a:gd name="T26" fmla="*/ 2417 w 107"/>
                <a:gd name="T27" fmla="*/ 17827 h 81"/>
                <a:gd name="T28" fmla="*/ 491 w 107"/>
                <a:gd name="T29" fmla="*/ 16439 h 81"/>
                <a:gd name="T30" fmla="*/ 491 w 107"/>
                <a:gd name="T31" fmla="*/ 15514 h 81"/>
                <a:gd name="T32" fmla="*/ 1460 w 107"/>
                <a:gd name="T33" fmla="*/ 14550 h 81"/>
                <a:gd name="T34" fmla="*/ 6221 w 107"/>
                <a:gd name="T35" fmla="*/ 13235 h 81"/>
                <a:gd name="T36" fmla="*/ 7569 w 107"/>
                <a:gd name="T37" fmla="*/ 12302 h 81"/>
                <a:gd name="T38" fmla="*/ 10414 w 107"/>
                <a:gd name="T39" fmla="*/ 10457 h 81"/>
                <a:gd name="T40" fmla="*/ 14038 w 107"/>
                <a:gd name="T41" fmla="*/ 7854 h 81"/>
                <a:gd name="T42" fmla="*/ 16893 w 107"/>
                <a:gd name="T43" fmla="*/ 6473 h 81"/>
                <a:gd name="T44" fmla="*/ 16893 w 107"/>
                <a:gd name="T45" fmla="*/ 4213 h 81"/>
                <a:gd name="T46" fmla="*/ 17366 w 107"/>
                <a:gd name="T47" fmla="*/ 2797 h 81"/>
                <a:gd name="T48" fmla="*/ 20162 w 107"/>
                <a:gd name="T49" fmla="*/ 956 h 81"/>
                <a:gd name="T50" fmla="*/ 22502 w 107"/>
                <a:gd name="T51" fmla="*/ 0 h 81"/>
                <a:gd name="T52" fmla="*/ 23490 w 107"/>
                <a:gd name="T53" fmla="*/ 956 h 81"/>
                <a:gd name="T54" fmla="*/ 23490 w 107"/>
                <a:gd name="T55" fmla="*/ 1888 h 81"/>
                <a:gd name="T56" fmla="*/ 22502 w 107"/>
                <a:gd name="T57" fmla="*/ 6945 h 81"/>
                <a:gd name="T58" fmla="*/ 22502 w 107"/>
                <a:gd name="T59" fmla="*/ 6945 h 81"/>
                <a:gd name="T60" fmla="*/ 23962 w 107"/>
                <a:gd name="T61" fmla="*/ 1888 h 81"/>
                <a:gd name="T62" fmla="*/ 22993 w 107"/>
                <a:gd name="T63" fmla="*/ 0 h 81"/>
                <a:gd name="T64" fmla="*/ 20633 w 107"/>
                <a:gd name="T65" fmla="*/ 484 h 81"/>
                <a:gd name="T66" fmla="*/ 17366 w 107"/>
                <a:gd name="T67" fmla="*/ 1888 h 81"/>
                <a:gd name="T68" fmla="*/ 16397 w 107"/>
                <a:gd name="T69" fmla="*/ 4213 h 81"/>
                <a:gd name="T70" fmla="*/ 16893 w 107"/>
                <a:gd name="T71" fmla="*/ 6013 h 81"/>
                <a:gd name="T72" fmla="*/ 14038 w 107"/>
                <a:gd name="T73" fmla="*/ 7854 h 81"/>
                <a:gd name="T74" fmla="*/ 10897 w 107"/>
                <a:gd name="T75" fmla="*/ 9989 h 81"/>
                <a:gd name="T76" fmla="*/ 7569 w 107"/>
                <a:gd name="T77" fmla="*/ 11878 h 81"/>
                <a:gd name="T78" fmla="*/ 6221 w 107"/>
                <a:gd name="T79" fmla="*/ 13235 h 81"/>
                <a:gd name="T80" fmla="*/ 1928 w 107"/>
                <a:gd name="T81" fmla="*/ 14066 h 81"/>
                <a:gd name="T82" fmla="*/ 491 w 107"/>
                <a:gd name="T83" fmla="*/ 15514 h 81"/>
                <a:gd name="T84" fmla="*/ 491 w 107"/>
                <a:gd name="T85" fmla="*/ 16871 h 81"/>
                <a:gd name="T86" fmla="*/ 4789 w 107"/>
                <a:gd name="T87" fmla="*/ 18280 h 81"/>
                <a:gd name="T88" fmla="*/ 13069 w 107"/>
                <a:gd name="T89" fmla="*/ 17827 h 81"/>
                <a:gd name="T90" fmla="*/ 17366 w 107"/>
                <a:gd name="T91" fmla="*/ 18280 h 81"/>
                <a:gd name="T92" fmla="*/ 20162 w 107"/>
                <a:gd name="T93" fmla="*/ 19243 h 81"/>
                <a:gd name="T94" fmla="*/ 23962 w 107"/>
                <a:gd name="T95" fmla="*/ 22042 h 81"/>
                <a:gd name="T96" fmla="*/ 30683 w 107"/>
                <a:gd name="T97" fmla="*/ 28741 h 81"/>
                <a:gd name="T98" fmla="*/ 33948 w 107"/>
                <a:gd name="T99" fmla="*/ 30157 h 81"/>
                <a:gd name="T100" fmla="*/ 42776 w 107"/>
                <a:gd name="T101" fmla="*/ 28269 h 81"/>
                <a:gd name="T102" fmla="*/ 48885 w 107"/>
                <a:gd name="T103" fmla="*/ 27571 h 81"/>
                <a:gd name="T104" fmla="*/ 49856 w 107"/>
                <a:gd name="T105" fmla="*/ 30157 h 81"/>
                <a:gd name="T106" fmla="*/ 47975 w 107"/>
                <a:gd name="T107" fmla="*/ 31546 h 81"/>
                <a:gd name="T108" fmla="*/ 46541 w 107"/>
                <a:gd name="T109" fmla="*/ 33325 h 81"/>
                <a:gd name="T110" fmla="*/ 45057 w 107"/>
                <a:gd name="T111" fmla="*/ 34761 h 81"/>
                <a:gd name="T112" fmla="*/ 45057 w 107"/>
                <a:gd name="T113" fmla="*/ 3660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6" name="Freeform 213">
              <a:extLst>
                <a:ext uri="{FF2B5EF4-FFF2-40B4-BE49-F238E27FC236}">
                  <a16:creationId xmlns:a16="http://schemas.microsoft.com/office/drawing/2014/main" id="{3DC93CA9-CF86-4AF6-9D56-B6E829A8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7210 w 64"/>
                <a:gd name="T1" fmla="*/ 59865 h 159"/>
                <a:gd name="T2" fmla="*/ 7930 w 64"/>
                <a:gd name="T3" fmla="*/ 61285 h 159"/>
                <a:gd name="T4" fmla="*/ 7930 w 64"/>
                <a:gd name="T5" fmla="*/ 65719 h 159"/>
                <a:gd name="T6" fmla="*/ 12799 w 64"/>
                <a:gd name="T7" fmla="*/ 70287 h 159"/>
                <a:gd name="T8" fmla="*/ 16480 w 64"/>
                <a:gd name="T9" fmla="*/ 72599 h 159"/>
                <a:gd name="T10" fmla="*/ 20085 w 64"/>
                <a:gd name="T11" fmla="*/ 72599 h 159"/>
                <a:gd name="T12" fmla="*/ 24395 w 64"/>
                <a:gd name="T13" fmla="*/ 69819 h 159"/>
                <a:gd name="T14" fmla="*/ 28427 w 64"/>
                <a:gd name="T15" fmla="*/ 66683 h 159"/>
                <a:gd name="T16" fmla="*/ 24395 w 64"/>
                <a:gd name="T17" fmla="*/ 64795 h 159"/>
                <a:gd name="T18" fmla="*/ 19166 w 64"/>
                <a:gd name="T19" fmla="*/ 62241 h 159"/>
                <a:gd name="T20" fmla="*/ 12799 w 64"/>
                <a:gd name="T21" fmla="*/ 56717 h 159"/>
                <a:gd name="T22" fmla="*/ 10202 w 64"/>
                <a:gd name="T23" fmla="*/ 52017 h 159"/>
                <a:gd name="T24" fmla="*/ 8853 w 64"/>
                <a:gd name="T25" fmla="*/ 47943 h 159"/>
                <a:gd name="T26" fmla="*/ 9735 w 64"/>
                <a:gd name="T27" fmla="*/ 44371 h 159"/>
                <a:gd name="T28" fmla="*/ 14659 w 64"/>
                <a:gd name="T29" fmla="*/ 37007 h 159"/>
                <a:gd name="T30" fmla="*/ 17864 w 64"/>
                <a:gd name="T31" fmla="*/ 30132 h 159"/>
                <a:gd name="T32" fmla="*/ 21646 w 64"/>
                <a:gd name="T33" fmla="*/ 21048 h 159"/>
                <a:gd name="T34" fmla="*/ 21213 w 64"/>
                <a:gd name="T35" fmla="*/ 17783 h 159"/>
                <a:gd name="T36" fmla="*/ 17429 w 64"/>
                <a:gd name="T37" fmla="*/ 10453 h 159"/>
                <a:gd name="T38" fmla="*/ 13744 w 64"/>
                <a:gd name="T39" fmla="*/ 5974 h 159"/>
                <a:gd name="T40" fmla="*/ 10651 w 64"/>
                <a:gd name="T41" fmla="*/ 3272 h 159"/>
                <a:gd name="T42" fmla="*/ 4946 w 64"/>
                <a:gd name="T43" fmla="*/ 484 h 159"/>
                <a:gd name="T44" fmla="*/ 1860 w 64"/>
                <a:gd name="T45" fmla="*/ 484 h 159"/>
                <a:gd name="T46" fmla="*/ 0 w 64"/>
                <a:gd name="T47" fmla="*/ 2309 h 159"/>
                <a:gd name="T48" fmla="*/ 0 w 64"/>
                <a:gd name="T49" fmla="*/ 5522 h 159"/>
                <a:gd name="T50" fmla="*/ 4497 w 64"/>
                <a:gd name="T51" fmla="*/ 10453 h 159"/>
                <a:gd name="T52" fmla="*/ 5829 w 64"/>
                <a:gd name="T53" fmla="*/ 10905 h 159"/>
                <a:gd name="T54" fmla="*/ 7210 w 64"/>
                <a:gd name="T55" fmla="*/ 12761 h 159"/>
                <a:gd name="T56" fmla="*/ 5829 w 64"/>
                <a:gd name="T57" fmla="*/ 10453 h 159"/>
                <a:gd name="T58" fmla="*/ 3197 w 64"/>
                <a:gd name="T59" fmla="*/ 10453 h 159"/>
                <a:gd name="T60" fmla="*/ 480 w 64"/>
                <a:gd name="T61" fmla="*/ 5050 h 159"/>
                <a:gd name="T62" fmla="*/ 480 w 64"/>
                <a:gd name="T63" fmla="*/ 2309 h 159"/>
                <a:gd name="T64" fmla="*/ 1396 w 64"/>
                <a:gd name="T65" fmla="*/ 956 h 159"/>
                <a:gd name="T66" fmla="*/ 3662 w 64"/>
                <a:gd name="T67" fmla="*/ 484 h 159"/>
                <a:gd name="T68" fmla="*/ 7930 w 64"/>
                <a:gd name="T69" fmla="*/ 2309 h 159"/>
                <a:gd name="T70" fmla="*/ 12799 w 64"/>
                <a:gd name="T71" fmla="*/ 5522 h 159"/>
                <a:gd name="T72" fmla="*/ 14659 w 64"/>
                <a:gd name="T73" fmla="*/ 7830 h 159"/>
                <a:gd name="T74" fmla="*/ 20085 w 64"/>
                <a:gd name="T75" fmla="*/ 16367 h 159"/>
                <a:gd name="T76" fmla="*/ 21213 w 64"/>
                <a:gd name="T77" fmla="*/ 20155 h 159"/>
                <a:gd name="T78" fmla="*/ 18221 w 64"/>
                <a:gd name="T79" fmla="*/ 27756 h 159"/>
                <a:gd name="T80" fmla="*/ 17429 w 64"/>
                <a:gd name="T81" fmla="*/ 32810 h 159"/>
                <a:gd name="T82" fmla="*/ 11476 w 64"/>
                <a:gd name="T83" fmla="*/ 40271 h 159"/>
                <a:gd name="T84" fmla="*/ 8853 w 64"/>
                <a:gd name="T85" fmla="*/ 46012 h 159"/>
                <a:gd name="T86" fmla="*/ 9255 w 64"/>
                <a:gd name="T87" fmla="*/ 50617 h 159"/>
                <a:gd name="T88" fmla="*/ 11476 w 64"/>
                <a:gd name="T89" fmla="*/ 55305 h 159"/>
                <a:gd name="T90" fmla="*/ 16061 w 64"/>
                <a:gd name="T91" fmla="*/ 60306 h 159"/>
                <a:gd name="T92" fmla="*/ 21646 w 64"/>
                <a:gd name="T93" fmla="*/ 64311 h 159"/>
                <a:gd name="T94" fmla="*/ 27476 w 64"/>
                <a:gd name="T95" fmla="*/ 66207 h 159"/>
                <a:gd name="T96" fmla="*/ 27946 w 64"/>
                <a:gd name="T97" fmla="*/ 66683 h 159"/>
                <a:gd name="T98" fmla="*/ 23074 w 64"/>
                <a:gd name="T99" fmla="*/ 70287 h 159"/>
                <a:gd name="T100" fmla="*/ 19166 w 64"/>
                <a:gd name="T101" fmla="*/ 72599 h 159"/>
                <a:gd name="T102" fmla="*/ 16480 w 64"/>
                <a:gd name="T103" fmla="*/ 72599 h 159"/>
                <a:gd name="T104" fmla="*/ 12799 w 64"/>
                <a:gd name="T105" fmla="*/ 70287 h 159"/>
                <a:gd name="T106" fmla="*/ 8371 w 64"/>
                <a:gd name="T107" fmla="*/ 65719 h 159"/>
                <a:gd name="T108" fmla="*/ 7930 w 64"/>
                <a:gd name="T109" fmla="*/ 61753 h 159"/>
                <a:gd name="T110" fmla="*/ 7210 w 64"/>
                <a:gd name="T111" fmla="*/ 59865 h 159"/>
                <a:gd name="T112" fmla="*/ 4946 w 64"/>
                <a:gd name="T113" fmla="*/ 58542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7" name="Freeform 214">
              <a:extLst>
                <a:ext uri="{FF2B5EF4-FFF2-40B4-BE49-F238E27FC236}">
                  <a16:creationId xmlns:a16="http://schemas.microsoft.com/office/drawing/2014/main" id="{0C424B86-B7C1-4928-9FB8-91866A75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7872 w 125"/>
                <a:gd name="T1" fmla="*/ 26478 h 70"/>
                <a:gd name="T2" fmla="*/ 6481 w 125"/>
                <a:gd name="T3" fmla="*/ 27866 h 70"/>
                <a:gd name="T4" fmla="*/ 4697 w 125"/>
                <a:gd name="T5" fmla="*/ 27866 h 70"/>
                <a:gd name="T6" fmla="*/ 2377 w 125"/>
                <a:gd name="T7" fmla="*/ 26949 h 70"/>
                <a:gd name="T8" fmla="*/ 1421 w 125"/>
                <a:gd name="T9" fmla="*/ 25609 h 70"/>
                <a:gd name="T10" fmla="*/ 1889 w 125"/>
                <a:gd name="T11" fmla="*/ 23701 h 70"/>
                <a:gd name="T12" fmla="*/ 2808 w 125"/>
                <a:gd name="T13" fmla="*/ 22125 h 70"/>
                <a:gd name="T14" fmla="*/ 956 w 125"/>
                <a:gd name="T15" fmla="*/ 17599 h 70"/>
                <a:gd name="T16" fmla="*/ 484 w 125"/>
                <a:gd name="T17" fmla="*/ 15271 h 70"/>
                <a:gd name="T18" fmla="*/ 484 w 125"/>
                <a:gd name="T19" fmla="*/ 13431 h 70"/>
                <a:gd name="T20" fmla="*/ 1421 w 125"/>
                <a:gd name="T21" fmla="*/ 12503 h 70"/>
                <a:gd name="T22" fmla="*/ 5549 w 125"/>
                <a:gd name="T23" fmla="*/ 11675 h 70"/>
                <a:gd name="T24" fmla="*/ 10001 w 125"/>
                <a:gd name="T25" fmla="*/ 12990 h 70"/>
                <a:gd name="T26" fmla="*/ 16482 w 125"/>
                <a:gd name="T27" fmla="*/ 18488 h 70"/>
                <a:gd name="T28" fmla="*/ 20718 w 125"/>
                <a:gd name="T29" fmla="*/ 24649 h 70"/>
                <a:gd name="T30" fmla="*/ 24348 w 125"/>
                <a:gd name="T31" fmla="*/ 31478 h 70"/>
                <a:gd name="T32" fmla="*/ 27136 w 125"/>
                <a:gd name="T33" fmla="*/ 30526 h 70"/>
                <a:gd name="T34" fmla="*/ 33053 w 125"/>
                <a:gd name="T35" fmla="*/ 27866 h 70"/>
                <a:gd name="T36" fmla="*/ 32080 w 125"/>
                <a:gd name="T37" fmla="*/ 21209 h 70"/>
                <a:gd name="T38" fmla="*/ 30737 w 125"/>
                <a:gd name="T39" fmla="*/ 13431 h 70"/>
                <a:gd name="T40" fmla="*/ 31665 w 125"/>
                <a:gd name="T41" fmla="*/ 7974 h 70"/>
                <a:gd name="T42" fmla="*/ 34821 w 125"/>
                <a:gd name="T43" fmla="*/ 3217 h 70"/>
                <a:gd name="T44" fmla="*/ 38554 w 125"/>
                <a:gd name="T45" fmla="*/ 1404 h 70"/>
                <a:gd name="T46" fmla="*/ 43298 w 125"/>
                <a:gd name="T47" fmla="*/ 481 h 70"/>
                <a:gd name="T48" fmla="*/ 48562 w 125"/>
                <a:gd name="T49" fmla="*/ 1869 h 70"/>
                <a:gd name="T50" fmla="*/ 50499 w 125"/>
                <a:gd name="T51" fmla="*/ 2768 h 70"/>
                <a:gd name="T52" fmla="*/ 53297 w 125"/>
                <a:gd name="T53" fmla="*/ 5457 h 70"/>
                <a:gd name="T54" fmla="*/ 55559 w 125"/>
                <a:gd name="T55" fmla="*/ 4045 h 70"/>
                <a:gd name="T56" fmla="*/ 56421 w 125"/>
                <a:gd name="T57" fmla="*/ 3685 h 70"/>
                <a:gd name="T58" fmla="*/ 53621 w 125"/>
                <a:gd name="T59" fmla="*/ 5457 h 70"/>
                <a:gd name="T60" fmla="*/ 51848 w 125"/>
                <a:gd name="T61" fmla="*/ 3685 h 70"/>
                <a:gd name="T62" fmla="*/ 49534 w 125"/>
                <a:gd name="T63" fmla="*/ 1869 h 70"/>
                <a:gd name="T64" fmla="*/ 44579 w 125"/>
                <a:gd name="T65" fmla="*/ 481 h 70"/>
                <a:gd name="T66" fmla="*/ 39050 w 125"/>
                <a:gd name="T67" fmla="*/ 948 h 70"/>
                <a:gd name="T68" fmla="*/ 34349 w 125"/>
                <a:gd name="T69" fmla="*/ 3217 h 70"/>
                <a:gd name="T70" fmla="*/ 31665 w 125"/>
                <a:gd name="T71" fmla="*/ 6813 h 70"/>
                <a:gd name="T72" fmla="*/ 30737 w 125"/>
                <a:gd name="T73" fmla="*/ 12503 h 70"/>
                <a:gd name="T74" fmla="*/ 31665 w 125"/>
                <a:gd name="T75" fmla="*/ 20256 h 70"/>
                <a:gd name="T76" fmla="*/ 33493 w 125"/>
                <a:gd name="T77" fmla="*/ 27430 h 70"/>
                <a:gd name="T78" fmla="*/ 28117 w 125"/>
                <a:gd name="T79" fmla="*/ 30106 h 70"/>
                <a:gd name="T80" fmla="*/ 24348 w 125"/>
                <a:gd name="T81" fmla="*/ 30991 h 70"/>
                <a:gd name="T82" fmla="*/ 22560 w 125"/>
                <a:gd name="T83" fmla="*/ 27430 h 70"/>
                <a:gd name="T84" fmla="*/ 17383 w 125"/>
                <a:gd name="T85" fmla="*/ 19440 h 70"/>
                <a:gd name="T86" fmla="*/ 12806 w 125"/>
                <a:gd name="T87" fmla="*/ 14322 h 70"/>
                <a:gd name="T88" fmla="*/ 6950 w 125"/>
                <a:gd name="T89" fmla="*/ 11223 h 70"/>
                <a:gd name="T90" fmla="*/ 1889 w 125"/>
                <a:gd name="T91" fmla="*/ 11675 h 70"/>
                <a:gd name="T92" fmla="*/ 0 w 125"/>
                <a:gd name="T93" fmla="*/ 13431 h 70"/>
                <a:gd name="T94" fmla="*/ 0 w 125"/>
                <a:gd name="T95" fmla="*/ 14803 h 70"/>
                <a:gd name="T96" fmla="*/ 484 w 125"/>
                <a:gd name="T97" fmla="*/ 17599 h 70"/>
                <a:gd name="T98" fmla="*/ 2377 w 125"/>
                <a:gd name="T99" fmla="*/ 21644 h 70"/>
                <a:gd name="T100" fmla="*/ 2377 w 125"/>
                <a:gd name="T101" fmla="*/ 23016 h 70"/>
                <a:gd name="T102" fmla="*/ 956 w 125"/>
                <a:gd name="T103" fmla="*/ 25130 h 70"/>
                <a:gd name="T104" fmla="*/ 1889 w 125"/>
                <a:gd name="T105" fmla="*/ 26949 h 70"/>
                <a:gd name="T106" fmla="*/ 4221 w 125"/>
                <a:gd name="T107" fmla="*/ 28235 h 70"/>
                <a:gd name="T108" fmla="*/ 6025 w 125"/>
                <a:gd name="T109" fmla="*/ 28235 h 70"/>
                <a:gd name="T110" fmla="*/ 8341 w 125"/>
                <a:gd name="T111" fmla="*/ 26478 h 70"/>
                <a:gd name="T112" fmla="*/ 8341 w 125"/>
                <a:gd name="T113" fmla="*/ 2418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8" name="Freeform 215">
              <a:extLst>
                <a:ext uri="{FF2B5EF4-FFF2-40B4-BE49-F238E27FC236}">
                  <a16:creationId xmlns:a16="http://schemas.microsoft.com/office/drawing/2014/main" id="{1D073EC0-4DBD-4124-9AA4-3EEC9B8D6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1888 w 120"/>
                <a:gd name="T1" fmla="*/ 7866 h 124"/>
                <a:gd name="T2" fmla="*/ 3273 w 120"/>
                <a:gd name="T3" fmla="*/ 8338 h 124"/>
                <a:gd name="T4" fmla="*/ 4685 w 120"/>
                <a:gd name="T5" fmla="*/ 9998 h 124"/>
                <a:gd name="T6" fmla="*/ 5056 w 120"/>
                <a:gd name="T7" fmla="*/ 13273 h 124"/>
                <a:gd name="T8" fmla="*/ 6464 w 120"/>
                <a:gd name="T9" fmla="*/ 15542 h 124"/>
                <a:gd name="T10" fmla="*/ 6940 w 120"/>
                <a:gd name="T11" fmla="*/ 17371 h 124"/>
                <a:gd name="T12" fmla="*/ 5980 w 120"/>
                <a:gd name="T13" fmla="*/ 19278 h 124"/>
                <a:gd name="T14" fmla="*/ 3273 w 120"/>
                <a:gd name="T15" fmla="*/ 20710 h 124"/>
                <a:gd name="T16" fmla="*/ 3729 w 120"/>
                <a:gd name="T17" fmla="*/ 28544 h 124"/>
                <a:gd name="T18" fmla="*/ 5056 w 120"/>
                <a:gd name="T19" fmla="*/ 41822 h 124"/>
                <a:gd name="T20" fmla="*/ 5056 w 120"/>
                <a:gd name="T21" fmla="*/ 50429 h 124"/>
                <a:gd name="T22" fmla="*/ 6464 w 120"/>
                <a:gd name="T23" fmla="*/ 55913 h 124"/>
                <a:gd name="T24" fmla="*/ 7837 w 120"/>
                <a:gd name="T25" fmla="*/ 55489 h 124"/>
                <a:gd name="T26" fmla="*/ 9986 w 120"/>
                <a:gd name="T27" fmla="*/ 55489 h 124"/>
                <a:gd name="T28" fmla="*/ 12294 w 120"/>
                <a:gd name="T29" fmla="*/ 34810 h 124"/>
                <a:gd name="T30" fmla="*/ 15478 w 120"/>
                <a:gd name="T31" fmla="*/ 20242 h 124"/>
                <a:gd name="T32" fmla="*/ 19722 w 120"/>
                <a:gd name="T33" fmla="*/ 11414 h 124"/>
                <a:gd name="T34" fmla="*/ 24753 w 120"/>
                <a:gd name="T35" fmla="*/ 5060 h 124"/>
                <a:gd name="T36" fmla="*/ 29653 w 120"/>
                <a:gd name="T37" fmla="*/ 1889 h 124"/>
                <a:gd name="T38" fmla="*/ 36577 w 120"/>
                <a:gd name="T39" fmla="*/ 484 h 124"/>
                <a:gd name="T40" fmla="*/ 44443 w 120"/>
                <a:gd name="T41" fmla="*/ 956 h 124"/>
                <a:gd name="T42" fmla="*/ 48443 w 120"/>
                <a:gd name="T43" fmla="*/ 3732 h 124"/>
                <a:gd name="T44" fmla="*/ 51563 w 120"/>
                <a:gd name="T45" fmla="*/ 8338 h 124"/>
                <a:gd name="T46" fmla="*/ 53933 w 120"/>
                <a:gd name="T47" fmla="*/ 15058 h 124"/>
                <a:gd name="T48" fmla="*/ 54368 w 120"/>
                <a:gd name="T49" fmla="*/ 23484 h 124"/>
                <a:gd name="T50" fmla="*/ 52525 w 120"/>
                <a:gd name="T51" fmla="*/ 31168 h 124"/>
                <a:gd name="T52" fmla="*/ 45828 w 120"/>
                <a:gd name="T53" fmla="*/ 42794 h 124"/>
                <a:gd name="T54" fmla="*/ 37501 w 120"/>
                <a:gd name="T55" fmla="*/ 50429 h 124"/>
                <a:gd name="T56" fmla="*/ 36093 w 120"/>
                <a:gd name="T57" fmla="*/ 51816 h 124"/>
                <a:gd name="T58" fmla="*/ 46071 w 120"/>
                <a:gd name="T59" fmla="*/ 42794 h 124"/>
                <a:gd name="T60" fmla="*/ 52525 w 120"/>
                <a:gd name="T61" fmla="*/ 31168 h 124"/>
                <a:gd name="T62" fmla="*/ 54368 w 120"/>
                <a:gd name="T63" fmla="*/ 23484 h 124"/>
                <a:gd name="T64" fmla="*/ 54368 w 120"/>
                <a:gd name="T65" fmla="*/ 14570 h 124"/>
                <a:gd name="T66" fmla="*/ 52045 w 120"/>
                <a:gd name="T67" fmla="*/ 8338 h 124"/>
                <a:gd name="T68" fmla="*/ 48443 w 120"/>
                <a:gd name="T69" fmla="*/ 3280 h 124"/>
                <a:gd name="T70" fmla="*/ 44443 w 120"/>
                <a:gd name="T71" fmla="*/ 956 h 124"/>
                <a:gd name="T72" fmla="*/ 35605 w 120"/>
                <a:gd name="T73" fmla="*/ 0 h 124"/>
                <a:gd name="T74" fmla="*/ 28256 w 120"/>
                <a:gd name="T75" fmla="*/ 2377 h 124"/>
                <a:gd name="T76" fmla="*/ 24753 w 120"/>
                <a:gd name="T77" fmla="*/ 5060 h 124"/>
                <a:gd name="T78" fmla="*/ 19231 w 120"/>
                <a:gd name="T79" fmla="*/ 11414 h 124"/>
                <a:gd name="T80" fmla="*/ 15014 w 120"/>
                <a:gd name="T81" fmla="*/ 21659 h 124"/>
                <a:gd name="T82" fmla="*/ 11394 w 120"/>
                <a:gd name="T83" fmla="*/ 38090 h 124"/>
                <a:gd name="T84" fmla="*/ 9490 w 120"/>
                <a:gd name="T85" fmla="*/ 56880 h 124"/>
                <a:gd name="T86" fmla="*/ 7837 w 120"/>
                <a:gd name="T87" fmla="*/ 55489 h 124"/>
                <a:gd name="T88" fmla="*/ 6464 w 120"/>
                <a:gd name="T89" fmla="*/ 55489 h 124"/>
                <a:gd name="T90" fmla="*/ 5980 w 120"/>
                <a:gd name="T91" fmla="*/ 55048 h 124"/>
                <a:gd name="T92" fmla="*/ 5524 w 120"/>
                <a:gd name="T93" fmla="*/ 45491 h 124"/>
                <a:gd name="T94" fmla="*/ 4685 w 120"/>
                <a:gd name="T95" fmla="*/ 31593 h 124"/>
                <a:gd name="T96" fmla="*/ 2372 w 120"/>
                <a:gd name="T97" fmla="*/ 21659 h 124"/>
                <a:gd name="T98" fmla="*/ 4685 w 120"/>
                <a:gd name="T99" fmla="*/ 20710 h 124"/>
                <a:gd name="T100" fmla="*/ 6940 w 120"/>
                <a:gd name="T101" fmla="*/ 17863 h 124"/>
                <a:gd name="T102" fmla="*/ 6940 w 120"/>
                <a:gd name="T103" fmla="*/ 15542 h 124"/>
                <a:gd name="T104" fmla="*/ 5524 w 120"/>
                <a:gd name="T105" fmla="*/ 14214 h 124"/>
                <a:gd name="T106" fmla="*/ 4685 w 120"/>
                <a:gd name="T107" fmla="*/ 10482 h 124"/>
                <a:gd name="T108" fmla="*/ 3729 w 120"/>
                <a:gd name="T109" fmla="*/ 8338 h 124"/>
                <a:gd name="T110" fmla="*/ 2372 w 120"/>
                <a:gd name="T111" fmla="*/ 737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29" name="Freeform 216">
              <a:extLst>
                <a:ext uri="{FF2B5EF4-FFF2-40B4-BE49-F238E27FC236}">
                  <a16:creationId xmlns:a16="http://schemas.microsoft.com/office/drawing/2014/main" id="{C5916F49-1DD9-4E17-AD84-2480C2A5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3840 w 61"/>
                <a:gd name="T1" fmla="*/ 2380 h 130"/>
                <a:gd name="T2" fmla="*/ 4816 w 61"/>
                <a:gd name="T3" fmla="*/ 3284 h 130"/>
                <a:gd name="T4" fmla="*/ 8593 w 61"/>
                <a:gd name="T5" fmla="*/ 2813 h 130"/>
                <a:gd name="T6" fmla="*/ 11949 w 61"/>
                <a:gd name="T7" fmla="*/ 3772 h 130"/>
                <a:gd name="T8" fmla="*/ 13393 w 61"/>
                <a:gd name="T9" fmla="*/ 5561 h 130"/>
                <a:gd name="T10" fmla="*/ 13393 w 61"/>
                <a:gd name="T11" fmla="*/ 9790 h 130"/>
                <a:gd name="T12" fmla="*/ 11021 w 61"/>
                <a:gd name="T13" fmla="*/ 12834 h 130"/>
                <a:gd name="T14" fmla="*/ 7617 w 61"/>
                <a:gd name="T15" fmla="*/ 14246 h 130"/>
                <a:gd name="T16" fmla="*/ 1936 w 61"/>
                <a:gd name="T17" fmla="*/ 14742 h 130"/>
                <a:gd name="T18" fmla="*/ 0 w 61"/>
                <a:gd name="T19" fmla="*/ 15214 h 130"/>
                <a:gd name="T20" fmla="*/ 11457 w 61"/>
                <a:gd name="T21" fmla="*/ 19354 h 130"/>
                <a:gd name="T22" fmla="*/ 16085 w 61"/>
                <a:gd name="T23" fmla="*/ 22191 h 130"/>
                <a:gd name="T24" fmla="*/ 19441 w 61"/>
                <a:gd name="T25" fmla="*/ 26331 h 130"/>
                <a:gd name="T26" fmla="*/ 21861 w 61"/>
                <a:gd name="T27" fmla="*/ 30077 h 130"/>
                <a:gd name="T28" fmla="*/ 24162 w 61"/>
                <a:gd name="T29" fmla="*/ 30077 h 130"/>
                <a:gd name="T30" fmla="*/ 26566 w 61"/>
                <a:gd name="T31" fmla="*/ 26819 h 130"/>
                <a:gd name="T32" fmla="*/ 28003 w 61"/>
                <a:gd name="T33" fmla="*/ 23583 h 130"/>
                <a:gd name="T34" fmla="*/ 28502 w 61"/>
                <a:gd name="T35" fmla="*/ 23094 h 130"/>
                <a:gd name="T36" fmla="*/ 27542 w 61"/>
                <a:gd name="T37" fmla="*/ 28163 h 130"/>
                <a:gd name="T38" fmla="*/ 24662 w 61"/>
                <a:gd name="T39" fmla="*/ 34584 h 130"/>
                <a:gd name="T40" fmla="*/ 22726 w 61"/>
                <a:gd name="T41" fmla="*/ 39165 h 130"/>
                <a:gd name="T42" fmla="*/ 21861 w 61"/>
                <a:gd name="T43" fmla="*/ 46622 h 130"/>
                <a:gd name="T44" fmla="*/ 19441 w 61"/>
                <a:gd name="T45" fmla="*/ 51092 h 130"/>
                <a:gd name="T46" fmla="*/ 18450 w 61"/>
                <a:gd name="T47" fmla="*/ 52547 h 130"/>
                <a:gd name="T48" fmla="*/ 19925 w 61"/>
                <a:gd name="T49" fmla="*/ 52547 h 130"/>
                <a:gd name="T50" fmla="*/ 20885 w 61"/>
                <a:gd name="T51" fmla="*/ 53019 h 130"/>
                <a:gd name="T52" fmla="*/ 22726 w 61"/>
                <a:gd name="T53" fmla="*/ 56160 h 130"/>
                <a:gd name="T54" fmla="*/ 24162 w 61"/>
                <a:gd name="T55" fmla="*/ 59932 h 130"/>
                <a:gd name="T56" fmla="*/ 23218 w 61"/>
                <a:gd name="T57" fmla="*/ 56649 h 130"/>
                <a:gd name="T58" fmla="*/ 20885 w 61"/>
                <a:gd name="T59" fmla="*/ 53019 h 130"/>
                <a:gd name="T60" fmla="*/ 19441 w 61"/>
                <a:gd name="T61" fmla="*/ 52547 h 130"/>
                <a:gd name="T62" fmla="*/ 18949 w 61"/>
                <a:gd name="T63" fmla="*/ 53019 h 130"/>
                <a:gd name="T64" fmla="*/ 19441 w 61"/>
                <a:gd name="T65" fmla="*/ 51580 h 130"/>
                <a:gd name="T66" fmla="*/ 21861 w 61"/>
                <a:gd name="T67" fmla="*/ 47594 h 130"/>
                <a:gd name="T68" fmla="*/ 22726 w 61"/>
                <a:gd name="T69" fmla="*/ 40090 h 130"/>
                <a:gd name="T70" fmla="*/ 24162 w 61"/>
                <a:gd name="T71" fmla="*/ 35021 h 130"/>
                <a:gd name="T72" fmla="*/ 27542 w 61"/>
                <a:gd name="T73" fmla="*/ 30316 h 130"/>
                <a:gd name="T74" fmla="*/ 28994 w 61"/>
                <a:gd name="T75" fmla="*/ 24075 h 130"/>
                <a:gd name="T76" fmla="*/ 27542 w 61"/>
                <a:gd name="T77" fmla="*/ 23583 h 130"/>
                <a:gd name="T78" fmla="*/ 25638 w 61"/>
                <a:gd name="T79" fmla="*/ 27752 h 130"/>
                <a:gd name="T80" fmla="*/ 23218 w 61"/>
                <a:gd name="T81" fmla="*/ 30077 h 130"/>
                <a:gd name="T82" fmla="*/ 21861 w 61"/>
                <a:gd name="T83" fmla="*/ 30077 h 130"/>
                <a:gd name="T84" fmla="*/ 20417 w 61"/>
                <a:gd name="T85" fmla="*/ 27268 h 130"/>
                <a:gd name="T86" fmla="*/ 16577 w 61"/>
                <a:gd name="T87" fmla="*/ 22683 h 130"/>
                <a:gd name="T88" fmla="*/ 12925 w 61"/>
                <a:gd name="T89" fmla="*/ 19811 h 130"/>
                <a:gd name="T90" fmla="*/ 0 w 61"/>
                <a:gd name="T91" fmla="*/ 15574 h 130"/>
                <a:gd name="T92" fmla="*/ 976 w 61"/>
                <a:gd name="T93" fmla="*/ 15214 h 130"/>
                <a:gd name="T94" fmla="*/ 4332 w 61"/>
                <a:gd name="T95" fmla="*/ 14742 h 130"/>
                <a:gd name="T96" fmla="*/ 9553 w 61"/>
                <a:gd name="T97" fmla="*/ 13793 h 130"/>
                <a:gd name="T98" fmla="*/ 12433 w 61"/>
                <a:gd name="T99" fmla="*/ 11929 h 130"/>
                <a:gd name="T100" fmla="*/ 13885 w 61"/>
                <a:gd name="T101" fmla="*/ 6977 h 130"/>
                <a:gd name="T102" fmla="*/ 12925 w 61"/>
                <a:gd name="T103" fmla="*/ 4233 h 130"/>
                <a:gd name="T104" fmla="*/ 10045 w 61"/>
                <a:gd name="T105" fmla="*/ 2813 h 130"/>
                <a:gd name="T106" fmla="*/ 5308 w 61"/>
                <a:gd name="T107" fmla="*/ 2813 h 130"/>
                <a:gd name="T108" fmla="*/ 3840 w 61"/>
                <a:gd name="T109" fmla="*/ 2813 h 130"/>
                <a:gd name="T110" fmla="*/ 4332 w 61"/>
                <a:gd name="T111" fmla="*/ 2380 h 130"/>
                <a:gd name="T112" fmla="*/ 9085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0" name="Freeform 217">
              <a:extLst>
                <a:ext uri="{FF2B5EF4-FFF2-40B4-BE49-F238E27FC236}">
                  <a16:creationId xmlns:a16="http://schemas.microsoft.com/office/drawing/2014/main" id="{E76FED40-E251-4299-8DB2-53AB4838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13493 w 54"/>
                <a:gd name="T1" fmla="*/ 3261 h 77"/>
                <a:gd name="T2" fmla="*/ 18071 w 54"/>
                <a:gd name="T3" fmla="*/ 8277 h 77"/>
                <a:gd name="T4" fmla="*/ 19848 w 54"/>
                <a:gd name="T5" fmla="*/ 10883 h 77"/>
                <a:gd name="T6" fmla="*/ 21571 w 54"/>
                <a:gd name="T7" fmla="*/ 13546 h 77"/>
                <a:gd name="T8" fmla="*/ 22464 w 54"/>
                <a:gd name="T9" fmla="*/ 16807 h 77"/>
                <a:gd name="T10" fmla="*/ 22880 w 54"/>
                <a:gd name="T11" fmla="*/ 20532 h 77"/>
                <a:gd name="T12" fmla="*/ 22880 w 54"/>
                <a:gd name="T13" fmla="*/ 24192 h 77"/>
                <a:gd name="T14" fmla="*/ 22464 w 54"/>
                <a:gd name="T15" fmla="*/ 26253 h 77"/>
                <a:gd name="T16" fmla="*/ 21571 w 54"/>
                <a:gd name="T17" fmla="*/ 28185 h 77"/>
                <a:gd name="T18" fmla="*/ 20311 w 54"/>
                <a:gd name="T19" fmla="*/ 29109 h 77"/>
                <a:gd name="T20" fmla="*/ 18530 w 54"/>
                <a:gd name="T21" fmla="*/ 30009 h 77"/>
                <a:gd name="T22" fmla="*/ 16927 w 54"/>
                <a:gd name="T23" fmla="*/ 30493 h 77"/>
                <a:gd name="T24" fmla="*/ 14805 w 54"/>
                <a:gd name="T25" fmla="*/ 30009 h 77"/>
                <a:gd name="T26" fmla="*/ 12592 w 54"/>
                <a:gd name="T27" fmla="*/ 29109 h 77"/>
                <a:gd name="T28" fmla="*/ 9903 w 54"/>
                <a:gd name="T29" fmla="*/ 27208 h 77"/>
                <a:gd name="T30" fmla="*/ 8199 w 54"/>
                <a:gd name="T31" fmla="*/ 26037 h 77"/>
                <a:gd name="T32" fmla="*/ 6415 w 54"/>
                <a:gd name="T33" fmla="*/ 24192 h 77"/>
                <a:gd name="T34" fmla="*/ 4809 w 54"/>
                <a:gd name="T35" fmla="*/ 21939 h 77"/>
                <a:gd name="T36" fmla="*/ 4393 w 54"/>
                <a:gd name="T37" fmla="*/ 22308 h 77"/>
                <a:gd name="T38" fmla="*/ 4393 w 54"/>
                <a:gd name="T39" fmla="*/ 26253 h 77"/>
                <a:gd name="T40" fmla="*/ 4393 w 54"/>
                <a:gd name="T41" fmla="*/ 30493 h 77"/>
                <a:gd name="T42" fmla="*/ 3934 w 54"/>
                <a:gd name="T43" fmla="*/ 31770 h 77"/>
                <a:gd name="T44" fmla="*/ 3025 w 54"/>
                <a:gd name="T45" fmla="*/ 32737 h 77"/>
                <a:gd name="T46" fmla="*/ 2238 w 54"/>
                <a:gd name="T47" fmla="*/ 33661 h 77"/>
                <a:gd name="T48" fmla="*/ 909 w 54"/>
                <a:gd name="T49" fmla="*/ 34561 h 77"/>
                <a:gd name="T50" fmla="*/ 463 w 54"/>
                <a:gd name="T51" fmla="*/ 35047 h 77"/>
                <a:gd name="T52" fmla="*/ 1784 w 54"/>
                <a:gd name="T53" fmla="*/ 34561 h 77"/>
                <a:gd name="T54" fmla="*/ 3025 w 54"/>
                <a:gd name="T55" fmla="*/ 33661 h 77"/>
                <a:gd name="T56" fmla="*/ 3934 w 54"/>
                <a:gd name="T57" fmla="*/ 32254 h 77"/>
                <a:gd name="T58" fmla="*/ 4393 w 54"/>
                <a:gd name="T59" fmla="*/ 30933 h 77"/>
                <a:gd name="T60" fmla="*/ 4809 w 54"/>
                <a:gd name="T61" fmla="*/ 28185 h 77"/>
                <a:gd name="T62" fmla="*/ 4809 w 54"/>
                <a:gd name="T63" fmla="*/ 24192 h 77"/>
                <a:gd name="T64" fmla="*/ 4393 w 54"/>
                <a:gd name="T65" fmla="*/ 21483 h 77"/>
                <a:gd name="T66" fmla="*/ 5271 w 54"/>
                <a:gd name="T67" fmla="*/ 22308 h 77"/>
                <a:gd name="T68" fmla="*/ 6415 w 54"/>
                <a:gd name="T69" fmla="*/ 24679 h 77"/>
                <a:gd name="T70" fmla="*/ 8623 w 54"/>
                <a:gd name="T71" fmla="*/ 26740 h 77"/>
                <a:gd name="T72" fmla="*/ 10347 w 54"/>
                <a:gd name="T73" fmla="*/ 28185 h 77"/>
                <a:gd name="T74" fmla="*/ 13048 w 54"/>
                <a:gd name="T75" fmla="*/ 29522 h 77"/>
                <a:gd name="T76" fmla="*/ 14805 w 54"/>
                <a:gd name="T77" fmla="*/ 30493 h 77"/>
                <a:gd name="T78" fmla="*/ 17406 w 54"/>
                <a:gd name="T79" fmla="*/ 30493 h 77"/>
                <a:gd name="T80" fmla="*/ 19439 w 54"/>
                <a:gd name="T81" fmla="*/ 30009 h 77"/>
                <a:gd name="T82" fmla="*/ 20784 w 54"/>
                <a:gd name="T83" fmla="*/ 29522 h 77"/>
                <a:gd name="T84" fmla="*/ 22464 w 54"/>
                <a:gd name="T85" fmla="*/ 28185 h 77"/>
                <a:gd name="T86" fmla="*/ 23344 w 54"/>
                <a:gd name="T87" fmla="*/ 26037 h 77"/>
                <a:gd name="T88" fmla="*/ 23344 w 54"/>
                <a:gd name="T89" fmla="*/ 22308 h 77"/>
                <a:gd name="T90" fmla="*/ 22880 w 54"/>
                <a:gd name="T91" fmla="*/ 18222 h 77"/>
                <a:gd name="T92" fmla="*/ 22032 w 54"/>
                <a:gd name="T93" fmla="*/ 14955 h 77"/>
                <a:gd name="T94" fmla="*/ 21096 w 54"/>
                <a:gd name="T95" fmla="*/ 12255 h 77"/>
                <a:gd name="T96" fmla="*/ 19007 w 54"/>
                <a:gd name="T97" fmla="*/ 8994 h 77"/>
                <a:gd name="T98" fmla="*/ 17406 w 54"/>
                <a:gd name="T99" fmla="*/ 6437 h 77"/>
                <a:gd name="T100" fmla="*/ 11656 w 54"/>
                <a:gd name="T101" fmla="*/ 141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1" name="Freeform 218">
              <a:extLst>
                <a:ext uri="{FF2B5EF4-FFF2-40B4-BE49-F238E27FC236}">
                  <a16:creationId xmlns:a16="http://schemas.microsoft.com/office/drawing/2014/main" id="{6D8F12C5-C9F2-4C3A-B316-C62F000D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2560 w 6"/>
                <a:gd name="T1" fmla="*/ 3681 h 11"/>
                <a:gd name="T2" fmla="*/ 3072 w 6"/>
                <a:gd name="T3" fmla="*/ 3347 h 11"/>
                <a:gd name="T4" fmla="*/ 3072 w 6"/>
                <a:gd name="T5" fmla="*/ 2657 h 11"/>
                <a:gd name="T6" fmla="*/ 3072 w 6"/>
                <a:gd name="T7" fmla="*/ 1928 h 11"/>
                <a:gd name="T8" fmla="*/ 3072 w 6"/>
                <a:gd name="T9" fmla="*/ 1928 h 11"/>
                <a:gd name="T10" fmla="*/ 2560 w 6"/>
                <a:gd name="T11" fmla="*/ 1753 h 11"/>
                <a:gd name="T12" fmla="*/ 1536 w 6"/>
                <a:gd name="T13" fmla="*/ 729 h 11"/>
                <a:gd name="T14" fmla="*/ 1536 w 6"/>
                <a:gd name="T15" fmla="*/ 382 h 11"/>
                <a:gd name="T16" fmla="*/ 512 w 6"/>
                <a:gd name="T17" fmla="*/ 0 h 11"/>
                <a:gd name="T18" fmla="*/ 0 w 6"/>
                <a:gd name="T19" fmla="*/ 0 h 11"/>
                <a:gd name="T20" fmla="*/ 0 w 6"/>
                <a:gd name="T21" fmla="*/ 382 h 11"/>
                <a:gd name="T22" fmla="*/ 0 w 6"/>
                <a:gd name="T23" fmla="*/ 729 h 11"/>
                <a:gd name="T24" fmla="*/ 512 w 6"/>
                <a:gd name="T25" fmla="*/ 1392 h 11"/>
                <a:gd name="T26" fmla="*/ 512 w 6"/>
                <a:gd name="T27" fmla="*/ 1753 h 11"/>
                <a:gd name="T28" fmla="*/ 1536 w 6"/>
                <a:gd name="T29" fmla="*/ 2657 h 11"/>
                <a:gd name="T30" fmla="*/ 1536 w 6"/>
                <a:gd name="T31" fmla="*/ 2938 h 11"/>
                <a:gd name="T32" fmla="*/ 2048 w 6"/>
                <a:gd name="T33" fmla="*/ 3681 h 11"/>
                <a:gd name="T34" fmla="*/ 2048 w 6"/>
                <a:gd name="T35" fmla="*/ 3681 h 11"/>
                <a:gd name="T36" fmla="*/ 2048 w 6"/>
                <a:gd name="T37" fmla="*/ 3347 h 11"/>
                <a:gd name="T38" fmla="*/ 2048 w 6"/>
                <a:gd name="T39" fmla="*/ 3347 h 11"/>
                <a:gd name="T40" fmla="*/ 1536 w 6"/>
                <a:gd name="T41" fmla="*/ 2657 h 11"/>
                <a:gd name="T42" fmla="*/ 1536 w 6"/>
                <a:gd name="T43" fmla="*/ 1928 h 11"/>
                <a:gd name="T44" fmla="*/ 1024 w 6"/>
                <a:gd name="T45" fmla="*/ 1753 h 11"/>
                <a:gd name="T46" fmla="*/ 512 w 6"/>
                <a:gd name="T47" fmla="*/ 1010 h 11"/>
                <a:gd name="T48" fmla="*/ 512 w 6"/>
                <a:gd name="T49" fmla="*/ 729 h 11"/>
                <a:gd name="T50" fmla="*/ 512 w 6"/>
                <a:gd name="T51" fmla="*/ 382 h 11"/>
                <a:gd name="T52" fmla="*/ 512 w 6"/>
                <a:gd name="T53" fmla="*/ 382 h 11"/>
                <a:gd name="T54" fmla="*/ 512 w 6"/>
                <a:gd name="T55" fmla="*/ 382 h 11"/>
                <a:gd name="T56" fmla="*/ 512 w 6"/>
                <a:gd name="T57" fmla="*/ 0 h 11"/>
                <a:gd name="T58" fmla="*/ 512 w 6"/>
                <a:gd name="T59" fmla="*/ 0 h 11"/>
                <a:gd name="T60" fmla="*/ 1024 w 6"/>
                <a:gd name="T61" fmla="*/ 382 h 11"/>
                <a:gd name="T62" fmla="*/ 1536 w 6"/>
                <a:gd name="T63" fmla="*/ 729 h 11"/>
                <a:gd name="T64" fmla="*/ 2560 w 6"/>
                <a:gd name="T65" fmla="*/ 1753 h 11"/>
                <a:gd name="T66" fmla="*/ 2560 w 6"/>
                <a:gd name="T67" fmla="*/ 1928 h 11"/>
                <a:gd name="T68" fmla="*/ 2560 w 6"/>
                <a:gd name="T69" fmla="*/ 1928 h 11"/>
                <a:gd name="T70" fmla="*/ 3072 w 6"/>
                <a:gd name="T71" fmla="*/ 2337 h 11"/>
                <a:gd name="T72" fmla="*/ 3072 w 6"/>
                <a:gd name="T73" fmla="*/ 2938 h 11"/>
                <a:gd name="T74" fmla="*/ 2560 w 6"/>
                <a:gd name="T75" fmla="*/ 2938 h 11"/>
                <a:gd name="T76" fmla="*/ 2560 w 6"/>
                <a:gd name="T77" fmla="*/ 3347 h 11"/>
                <a:gd name="T78" fmla="*/ 2560 w 6"/>
                <a:gd name="T79" fmla="*/ 3681 h 11"/>
                <a:gd name="T80" fmla="*/ 2560 w 6"/>
                <a:gd name="T81" fmla="*/ 3681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2" name="Freeform 219">
              <a:extLst>
                <a:ext uri="{FF2B5EF4-FFF2-40B4-BE49-F238E27FC236}">
                  <a16:creationId xmlns:a16="http://schemas.microsoft.com/office/drawing/2014/main" id="{9A64B77E-F19E-42C8-9D65-24B06BC7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3584 w 8"/>
                <a:gd name="T1" fmla="*/ 3584 h 7"/>
                <a:gd name="T2" fmla="*/ 3584 w 8"/>
                <a:gd name="T3" fmla="*/ 3072 h 7"/>
                <a:gd name="T4" fmla="*/ 3584 w 8"/>
                <a:gd name="T5" fmla="*/ 2048 h 7"/>
                <a:gd name="T6" fmla="*/ 3584 w 8"/>
                <a:gd name="T7" fmla="*/ 2048 h 7"/>
                <a:gd name="T8" fmla="*/ 3584 w 8"/>
                <a:gd name="T9" fmla="*/ 1024 h 7"/>
                <a:gd name="T10" fmla="*/ 4096 w 8"/>
                <a:gd name="T11" fmla="*/ 0 h 7"/>
                <a:gd name="T12" fmla="*/ 3072 w 8"/>
                <a:gd name="T13" fmla="*/ 0 h 7"/>
                <a:gd name="T14" fmla="*/ 3072 w 8"/>
                <a:gd name="T15" fmla="*/ 0 h 7"/>
                <a:gd name="T16" fmla="*/ 2560 w 8"/>
                <a:gd name="T17" fmla="*/ 0 h 7"/>
                <a:gd name="T18" fmla="*/ 1536 w 8"/>
                <a:gd name="T19" fmla="*/ 0 h 7"/>
                <a:gd name="T20" fmla="*/ 0 w 8"/>
                <a:gd name="T21" fmla="*/ 1024 h 7"/>
                <a:gd name="T22" fmla="*/ 0 w 8"/>
                <a:gd name="T23" fmla="*/ 2048 h 7"/>
                <a:gd name="T24" fmla="*/ 512 w 8"/>
                <a:gd name="T25" fmla="*/ 2560 h 7"/>
                <a:gd name="T26" fmla="*/ 512 w 8"/>
                <a:gd name="T27" fmla="*/ 3072 h 7"/>
                <a:gd name="T28" fmla="*/ 512 w 8"/>
                <a:gd name="T29" fmla="*/ 3072 h 7"/>
                <a:gd name="T30" fmla="*/ 1024 w 8"/>
                <a:gd name="T31" fmla="*/ 3584 h 7"/>
                <a:gd name="T32" fmla="*/ 2048 w 8"/>
                <a:gd name="T33" fmla="*/ 3584 h 7"/>
                <a:gd name="T34" fmla="*/ 2560 w 8"/>
                <a:gd name="T35" fmla="*/ 3584 h 7"/>
                <a:gd name="T36" fmla="*/ 2048 w 8"/>
                <a:gd name="T37" fmla="*/ 3584 h 7"/>
                <a:gd name="T38" fmla="*/ 1536 w 8"/>
                <a:gd name="T39" fmla="*/ 3072 h 7"/>
                <a:gd name="T40" fmla="*/ 1024 w 8"/>
                <a:gd name="T41" fmla="*/ 3072 h 7"/>
                <a:gd name="T42" fmla="*/ 1024 w 8"/>
                <a:gd name="T43" fmla="*/ 3072 h 7"/>
                <a:gd name="T44" fmla="*/ 1024 w 8"/>
                <a:gd name="T45" fmla="*/ 2560 h 7"/>
                <a:gd name="T46" fmla="*/ 512 w 8"/>
                <a:gd name="T47" fmla="*/ 2560 h 7"/>
                <a:gd name="T48" fmla="*/ 512 w 8"/>
                <a:gd name="T49" fmla="*/ 2048 h 7"/>
                <a:gd name="T50" fmla="*/ 512 w 8"/>
                <a:gd name="T51" fmla="*/ 1536 h 7"/>
                <a:gd name="T52" fmla="*/ 0 w 8"/>
                <a:gd name="T53" fmla="*/ 512 h 7"/>
                <a:gd name="T54" fmla="*/ 1536 w 8"/>
                <a:gd name="T55" fmla="*/ 512 h 7"/>
                <a:gd name="T56" fmla="*/ 2560 w 8"/>
                <a:gd name="T57" fmla="*/ 512 h 7"/>
                <a:gd name="T58" fmla="*/ 3072 w 8"/>
                <a:gd name="T59" fmla="*/ 512 h 7"/>
                <a:gd name="T60" fmla="*/ 3072 w 8"/>
                <a:gd name="T61" fmla="*/ 512 h 7"/>
                <a:gd name="T62" fmla="*/ 4096 w 8"/>
                <a:gd name="T63" fmla="*/ 512 h 7"/>
                <a:gd name="T64" fmla="*/ 3584 w 8"/>
                <a:gd name="T65" fmla="*/ 512 h 7"/>
                <a:gd name="T66" fmla="*/ 3584 w 8"/>
                <a:gd name="T67" fmla="*/ 1024 h 7"/>
                <a:gd name="T68" fmla="*/ 3072 w 8"/>
                <a:gd name="T69" fmla="*/ 2048 h 7"/>
                <a:gd name="T70" fmla="*/ 3072 w 8"/>
                <a:gd name="T71" fmla="*/ 2560 h 7"/>
                <a:gd name="T72" fmla="*/ 3072 w 8"/>
                <a:gd name="T73" fmla="*/ 3072 h 7"/>
                <a:gd name="T74" fmla="*/ 3584 w 8"/>
                <a:gd name="T75" fmla="*/ 3584 h 7"/>
                <a:gd name="T76" fmla="*/ 2560 w 8"/>
                <a:gd name="T77" fmla="*/ 358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3" name="Freeform 220">
              <a:extLst>
                <a:ext uri="{FF2B5EF4-FFF2-40B4-BE49-F238E27FC236}">
                  <a16:creationId xmlns:a16="http://schemas.microsoft.com/office/drawing/2014/main" id="{FD61E995-FCBF-491A-B9FD-73E5E0FD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024 w 3"/>
                <a:gd name="T1" fmla="*/ 2560 h 5"/>
                <a:gd name="T2" fmla="*/ 1024 w 3"/>
                <a:gd name="T3" fmla="*/ 2560 h 5"/>
                <a:gd name="T4" fmla="*/ 1024 w 3"/>
                <a:gd name="T5" fmla="*/ 2560 h 5"/>
                <a:gd name="T6" fmla="*/ 1024 w 3"/>
                <a:gd name="T7" fmla="*/ 2560 h 5"/>
                <a:gd name="T8" fmla="*/ 1536 w 3"/>
                <a:gd name="T9" fmla="*/ 2560 h 5"/>
                <a:gd name="T10" fmla="*/ 1536 w 3"/>
                <a:gd name="T11" fmla="*/ 1024 h 5"/>
                <a:gd name="T12" fmla="*/ 1536 w 3"/>
                <a:gd name="T13" fmla="*/ 1024 h 5"/>
                <a:gd name="T14" fmla="*/ 1536 w 3"/>
                <a:gd name="T15" fmla="*/ 0 h 5"/>
                <a:gd name="T16" fmla="*/ 1024 w 3"/>
                <a:gd name="T17" fmla="*/ 0 h 5"/>
                <a:gd name="T18" fmla="*/ 1024 w 3"/>
                <a:gd name="T19" fmla="*/ 512 h 5"/>
                <a:gd name="T20" fmla="*/ 1024 w 3"/>
                <a:gd name="T21" fmla="*/ 512 h 5"/>
                <a:gd name="T22" fmla="*/ 0 w 3"/>
                <a:gd name="T23" fmla="*/ 1024 h 5"/>
                <a:gd name="T24" fmla="*/ 0 w 3"/>
                <a:gd name="T25" fmla="*/ 1024 h 5"/>
                <a:gd name="T26" fmla="*/ 0 w 3"/>
                <a:gd name="T27" fmla="*/ 1024 h 5"/>
                <a:gd name="T28" fmla="*/ 0 w 3"/>
                <a:gd name="T29" fmla="*/ 1024 h 5"/>
                <a:gd name="T30" fmla="*/ 512 w 3"/>
                <a:gd name="T31" fmla="*/ 1536 h 5"/>
                <a:gd name="T32" fmla="*/ 512 w 3"/>
                <a:gd name="T33" fmla="*/ 1536 h 5"/>
                <a:gd name="T34" fmla="*/ 512 w 3"/>
                <a:gd name="T35" fmla="*/ 2048 h 5"/>
                <a:gd name="T36" fmla="*/ 1024 w 3"/>
                <a:gd name="T37" fmla="*/ 2560 h 5"/>
                <a:gd name="T38" fmla="*/ 1024 w 3"/>
                <a:gd name="T39" fmla="*/ 2048 h 5"/>
                <a:gd name="T40" fmla="*/ 1024 w 3"/>
                <a:gd name="T41" fmla="*/ 2048 h 5"/>
                <a:gd name="T42" fmla="*/ 512 w 3"/>
                <a:gd name="T43" fmla="*/ 1536 h 5"/>
                <a:gd name="T44" fmla="*/ 512 w 3"/>
                <a:gd name="T45" fmla="*/ 1536 h 5"/>
                <a:gd name="T46" fmla="*/ 512 w 3"/>
                <a:gd name="T47" fmla="*/ 1024 h 5"/>
                <a:gd name="T48" fmla="*/ 512 w 3"/>
                <a:gd name="T49" fmla="*/ 1024 h 5"/>
                <a:gd name="T50" fmla="*/ 512 w 3"/>
                <a:gd name="T51" fmla="*/ 1024 h 5"/>
                <a:gd name="T52" fmla="*/ 512 w 3"/>
                <a:gd name="T53" fmla="*/ 1024 h 5"/>
                <a:gd name="T54" fmla="*/ 512 w 3"/>
                <a:gd name="T55" fmla="*/ 1024 h 5"/>
                <a:gd name="T56" fmla="*/ 512 w 3"/>
                <a:gd name="T57" fmla="*/ 1024 h 5"/>
                <a:gd name="T58" fmla="*/ 1024 w 3"/>
                <a:gd name="T59" fmla="*/ 512 h 5"/>
                <a:gd name="T60" fmla="*/ 1024 w 3"/>
                <a:gd name="T61" fmla="*/ 512 h 5"/>
                <a:gd name="T62" fmla="*/ 1024 w 3"/>
                <a:gd name="T63" fmla="*/ 512 h 5"/>
                <a:gd name="T64" fmla="*/ 1024 w 3"/>
                <a:gd name="T65" fmla="*/ 512 h 5"/>
                <a:gd name="T66" fmla="*/ 1536 w 3"/>
                <a:gd name="T67" fmla="*/ 512 h 5"/>
                <a:gd name="T68" fmla="*/ 1536 w 3"/>
                <a:gd name="T69" fmla="*/ 0 h 5"/>
                <a:gd name="T70" fmla="*/ 1536 w 3"/>
                <a:gd name="T71" fmla="*/ 512 h 5"/>
                <a:gd name="T72" fmla="*/ 1024 w 3"/>
                <a:gd name="T73" fmla="*/ 1024 h 5"/>
                <a:gd name="T74" fmla="*/ 1024 w 3"/>
                <a:gd name="T75" fmla="*/ 2048 h 5"/>
                <a:gd name="T76" fmla="*/ 1024 w 3"/>
                <a:gd name="T77" fmla="*/ 2048 h 5"/>
                <a:gd name="T78" fmla="*/ 1024 w 3"/>
                <a:gd name="T79" fmla="*/ 2048 h 5"/>
                <a:gd name="T80" fmla="*/ 1024 w 3"/>
                <a:gd name="T81" fmla="*/ 2048 h 5"/>
                <a:gd name="T82" fmla="*/ 1024 w 3"/>
                <a:gd name="T83" fmla="*/ 2048 h 5"/>
                <a:gd name="T84" fmla="*/ 1024 w 3"/>
                <a:gd name="T85" fmla="*/ 2048 h 5"/>
                <a:gd name="T86" fmla="*/ 1024 w 3"/>
                <a:gd name="T87" fmla="*/ 2048 h 5"/>
                <a:gd name="T88" fmla="*/ 1024 w 3"/>
                <a:gd name="T89" fmla="*/ 2048 h 5"/>
                <a:gd name="T90" fmla="*/ 1024 w 3"/>
                <a:gd name="T91" fmla="*/ 25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4" name="Freeform 221">
              <a:extLst>
                <a:ext uri="{FF2B5EF4-FFF2-40B4-BE49-F238E27FC236}">
                  <a16:creationId xmlns:a16="http://schemas.microsoft.com/office/drawing/2014/main" id="{BD78CEB4-F420-4887-80DE-4E6B3B49F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0752 w 33"/>
                <a:gd name="T1" fmla="*/ 10637 h 25"/>
                <a:gd name="T2" fmla="*/ 10240 w 33"/>
                <a:gd name="T3" fmla="*/ 10212 h 25"/>
                <a:gd name="T4" fmla="*/ 8704 w 33"/>
                <a:gd name="T5" fmla="*/ 10212 h 25"/>
                <a:gd name="T6" fmla="*/ 7168 w 33"/>
                <a:gd name="T7" fmla="*/ 9343 h 25"/>
                <a:gd name="T8" fmla="*/ 5120 w 33"/>
                <a:gd name="T9" fmla="*/ 8440 h 25"/>
                <a:gd name="T10" fmla="*/ 3072 w 33"/>
                <a:gd name="T11" fmla="*/ 7199 h 25"/>
                <a:gd name="T12" fmla="*/ 1536 w 33"/>
                <a:gd name="T13" fmla="*/ 5905 h 25"/>
                <a:gd name="T14" fmla="*/ 1024 w 33"/>
                <a:gd name="T15" fmla="*/ 5427 h 25"/>
                <a:gd name="T16" fmla="*/ 512 w 33"/>
                <a:gd name="T17" fmla="*/ 4767 h 25"/>
                <a:gd name="T18" fmla="*/ 0 w 33"/>
                <a:gd name="T19" fmla="*/ 4306 h 25"/>
                <a:gd name="T20" fmla="*/ 0 w 33"/>
                <a:gd name="T21" fmla="*/ 3473 h 25"/>
                <a:gd name="T22" fmla="*/ 512 w 33"/>
                <a:gd name="T23" fmla="*/ 3013 h 25"/>
                <a:gd name="T24" fmla="*/ 1024 w 33"/>
                <a:gd name="T25" fmla="*/ 3013 h 25"/>
                <a:gd name="T26" fmla="*/ 2560 w 33"/>
                <a:gd name="T27" fmla="*/ 2197 h 25"/>
                <a:gd name="T28" fmla="*/ 4096 w 33"/>
                <a:gd name="T29" fmla="*/ 1772 h 25"/>
                <a:gd name="T30" fmla="*/ 5632 w 33"/>
                <a:gd name="T31" fmla="*/ 904 h 25"/>
                <a:gd name="T32" fmla="*/ 7680 w 33"/>
                <a:gd name="T33" fmla="*/ 461 h 25"/>
                <a:gd name="T34" fmla="*/ 9216 w 33"/>
                <a:gd name="T35" fmla="*/ 461 h 25"/>
                <a:gd name="T36" fmla="*/ 11264 w 33"/>
                <a:gd name="T37" fmla="*/ 0 h 25"/>
                <a:gd name="T38" fmla="*/ 13312 w 33"/>
                <a:gd name="T39" fmla="*/ 0 h 25"/>
                <a:gd name="T40" fmla="*/ 15360 w 33"/>
                <a:gd name="T41" fmla="*/ 461 h 25"/>
                <a:gd name="T42" fmla="*/ 16384 w 33"/>
                <a:gd name="T43" fmla="*/ 1356 h 25"/>
                <a:gd name="T44" fmla="*/ 16384 w 33"/>
                <a:gd name="T45" fmla="*/ 3013 h 25"/>
                <a:gd name="T46" fmla="*/ 16896 w 33"/>
                <a:gd name="T47" fmla="*/ 4306 h 25"/>
                <a:gd name="T48" fmla="*/ 16384 w 33"/>
                <a:gd name="T49" fmla="*/ 5905 h 25"/>
                <a:gd name="T50" fmla="*/ 15872 w 33"/>
                <a:gd name="T51" fmla="*/ 7656 h 25"/>
                <a:gd name="T52" fmla="*/ 15360 w 33"/>
                <a:gd name="T53" fmla="*/ 8440 h 25"/>
                <a:gd name="T54" fmla="*/ 14848 w 33"/>
                <a:gd name="T55" fmla="*/ 9343 h 25"/>
                <a:gd name="T56" fmla="*/ 14336 w 33"/>
                <a:gd name="T57" fmla="*/ 9757 h 25"/>
                <a:gd name="T58" fmla="*/ 13312 w 33"/>
                <a:gd name="T59" fmla="*/ 10212 h 25"/>
                <a:gd name="T60" fmla="*/ 12800 w 33"/>
                <a:gd name="T61" fmla="*/ 10212 h 25"/>
                <a:gd name="T62" fmla="*/ 11776 w 33"/>
                <a:gd name="T63" fmla="*/ 1063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5" name="Freeform 222">
              <a:extLst>
                <a:ext uri="{FF2B5EF4-FFF2-40B4-BE49-F238E27FC236}">
                  <a16:creationId xmlns:a16="http://schemas.microsoft.com/office/drawing/2014/main" id="{C2ED4F9A-A07E-456A-98C0-CF8A02134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12800 w 40"/>
                <a:gd name="T1" fmla="*/ 16896 h 33"/>
                <a:gd name="T2" fmla="*/ 11264 w 40"/>
                <a:gd name="T3" fmla="*/ 16384 h 33"/>
                <a:gd name="T4" fmla="*/ 9216 w 40"/>
                <a:gd name="T5" fmla="*/ 15360 h 33"/>
                <a:gd name="T6" fmla="*/ 6656 w 40"/>
                <a:gd name="T7" fmla="*/ 14336 h 33"/>
                <a:gd name="T8" fmla="*/ 4608 w 40"/>
                <a:gd name="T9" fmla="*/ 12800 h 33"/>
                <a:gd name="T10" fmla="*/ 3072 w 40"/>
                <a:gd name="T11" fmla="*/ 11264 h 33"/>
                <a:gd name="T12" fmla="*/ 1536 w 40"/>
                <a:gd name="T13" fmla="*/ 9216 h 33"/>
                <a:gd name="T14" fmla="*/ 1024 w 40"/>
                <a:gd name="T15" fmla="*/ 8192 h 33"/>
                <a:gd name="T16" fmla="*/ 512 w 40"/>
                <a:gd name="T17" fmla="*/ 7168 h 33"/>
                <a:gd name="T18" fmla="*/ 512 w 40"/>
                <a:gd name="T19" fmla="*/ 6144 h 33"/>
                <a:gd name="T20" fmla="*/ 0 w 40"/>
                <a:gd name="T21" fmla="*/ 5120 h 33"/>
                <a:gd name="T22" fmla="*/ 512 w 40"/>
                <a:gd name="T23" fmla="*/ 4608 h 33"/>
                <a:gd name="T24" fmla="*/ 2048 w 40"/>
                <a:gd name="T25" fmla="*/ 3584 h 33"/>
                <a:gd name="T26" fmla="*/ 4096 w 40"/>
                <a:gd name="T27" fmla="*/ 2560 h 33"/>
                <a:gd name="T28" fmla="*/ 6144 w 40"/>
                <a:gd name="T29" fmla="*/ 1536 h 33"/>
                <a:gd name="T30" fmla="*/ 8192 w 40"/>
                <a:gd name="T31" fmla="*/ 512 h 33"/>
                <a:gd name="T32" fmla="*/ 10240 w 40"/>
                <a:gd name="T33" fmla="*/ 0 h 33"/>
                <a:gd name="T34" fmla="*/ 11776 w 40"/>
                <a:gd name="T35" fmla="*/ 0 h 33"/>
                <a:gd name="T36" fmla="*/ 12800 w 40"/>
                <a:gd name="T37" fmla="*/ 0 h 33"/>
                <a:gd name="T38" fmla="*/ 13312 w 40"/>
                <a:gd name="T39" fmla="*/ 0 h 33"/>
                <a:gd name="T40" fmla="*/ 14336 w 40"/>
                <a:gd name="T41" fmla="*/ 512 h 33"/>
                <a:gd name="T42" fmla="*/ 14848 w 40"/>
                <a:gd name="T43" fmla="*/ 512 h 33"/>
                <a:gd name="T44" fmla="*/ 15872 w 40"/>
                <a:gd name="T45" fmla="*/ 512 h 33"/>
                <a:gd name="T46" fmla="*/ 16384 w 40"/>
                <a:gd name="T47" fmla="*/ 512 h 33"/>
                <a:gd name="T48" fmla="*/ 17408 w 40"/>
                <a:gd name="T49" fmla="*/ 1536 h 33"/>
                <a:gd name="T50" fmla="*/ 18432 w 40"/>
                <a:gd name="T51" fmla="*/ 2048 h 33"/>
                <a:gd name="T52" fmla="*/ 19456 w 40"/>
                <a:gd name="T53" fmla="*/ 2560 h 33"/>
                <a:gd name="T54" fmla="*/ 19968 w 40"/>
                <a:gd name="T55" fmla="*/ 3584 h 33"/>
                <a:gd name="T56" fmla="*/ 20480 w 40"/>
                <a:gd name="T57" fmla="*/ 4608 h 33"/>
                <a:gd name="T58" fmla="*/ 20480 w 40"/>
                <a:gd name="T59" fmla="*/ 6656 h 33"/>
                <a:gd name="T60" fmla="*/ 20480 w 40"/>
                <a:gd name="T61" fmla="*/ 9216 h 33"/>
                <a:gd name="T62" fmla="*/ 20480 w 40"/>
                <a:gd name="T63" fmla="*/ 12288 h 33"/>
                <a:gd name="T64" fmla="*/ 19968 w 40"/>
                <a:gd name="T65" fmla="*/ 13312 h 33"/>
                <a:gd name="T66" fmla="*/ 19456 w 40"/>
                <a:gd name="T67" fmla="*/ 14336 h 33"/>
                <a:gd name="T68" fmla="*/ 18944 w 40"/>
                <a:gd name="T69" fmla="*/ 15360 h 33"/>
                <a:gd name="T70" fmla="*/ 18432 w 40"/>
                <a:gd name="T71" fmla="*/ 15872 h 33"/>
                <a:gd name="T72" fmla="*/ 17408 w 40"/>
                <a:gd name="T73" fmla="*/ 16384 h 33"/>
                <a:gd name="T74" fmla="*/ 16384 w 40"/>
                <a:gd name="T75" fmla="*/ 16384 h 33"/>
                <a:gd name="T76" fmla="*/ 15360 w 40"/>
                <a:gd name="T77" fmla="*/ 16896 h 33"/>
                <a:gd name="T78" fmla="*/ 13312 w 40"/>
                <a:gd name="T79" fmla="*/ 1689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6" name="Freeform 223">
              <a:extLst>
                <a:ext uri="{FF2B5EF4-FFF2-40B4-BE49-F238E27FC236}">
                  <a16:creationId xmlns:a16="http://schemas.microsoft.com/office/drawing/2014/main" id="{D5E4CF3F-F45D-4995-ADA4-CC0324A9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1536 w 24"/>
                <a:gd name="T1" fmla="*/ 10164 h 24"/>
                <a:gd name="T2" fmla="*/ 1024 w 24"/>
                <a:gd name="T3" fmla="*/ 10164 h 24"/>
                <a:gd name="T4" fmla="*/ 512 w 24"/>
                <a:gd name="T5" fmla="*/ 9711 h 24"/>
                <a:gd name="T6" fmla="*/ 512 w 24"/>
                <a:gd name="T7" fmla="*/ 8840 h 24"/>
                <a:gd name="T8" fmla="*/ 0 w 24"/>
                <a:gd name="T9" fmla="*/ 8411 h 24"/>
                <a:gd name="T10" fmla="*/ 512 w 24"/>
                <a:gd name="T11" fmla="*/ 7600 h 24"/>
                <a:gd name="T12" fmla="*/ 1024 w 24"/>
                <a:gd name="T13" fmla="*/ 7600 h 24"/>
                <a:gd name="T14" fmla="*/ 2048 w 24"/>
                <a:gd name="T15" fmla="*/ 7600 h 24"/>
                <a:gd name="T16" fmla="*/ 3584 w 24"/>
                <a:gd name="T17" fmla="*/ 7600 h 24"/>
                <a:gd name="T18" fmla="*/ 4608 w 24"/>
                <a:gd name="T19" fmla="*/ 7179 h 24"/>
                <a:gd name="T20" fmla="*/ 5120 w 24"/>
                <a:gd name="T21" fmla="*/ 7179 h 24"/>
                <a:gd name="T22" fmla="*/ 5120 w 24"/>
                <a:gd name="T23" fmla="*/ 6707 h 24"/>
                <a:gd name="T24" fmla="*/ 5120 w 24"/>
                <a:gd name="T25" fmla="*/ 5863 h 24"/>
                <a:gd name="T26" fmla="*/ 4608 w 24"/>
                <a:gd name="T27" fmla="*/ 5190 h 24"/>
                <a:gd name="T28" fmla="*/ 4608 w 24"/>
                <a:gd name="T29" fmla="*/ 4755 h 24"/>
                <a:gd name="T30" fmla="*/ 4096 w 24"/>
                <a:gd name="T31" fmla="*/ 4755 h 24"/>
                <a:gd name="T32" fmla="*/ 3584 w 24"/>
                <a:gd name="T33" fmla="*/ 4755 h 24"/>
                <a:gd name="T34" fmla="*/ 2560 w 24"/>
                <a:gd name="T35" fmla="*/ 4755 h 24"/>
                <a:gd name="T36" fmla="*/ 1536 w 24"/>
                <a:gd name="T37" fmla="*/ 5190 h 24"/>
                <a:gd name="T38" fmla="*/ 512 w 24"/>
                <a:gd name="T39" fmla="*/ 5190 h 24"/>
                <a:gd name="T40" fmla="*/ 0 w 24"/>
                <a:gd name="T41" fmla="*/ 4755 h 24"/>
                <a:gd name="T42" fmla="*/ 0 w 24"/>
                <a:gd name="T43" fmla="*/ 4755 h 24"/>
                <a:gd name="T44" fmla="*/ 0 w 24"/>
                <a:gd name="T45" fmla="*/ 4295 h 24"/>
                <a:gd name="T46" fmla="*/ 1024 w 24"/>
                <a:gd name="T47" fmla="*/ 4295 h 24"/>
                <a:gd name="T48" fmla="*/ 2048 w 24"/>
                <a:gd name="T49" fmla="*/ 3881 h 24"/>
                <a:gd name="T50" fmla="*/ 2560 w 24"/>
                <a:gd name="T51" fmla="*/ 3881 h 24"/>
                <a:gd name="T52" fmla="*/ 3072 w 24"/>
                <a:gd name="T53" fmla="*/ 3425 h 24"/>
                <a:gd name="T54" fmla="*/ 3584 w 24"/>
                <a:gd name="T55" fmla="*/ 2994 h 24"/>
                <a:gd name="T56" fmla="*/ 3584 w 24"/>
                <a:gd name="T57" fmla="*/ 2650 h 24"/>
                <a:gd name="T58" fmla="*/ 3584 w 24"/>
                <a:gd name="T59" fmla="*/ 2193 h 24"/>
                <a:gd name="T60" fmla="*/ 3584 w 24"/>
                <a:gd name="T61" fmla="*/ 1353 h 24"/>
                <a:gd name="T62" fmla="*/ 4096 w 24"/>
                <a:gd name="T63" fmla="*/ 1353 h 24"/>
                <a:gd name="T64" fmla="*/ 5120 w 24"/>
                <a:gd name="T65" fmla="*/ 893 h 24"/>
                <a:gd name="T66" fmla="*/ 6656 w 24"/>
                <a:gd name="T67" fmla="*/ 456 h 24"/>
                <a:gd name="T68" fmla="*/ 8192 w 24"/>
                <a:gd name="T69" fmla="*/ 0 h 24"/>
                <a:gd name="T70" fmla="*/ 8704 w 24"/>
                <a:gd name="T71" fmla="*/ 0 h 24"/>
                <a:gd name="T72" fmla="*/ 9216 w 24"/>
                <a:gd name="T73" fmla="*/ 0 h 24"/>
                <a:gd name="T74" fmla="*/ 9728 w 24"/>
                <a:gd name="T75" fmla="*/ 893 h 24"/>
                <a:gd name="T76" fmla="*/ 10752 w 24"/>
                <a:gd name="T77" fmla="*/ 2650 h 24"/>
                <a:gd name="T78" fmla="*/ 11776 w 24"/>
                <a:gd name="T79" fmla="*/ 4295 h 24"/>
                <a:gd name="T80" fmla="*/ 12288 w 24"/>
                <a:gd name="T81" fmla="*/ 5190 h 24"/>
                <a:gd name="T82" fmla="*/ 12288 w 24"/>
                <a:gd name="T83" fmla="*/ 6308 h 24"/>
                <a:gd name="T84" fmla="*/ 12288 w 24"/>
                <a:gd name="T85" fmla="*/ 7179 h 24"/>
                <a:gd name="T86" fmla="*/ 10752 w 24"/>
                <a:gd name="T87" fmla="*/ 7600 h 24"/>
                <a:gd name="T88" fmla="*/ 9728 w 24"/>
                <a:gd name="T89" fmla="*/ 7600 h 24"/>
                <a:gd name="T90" fmla="*/ 7168 w 24"/>
                <a:gd name="T91" fmla="*/ 8411 h 24"/>
                <a:gd name="T92" fmla="*/ 4608 w 24"/>
                <a:gd name="T93" fmla="*/ 9312 h 24"/>
                <a:gd name="T94" fmla="*/ 2048 w 24"/>
                <a:gd name="T95" fmla="*/ 10164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7" name="Freeform 224">
              <a:extLst>
                <a:ext uri="{FF2B5EF4-FFF2-40B4-BE49-F238E27FC236}">
                  <a16:creationId xmlns:a16="http://schemas.microsoft.com/office/drawing/2014/main" id="{D68B9159-E426-4092-9A4C-2BBE0A41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4608 w 9"/>
                <a:gd name="T1" fmla="*/ 6643 h 17"/>
                <a:gd name="T2" fmla="*/ 3584 w 9"/>
                <a:gd name="T3" fmla="*/ 6202 h 17"/>
                <a:gd name="T4" fmla="*/ 3072 w 9"/>
                <a:gd name="T5" fmla="*/ 6202 h 17"/>
                <a:gd name="T6" fmla="*/ 2560 w 9"/>
                <a:gd name="T7" fmla="*/ 6202 h 17"/>
                <a:gd name="T8" fmla="*/ 2560 w 9"/>
                <a:gd name="T9" fmla="*/ 5400 h 17"/>
                <a:gd name="T10" fmla="*/ 2048 w 9"/>
                <a:gd name="T11" fmla="*/ 4661 h 17"/>
                <a:gd name="T12" fmla="*/ 2048 w 9"/>
                <a:gd name="T13" fmla="*/ 3863 h 17"/>
                <a:gd name="T14" fmla="*/ 1536 w 9"/>
                <a:gd name="T15" fmla="*/ 3195 h 17"/>
                <a:gd name="T16" fmla="*/ 1536 w 9"/>
                <a:gd name="T17" fmla="*/ 2401 h 17"/>
                <a:gd name="T18" fmla="*/ 1024 w 9"/>
                <a:gd name="T19" fmla="*/ 1646 h 17"/>
                <a:gd name="T20" fmla="*/ 512 w 9"/>
                <a:gd name="T21" fmla="*/ 848 h 17"/>
                <a:gd name="T22" fmla="*/ 0 w 9"/>
                <a:gd name="T23" fmla="*/ 0 h 17"/>
                <a:gd name="T24" fmla="*/ 512 w 9"/>
                <a:gd name="T25" fmla="*/ 0 h 17"/>
                <a:gd name="T26" fmla="*/ 512 w 9"/>
                <a:gd name="T27" fmla="*/ 0 h 17"/>
                <a:gd name="T28" fmla="*/ 512 w 9"/>
                <a:gd name="T29" fmla="*/ 0 h 17"/>
                <a:gd name="T30" fmla="*/ 1024 w 9"/>
                <a:gd name="T31" fmla="*/ 0 h 17"/>
                <a:gd name="T32" fmla="*/ 1024 w 9"/>
                <a:gd name="T33" fmla="*/ 0 h 17"/>
                <a:gd name="T34" fmla="*/ 1536 w 9"/>
                <a:gd name="T35" fmla="*/ 0 h 17"/>
                <a:gd name="T36" fmla="*/ 1536 w 9"/>
                <a:gd name="T37" fmla="*/ 437 h 17"/>
                <a:gd name="T38" fmla="*/ 2048 w 9"/>
                <a:gd name="T39" fmla="*/ 848 h 17"/>
                <a:gd name="T40" fmla="*/ 2560 w 9"/>
                <a:gd name="T41" fmla="*/ 1646 h 17"/>
                <a:gd name="T42" fmla="*/ 3072 w 9"/>
                <a:gd name="T43" fmla="*/ 2401 h 17"/>
                <a:gd name="T44" fmla="*/ 3584 w 9"/>
                <a:gd name="T45" fmla="*/ 3195 h 17"/>
                <a:gd name="T46" fmla="*/ 4096 w 9"/>
                <a:gd name="T47" fmla="*/ 3863 h 17"/>
                <a:gd name="T48" fmla="*/ 4096 w 9"/>
                <a:gd name="T49" fmla="*/ 4661 h 17"/>
                <a:gd name="T50" fmla="*/ 4608 w 9"/>
                <a:gd name="T51" fmla="*/ 5853 h 17"/>
                <a:gd name="T52" fmla="*/ 4608 w 9"/>
                <a:gd name="T53" fmla="*/ 6643 h 17"/>
                <a:gd name="T54" fmla="*/ 4608 w 9"/>
                <a:gd name="T55" fmla="*/ 6643 h 17"/>
                <a:gd name="T56" fmla="*/ 4608 w 9"/>
                <a:gd name="T57" fmla="*/ 66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8" name="Freeform 225">
              <a:extLst>
                <a:ext uri="{FF2B5EF4-FFF2-40B4-BE49-F238E27FC236}">
                  <a16:creationId xmlns:a16="http://schemas.microsoft.com/office/drawing/2014/main" id="{F04B51DA-68B2-4BE2-B1B4-9AD2082A8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2048 h 4"/>
                <a:gd name="T2" fmla="*/ 0 w 8"/>
                <a:gd name="T3" fmla="*/ 512 h 4"/>
                <a:gd name="T4" fmla="*/ 512 w 8"/>
                <a:gd name="T5" fmla="*/ 512 h 4"/>
                <a:gd name="T6" fmla="*/ 1024 w 8"/>
                <a:gd name="T7" fmla="*/ 512 h 4"/>
                <a:gd name="T8" fmla="*/ 2048 w 8"/>
                <a:gd name="T9" fmla="*/ 0 h 4"/>
                <a:gd name="T10" fmla="*/ 2560 w 8"/>
                <a:gd name="T11" fmla="*/ 0 h 4"/>
                <a:gd name="T12" fmla="*/ 3072 w 8"/>
                <a:gd name="T13" fmla="*/ 0 h 4"/>
                <a:gd name="T14" fmla="*/ 3584 w 8"/>
                <a:gd name="T15" fmla="*/ 0 h 4"/>
                <a:gd name="T16" fmla="*/ 4096 w 8"/>
                <a:gd name="T17" fmla="*/ 0 h 4"/>
                <a:gd name="T18" fmla="*/ 4096 w 8"/>
                <a:gd name="T19" fmla="*/ 0 h 4"/>
                <a:gd name="T20" fmla="*/ 4096 w 8"/>
                <a:gd name="T21" fmla="*/ 512 h 4"/>
                <a:gd name="T22" fmla="*/ 4096 w 8"/>
                <a:gd name="T23" fmla="*/ 1024 h 4"/>
                <a:gd name="T24" fmla="*/ 4096 w 8"/>
                <a:gd name="T25" fmla="*/ 1536 h 4"/>
                <a:gd name="T26" fmla="*/ 3584 w 8"/>
                <a:gd name="T27" fmla="*/ 1536 h 4"/>
                <a:gd name="T28" fmla="*/ 3072 w 8"/>
                <a:gd name="T29" fmla="*/ 1536 h 4"/>
                <a:gd name="T30" fmla="*/ 3072 w 8"/>
                <a:gd name="T31" fmla="*/ 1536 h 4"/>
                <a:gd name="T32" fmla="*/ 2560 w 8"/>
                <a:gd name="T33" fmla="*/ 1536 h 4"/>
                <a:gd name="T34" fmla="*/ 2048 w 8"/>
                <a:gd name="T35" fmla="*/ 1536 h 4"/>
                <a:gd name="T36" fmla="*/ 1536 w 8"/>
                <a:gd name="T37" fmla="*/ 1536 h 4"/>
                <a:gd name="T38" fmla="*/ 1024 w 8"/>
                <a:gd name="T39" fmla="*/ 1536 h 4"/>
                <a:gd name="T40" fmla="*/ 512 w 8"/>
                <a:gd name="T41" fmla="*/ 2048 h 4"/>
                <a:gd name="T42" fmla="*/ 0 w 8"/>
                <a:gd name="T43" fmla="*/ 204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39" name="Freeform 226">
              <a:extLst>
                <a:ext uri="{FF2B5EF4-FFF2-40B4-BE49-F238E27FC236}">
                  <a16:creationId xmlns:a16="http://schemas.microsoft.com/office/drawing/2014/main" id="{A5AC1222-BC8A-477B-94E7-7EDA7571F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512 w 9"/>
                <a:gd name="T1" fmla="*/ 2560 h 5"/>
                <a:gd name="T2" fmla="*/ 512 w 9"/>
                <a:gd name="T3" fmla="*/ 2048 h 5"/>
                <a:gd name="T4" fmla="*/ 512 w 9"/>
                <a:gd name="T5" fmla="*/ 2048 h 5"/>
                <a:gd name="T6" fmla="*/ 0 w 9"/>
                <a:gd name="T7" fmla="*/ 1536 h 5"/>
                <a:gd name="T8" fmla="*/ 0 w 9"/>
                <a:gd name="T9" fmla="*/ 1536 h 5"/>
                <a:gd name="T10" fmla="*/ 0 w 9"/>
                <a:gd name="T11" fmla="*/ 1024 h 5"/>
                <a:gd name="T12" fmla="*/ 512 w 9"/>
                <a:gd name="T13" fmla="*/ 1024 h 5"/>
                <a:gd name="T14" fmla="*/ 512 w 9"/>
                <a:gd name="T15" fmla="*/ 512 h 5"/>
                <a:gd name="T16" fmla="*/ 1024 w 9"/>
                <a:gd name="T17" fmla="*/ 512 h 5"/>
                <a:gd name="T18" fmla="*/ 1024 w 9"/>
                <a:gd name="T19" fmla="*/ 512 h 5"/>
                <a:gd name="T20" fmla="*/ 1536 w 9"/>
                <a:gd name="T21" fmla="*/ 0 h 5"/>
                <a:gd name="T22" fmla="*/ 2048 w 9"/>
                <a:gd name="T23" fmla="*/ 0 h 5"/>
                <a:gd name="T24" fmla="*/ 2560 w 9"/>
                <a:gd name="T25" fmla="*/ 0 h 5"/>
                <a:gd name="T26" fmla="*/ 2560 w 9"/>
                <a:gd name="T27" fmla="*/ 0 h 5"/>
                <a:gd name="T28" fmla="*/ 3072 w 9"/>
                <a:gd name="T29" fmla="*/ 0 h 5"/>
                <a:gd name="T30" fmla="*/ 3584 w 9"/>
                <a:gd name="T31" fmla="*/ 0 h 5"/>
                <a:gd name="T32" fmla="*/ 4096 w 9"/>
                <a:gd name="T33" fmla="*/ 0 h 5"/>
                <a:gd name="T34" fmla="*/ 4608 w 9"/>
                <a:gd name="T35" fmla="*/ 512 h 5"/>
                <a:gd name="T36" fmla="*/ 4096 w 9"/>
                <a:gd name="T37" fmla="*/ 512 h 5"/>
                <a:gd name="T38" fmla="*/ 4096 w 9"/>
                <a:gd name="T39" fmla="*/ 1024 h 5"/>
                <a:gd name="T40" fmla="*/ 4096 w 9"/>
                <a:gd name="T41" fmla="*/ 1024 h 5"/>
                <a:gd name="T42" fmla="*/ 3584 w 9"/>
                <a:gd name="T43" fmla="*/ 1024 h 5"/>
                <a:gd name="T44" fmla="*/ 3584 w 9"/>
                <a:gd name="T45" fmla="*/ 1536 h 5"/>
                <a:gd name="T46" fmla="*/ 3584 w 9"/>
                <a:gd name="T47" fmla="*/ 1536 h 5"/>
                <a:gd name="T48" fmla="*/ 2560 w 9"/>
                <a:gd name="T49" fmla="*/ 2048 h 5"/>
                <a:gd name="T50" fmla="*/ 2048 w 9"/>
                <a:gd name="T51" fmla="*/ 2048 h 5"/>
                <a:gd name="T52" fmla="*/ 1536 w 9"/>
                <a:gd name="T53" fmla="*/ 2048 h 5"/>
                <a:gd name="T54" fmla="*/ 1024 w 9"/>
                <a:gd name="T55" fmla="*/ 2048 h 5"/>
                <a:gd name="T56" fmla="*/ 512 w 9"/>
                <a:gd name="T57" fmla="*/ 25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0" name="Freeform 227">
              <a:extLst>
                <a:ext uri="{FF2B5EF4-FFF2-40B4-BE49-F238E27FC236}">
                  <a16:creationId xmlns:a16="http://schemas.microsoft.com/office/drawing/2014/main" id="{CCD2C3AF-75C0-4AFF-A599-660536D4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9365 w 47"/>
                <a:gd name="T1" fmla="*/ 21350 h 47"/>
                <a:gd name="T2" fmla="*/ 9854 w 47"/>
                <a:gd name="T3" fmla="*/ 20422 h 47"/>
                <a:gd name="T4" fmla="*/ 12498 w 47"/>
                <a:gd name="T5" fmla="*/ 18531 h 47"/>
                <a:gd name="T6" fmla="*/ 14350 w 47"/>
                <a:gd name="T7" fmla="*/ 17603 h 47"/>
                <a:gd name="T8" fmla="*/ 14834 w 47"/>
                <a:gd name="T9" fmla="*/ 16617 h 47"/>
                <a:gd name="T10" fmla="*/ 14350 w 47"/>
                <a:gd name="T11" fmla="*/ 15317 h 47"/>
                <a:gd name="T12" fmla="*/ 13922 w 47"/>
                <a:gd name="T13" fmla="*/ 14834 h 47"/>
                <a:gd name="T14" fmla="*/ 11041 w 47"/>
                <a:gd name="T15" fmla="*/ 15774 h 47"/>
                <a:gd name="T16" fmla="*/ 9854 w 47"/>
                <a:gd name="T17" fmla="*/ 16617 h 47"/>
                <a:gd name="T18" fmla="*/ 12017 w 47"/>
                <a:gd name="T19" fmla="*/ 14834 h 47"/>
                <a:gd name="T20" fmla="*/ 12953 w 47"/>
                <a:gd name="T21" fmla="*/ 12953 h 47"/>
                <a:gd name="T22" fmla="*/ 11526 w 47"/>
                <a:gd name="T23" fmla="*/ 12498 h 47"/>
                <a:gd name="T24" fmla="*/ 9365 w 47"/>
                <a:gd name="T25" fmla="*/ 13441 h 47"/>
                <a:gd name="T26" fmla="*/ 8398 w 47"/>
                <a:gd name="T27" fmla="*/ 11041 h 47"/>
                <a:gd name="T28" fmla="*/ 7497 w 47"/>
                <a:gd name="T29" fmla="*/ 14350 h 47"/>
                <a:gd name="T30" fmla="*/ 6073 w 47"/>
                <a:gd name="T31" fmla="*/ 16617 h 47"/>
                <a:gd name="T32" fmla="*/ 3789 w 47"/>
                <a:gd name="T33" fmla="*/ 17106 h 47"/>
                <a:gd name="T34" fmla="*/ 2820 w 47"/>
                <a:gd name="T35" fmla="*/ 16617 h 47"/>
                <a:gd name="T36" fmla="*/ 3789 w 47"/>
                <a:gd name="T37" fmla="*/ 15774 h 47"/>
                <a:gd name="T38" fmla="*/ 5216 w 47"/>
                <a:gd name="T39" fmla="*/ 15317 h 47"/>
                <a:gd name="T40" fmla="*/ 5580 w 47"/>
                <a:gd name="T41" fmla="*/ 13441 h 47"/>
                <a:gd name="T42" fmla="*/ 5216 w 47"/>
                <a:gd name="T43" fmla="*/ 9854 h 47"/>
                <a:gd name="T44" fmla="*/ 3789 w 47"/>
                <a:gd name="T45" fmla="*/ 7036 h 47"/>
                <a:gd name="T46" fmla="*/ 2392 w 47"/>
                <a:gd name="T47" fmla="*/ 7036 h 47"/>
                <a:gd name="T48" fmla="*/ 968 w 47"/>
                <a:gd name="T49" fmla="*/ 8896 h 47"/>
                <a:gd name="T50" fmla="*/ 489 w 47"/>
                <a:gd name="T51" fmla="*/ 8398 h 47"/>
                <a:gd name="T52" fmla="*/ 1425 w 47"/>
                <a:gd name="T53" fmla="*/ 5216 h 47"/>
                <a:gd name="T54" fmla="*/ 2820 w 47"/>
                <a:gd name="T55" fmla="*/ 3308 h 47"/>
                <a:gd name="T56" fmla="*/ 4244 w 47"/>
                <a:gd name="T57" fmla="*/ 2820 h 47"/>
                <a:gd name="T58" fmla="*/ 5580 w 47"/>
                <a:gd name="T59" fmla="*/ 4244 h 47"/>
                <a:gd name="T60" fmla="*/ 7497 w 47"/>
                <a:gd name="T61" fmla="*/ 7497 h 47"/>
                <a:gd name="T62" fmla="*/ 7972 w 47"/>
                <a:gd name="T63" fmla="*/ 6073 h 47"/>
                <a:gd name="T64" fmla="*/ 8398 w 47"/>
                <a:gd name="T65" fmla="*/ 5580 h 47"/>
                <a:gd name="T66" fmla="*/ 8896 w 47"/>
                <a:gd name="T67" fmla="*/ 7497 h 47"/>
                <a:gd name="T68" fmla="*/ 9365 w 47"/>
                <a:gd name="T69" fmla="*/ 6546 h 47"/>
                <a:gd name="T70" fmla="*/ 7972 w 47"/>
                <a:gd name="T71" fmla="*/ 4733 h 47"/>
                <a:gd name="T72" fmla="*/ 7497 w 47"/>
                <a:gd name="T73" fmla="*/ 3308 h 47"/>
                <a:gd name="T74" fmla="*/ 8896 w 47"/>
                <a:gd name="T75" fmla="*/ 3789 h 47"/>
                <a:gd name="T76" fmla="*/ 9854 w 47"/>
                <a:gd name="T77" fmla="*/ 5580 h 47"/>
                <a:gd name="T78" fmla="*/ 9854 w 47"/>
                <a:gd name="T79" fmla="*/ 5216 h 47"/>
                <a:gd name="T80" fmla="*/ 9365 w 47"/>
                <a:gd name="T81" fmla="*/ 3789 h 47"/>
                <a:gd name="T82" fmla="*/ 8398 w 47"/>
                <a:gd name="T83" fmla="*/ 2820 h 47"/>
                <a:gd name="T84" fmla="*/ 7497 w 47"/>
                <a:gd name="T85" fmla="*/ 1915 h 47"/>
                <a:gd name="T86" fmla="*/ 8398 w 47"/>
                <a:gd name="T87" fmla="*/ 0 h 47"/>
                <a:gd name="T88" fmla="*/ 9854 w 47"/>
                <a:gd name="T89" fmla="*/ 968 h 47"/>
                <a:gd name="T90" fmla="*/ 11041 w 47"/>
                <a:gd name="T91" fmla="*/ 3789 h 47"/>
                <a:gd name="T92" fmla="*/ 11526 w 47"/>
                <a:gd name="T93" fmla="*/ 6546 h 47"/>
                <a:gd name="T94" fmla="*/ 12498 w 47"/>
                <a:gd name="T95" fmla="*/ 7972 h 47"/>
                <a:gd name="T96" fmla="*/ 15774 w 47"/>
                <a:gd name="T97" fmla="*/ 10790 h 47"/>
                <a:gd name="T98" fmla="*/ 20422 w 47"/>
                <a:gd name="T99" fmla="*/ 14834 h 47"/>
                <a:gd name="T100" fmla="*/ 21350 w 47"/>
                <a:gd name="T101" fmla="*/ 16617 h 47"/>
                <a:gd name="T102" fmla="*/ 21847 w 47"/>
                <a:gd name="T103" fmla="*/ 18074 h 47"/>
                <a:gd name="T104" fmla="*/ 16617 w 47"/>
                <a:gd name="T105" fmla="*/ 19029 h 47"/>
                <a:gd name="T106" fmla="*/ 14350 w 47"/>
                <a:gd name="T107" fmla="*/ 19926 h 47"/>
                <a:gd name="T108" fmla="*/ 11526 w 47"/>
                <a:gd name="T109" fmla="*/ 21350 h 47"/>
                <a:gd name="T110" fmla="*/ 9854 w 47"/>
                <a:gd name="T111" fmla="*/ 218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1" name="Freeform 228">
              <a:extLst>
                <a:ext uri="{FF2B5EF4-FFF2-40B4-BE49-F238E27FC236}">
                  <a16:creationId xmlns:a16="http://schemas.microsoft.com/office/drawing/2014/main" id="{DDB28D2B-B289-4FE3-B2CC-128606DE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17920 w 36"/>
                <a:gd name="T1" fmla="*/ 20332 h 45"/>
                <a:gd name="T2" fmla="*/ 16896 w 36"/>
                <a:gd name="T3" fmla="*/ 19875 h 45"/>
                <a:gd name="T4" fmla="*/ 16384 w 36"/>
                <a:gd name="T5" fmla="*/ 19402 h 45"/>
                <a:gd name="T6" fmla="*/ 15360 w 36"/>
                <a:gd name="T7" fmla="*/ 19402 h 45"/>
                <a:gd name="T8" fmla="*/ 14336 w 36"/>
                <a:gd name="T9" fmla="*/ 18010 h 45"/>
                <a:gd name="T10" fmla="*/ 12800 w 36"/>
                <a:gd name="T11" fmla="*/ 15729 h 45"/>
                <a:gd name="T12" fmla="*/ 10752 w 36"/>
                <a:gd name="T13" fmla="*/ 13831 h 45"/>
                <a:gd name="T14" fmla="*/ 8192 w 36"/>
                <a:gd name="T15" fmla="*/ 10530 h 45"/>
                <a:gd name="T16" fmla="*/ 7168 w 36"/>
                <a:gd name="T17" fmla="*/ 10280 h 45"/>
                <a:gd name="T18" fmla="*/ 6144 w 36"/>
                <a:gd name="T19" fmla="*/ 9810 h 45"/>
                <a:gd name="T20" fmla="*/ 5632 w 36"/>
                <a:gd name="T21" fmla="*/ 9345 h 45"/>
                <a:gd name="T22" fmla="*/ 4608 w 36"/>
                <a:gd name="T23" fmla="*/ 8386 h 45"/>
                <a:gd name="T24" fmla="*/ 4096 w 36"/>
                <a:gd name="T25" fmla="*/ 7482 h 45"/>
                <a:gd name="T26" fmla="*/ 3584 w 36"/>
                <a:gd name="T27" fmla="*/ 6537 h 45"/>
                <a:gd name="T28" fmla="*/ 3072 w 36"/>
                <a:gd name="T29" fmla="*/ 4725 h 45"/>
                <a:gd name="T30" fmla="*/ 2560 w 36"/>
                <a:gd name="T31" fmla="*/ 3783 h 45"/>
                <a:gd name="T32" fmla="*/ 2048 w 36"/>
                <a:gd name="T33" fmla="*/ 2389 h 45"/>
                <a:gd name="T34" fmla="*/ 1536 w 36"/>
                <a:gd name="T35" fmla="*/ 1913 h 45"/>
                <a:gd name="T36" fmla="*/ 512 w 36"/>
                <a:gd name="T37" fmla="*/ 967 h 45"/>
                <a:gd name="T38" fmla="*/ 0 w 36"/>
                <a:gd name="T39" fmla="*/ 0 h 45"/>
                <a:gd name="T40" fmla="*/ 0 w 36"/>
                <a:gd name="T41" fmla="*/ 0 h 45"/>
                <a:gd name="T42" fmla="*/ 1024 w 36"/>
                <a:gd name="T43" fmla="*/ 0 h 45"/>
                <a:gd name="T44" fmla="*/ 1536 w 36"/>
                <a:gd name="T45" fmla="*/ 0 h 45"/>
                <a:gd name="T46" fmla="*/ 2560 w 36"/>
                <a:gd name="T47" fmla="*/ 0 h 45"/>
                <a:gd name="T48" fmla="*/ 3072 w 36"/>
                <a:gd name="T49" fmla="*/ 489 h 45"/>
                <a:gd name="T50" fmla="*/ 4096 w 36"/>
                <a:gd name="T51" fmla="*/ 1424 h 45"/>
                <a:gd name="T52" fmla="*/ 4608 w 36"/>
                <a:gd name="T53" fmla="*/ 2389 h 45"/>
                <a:gd name="T54" fmla="*/ 4608 w 36"/>
                <a:gd name="T55" fmla="*/ 3783 h 45"/>
                <a:gd name="T56" fmla="*/ 4608 w 36"/>
                <a:gd name="T57" fmla="*/ 4725 h 45"/>
                <a:gd name="T58" fmla="*/ 5120 w 36"/>
                <a:gd name="T59" fmla="*/ 6060 h 45"/>
                <a:gd name="T60" fmla="*/ 6144 w 36"/>
                <a:gd name="T61" fmla="*/ 6993 h 45"/>
                <a:gd name="T62" fmla="*/ 7680 w 36"/>
                <a:gd name="T63" fmla="*/ 7953 h 45"/>
                <a:gd name="T64" fmla="*/ 9728 w 36"/>
                <a:gd name="T65" fmla="*/ 9810 h 45"/>
                <a:gd name="T66" fmla="*/ 11776 w 36"/>
                <a:gd name="T67" fmla="*/ 11505 h 45"/>
                <a:gd name="T68" fmla="*/ 14336 w 36"/>
                <a:gd name="T69" fmla="*/ 13346 h 45"/>
                <a:gd name="T70" fmla="*/ 16384 w 36"/>
                <a:gd name="T71" fmla="*/ 15729 h 45"/>
                <a:gd name="T72" fmla="*/ 17408 w 36"/>
                <a:gd name="T73" fmla="*/ 17058 h 45"/>
                <a:gd name="T74" fmla="*/ 17920 w 36"/>
                <a:gd name="T75" fmla="*/ 18482 h 45"/>
                <a:gd name="T76" fmla="*/ 18432 w 36"/>
                <a:gd name="T77" fmla="*/ 19402 h 45"/>
                <a:gd name="T78" fmla="*/ 18432 w 36"/>
                <a:gd name="T79" fmla="*/ 20332 h 45"/>
                <a:gd name="T80" fmla="*/ 18432 w 36"/>
                <a:gd name="T81" fmla="*/ 20826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2" name="Freeform 229">
              <a:extLst>
                <a:ext uri="{FF2B5EF4-FFF2-40B4-BE49-F238E27FC236}">
                  <a16:creationId xmlns:a16="http://schemas.microsoft.com/office/drawing/2014/main" id="{5FEC5140-2445-4E27-9D43-CBEE3CA0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5938 w 27"/>
                <a:gd name="T1" fmla="*/ 7649 h 19"/>
                <a:gd name="T2" fmla="*/ 4809 w 27"/>
                <a:gd name="T3" fmla="*/ 7194 h 19"/>
                <a:gd name="T4" fmla="*/ 3502 w 27"/>
                <a:gd name="T5" fmla="*/ 6385 h 19"/>
                <a:gd name="T6" fmla="*/ 2685 w 27"/>
                <a:gd name="T7" fmla="*/ 5620 h 19"/>
                <a:gd name="T8" fmla="*/ 1784 w 27"/>
                <a:gd name="T9" fmla="*/ 4372 h 19"/>
                <a:gd name="T10" fmla="*/ 1368 w 27"/>
                <a:gd name="T11" fmla="*/ 3279 h 19"/>
                <a:gd name="T12" fmla="*/ 463 w 27"/>
                <a:gd name="T13" fmla="*/ 2017 h 19"/>
                <a:gd name="T14" fmla="*/ 463 w 27"/>
                <a:gd name="T15" fmla="*/ 865 h 19"/>
                <a:gd name="T16" fmla="*/ 909 w 27"/>
                <a:gd name="T17" fmla="*/ 444 h 19"/>
                <a:gd name="T18" fmla="*/ 1784 w 27"/>
                <a:gd name="T19" fmla="*/ 444 h 19"/>
                <a:gd name="T20" fmla="*/ 2238 w 27"/>
                <a:gd name="T21" fmla="*/ 444 h 19"/>
                <a:gd name="T22" fmla="*/ 2685 w 27"/>
                <a:gd name="T23" fmla="*/ 444 h 19"/>
                <a:gd name="T24" fmla="*/ 3502 w 27"/>
                <a:gd name="T25" fmla="*/ 865 h 19"/>
                <a:gd name="T26" fmla="*/ 3934 w 27"/>
                <a:gd name="T27" fmla="*/ 865 h 19"/>
                <a:gd name="T28" fmla="*/ 4809 w 27"/>
                <a:gd name="T29" fmla="*/ 1262 h 19"/>
                <a:gd name="T30" fmla="*/ 5271 w 27"/>
                <a:gd name="T31" fmla="*/ 2458 h 19"/>
                <a:gd name="T32" fmla="*/ 5718 w 27"/>
                <a:gd name="T33" fmla="*/ 3279 h 19"/>
                <a:gd name="T34" fmla="*/ 5938 w 27"/>
                <a:gd name="T35" fmla="*/ 3928 h 19"/>
                <a:gd name="T36" fmla="*/ 6874 w 27"/>
                <a:gd name="T37" fmla="*/ 4372 h 19"/>
                <a:gd name="T38" fmla="*/ 7722 w 27"/>
                <a:gd name="T39" fmla="*/ 4787 h 19"/>
                <a:gd name="T40" fmla="*/ 8986 w 27"/>
                <a:gd name="T41" fmla="*/ 4372 h 19"/>
                <a:gd name="T42" fmla="*/ 9440 w 27"/>
                <a:gd name="T43" fmla="*/ 4372 h 19"/>
                <a:gd name="T44" fmla="*/ 9903 w 27"/>
                <a:gd name="T45" fmla="*/ 3928 h 19"/>
                <a:gd name="T46" fmla="*/ 10747 w 27"/>
                <a:gd name="T47" fmla="*/ 3694 h 19"/>
                <a:gd name="T48" fmla="*/ 11224 w 27"/>
                <a:gd name="T49" fmla="*/ 3694 h 19"/>
                <a:gd name="T50" fmla="*/ 11656 w 27"/>
                <a:gd name="T51" fmla="*/ 3928 h 19"/>
                <a:gd name="T52" fmla="*/ 11656 w 27"/>
                <a:gd name="T53" fmla="*/ 4372 h 19"/>
                <a:gd name="T54" fmla="*/ 11656 w 27"/>
                <a:gd name="T55" fmla="*/ 4787 h 19"/>
                <a:gd name="T56" fmla="*/ 11656 w 27"/>
                <a:gd name="T57" fmla="*/ 5176 h 19"/>
                <a:gd name="T58" fmla="*/ 11224 w 27"/>
                <a:gd name="T59" fmla="*/ 5620 h 19"/>
                <a:gd name="T60" fmla="*/ 10347 w 27"/>
                <a:gd name="T61" fmla="*/ 6385 h 19"/>
                <a:gd name="T62" fmla="*/ 9440 w 27"/>
                <a:gd name="T63" fmla="*/ 7194 h 19"/>
                <a:gd name="T64" fmla="*/ 8199 w 27"/>
                <a:gd name="T65" fmla="*/ 7649 h 19"/>
                <a:gd name="T66" fmla="*/ 7322 w 27"/>
                <a:gd name="T67" fmla="*/ 7649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3" name="Freeform 230">
              <a:extLst>
                <a:ext uri="{FF2B5EF4-FFF2-40B4-BE49-F238E27FC236}">
                  <a16:creationId xmlns:a16="http://schemas.microsoft.com/office/drawing/2014/main" id="{CAB8FBA0-6810-42B8-8C1F-2A0DEB6E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001 w 18"/>
                <a:gd name="T1" fmla="*/ 7649 h 19"/>
                <a:gd name="T2" fmla="*/ 1666 w 18"/>
                <a:gd name="T3" fmla="*/ 7649 h 19"/>
                <a:gd name="T4" fmla="*/ 1666 w 18"/>
                <a:gd name="T5" fmla="*/ 7194 h 19"/>
                <a:gd name="T6" fmla="*/ 1666 w 18"/>
                <a:gd name="T7" fmla="*/ 6804 h 19"/>
                <a:gd name="T8" fmla="*/ 2001 w 18"/>
                <a:gd name="T9" fmla="*/ 6804 h 19"/>
                <a:gd name="T10" fmla="*/ 2419 w 18"/>
                <a:gd name="T11" fmla="*/ 6385 h 19"/>
                <a:gd name="T12" fmla="*/ 2419 w 18"/>
                <a:gd name="T13" fmla="*/ 5939 h 19"/>
                <a:gd name="T14" fmla="*/ 2802 w 18"/>
                <a:gd name="T15" fmla="*/ 5620 h 19"/>
                <a:gd name="T16" fmla="*/ 2802 w 18"/>
                <a:gd name="T17" fmla="*/ 4787 h 19"/>
                <a:gd name="T18" fmla="*/ 2419 w 18"/>
                <a:gd name="T19" fmla="*/ 3928 h 19"/>
                <a:gd name="T20" fmla="*/ 2001 w 18"/>
                <a:gd name="T21" fmla="*/ 3279 h 19"/>
                <a:gd name="T22" fmla="*/ 1666 w 18"/>
                <a:gd name="T23" fmla="*/ 2886 h 19"/>
                <a:gd name="T24" fmla="*/ 1666 w 18"/>
                <a:gd name="T25" fmla="*/ 2458 h 19"/>
                <a:gd name="T26" fmla="*/ 1244 w 18"/>
                <a:gd name="T27" fmla="*/ 2458 h 19"/>
                <a:gd name="T28" fmla="*/ 858 w 18"/>
                <a:gd name="T29" fmla="*/ 2458 h 19"/>
                <a:gd name="T30" fmla="*/ 441 w 18"/>
                <a:gd name="T31" fmla="*/ 2886 h 19"/>
                <a:gd name="T32" fmla="*/ 0 w 18"/>
                <a:gd name="T33" fmla="*/ 2458 h 19"/>
                <a:gd name="T34" fmla="*/ 0 w 18"/>
                <a:gd name="T35" fmla="*/ 1684 h 19"/>
                <a:gd name="T36" fmla="*/ 441 w 18"/>
                <a:gd name="T37" fmla="*/ 1262 h 19"/>
                <a:gd name="T38" fmla="*/ 441 w 18"/>
                <a:gd name="T39" fmla="*/ 1262 h 19"/>
                <a:gd name="T40" fmla="*/ 858 w 18"/>
                <a:gd name="T41" fmla="*/ 1262 h 19"/>
                <a:gd name="T42" fmla="*/ 1244 w 18"/>
                <a:gd name="T43" fmla="*/ 865 h 19"/>
                <a:gd name="T44" fmla="*/ 1666 w 18"/>
                <a:gd name="T45" fmla="*/ 444 h 19"/>
                <a:gd name="T46" fmla="*/ 2419 w 18"/>
                <a:gd name="T47" fmla="*/ 0 h 19"/>
                <a:gd name="T48" fmla="*/ 3239 w 18"/>
                <a:gd name="T49" fmla="*/ 0 h 19"/>
                <a:gd name="T50" fmla="*/ 3675 w 18"/>
                <a:gd name="T51" fmla="*/ 865 h 19"/>
                <a:gd name="T52" fmla="*/ 3891 w 18"/>
                <a:gd name="T53" fmla="*/ 2886 h 19"/>
                <a:gd name="T54" fmla="*/ 4704 w 18"/>
                <a:gd name="T55" fmla="*/ 4372 h 19"/>
                <a:gd name="T56" fmla="*/ 5145 w 18"/>
                <a:gd name="T57" fmla="*/ 5176 h 19"/>
                <a:gd name="T58" fmla="*/ 6298 w 18"/>
                <a:gd name="T59" fmla="*/ 6385 h 19"/>
                <a:gd name="T60" fmla="*/ 7146 w 18"/>
                <a:gd name="T61" fmla="*/ 7194 h 19"/>
                <a:gd name="T62" fmla="*/ 6703 w 18"/>
                <a:gd name="T63" fmla="*/ 7194 h 19"/>
                <a:gd name="T64" fmla="*/ 6298 w 18"/>
                <a:gd name="T65" fmla="*/ 7194 h 19"/>
                <a:gd name="T66" fmla="*/ 5448 w 18"/>
                <a:gd name="T67" fmla="*/ 7194 h 19"/>
                <a:gd name="T68" fmla="*/ 4704 w 18"/>
                <a:gd name="T69" fmla="*/ 7649 h 19"/>
                <a:gd name="T70" fmla="*/ 4704 w 18"/>
                <a:gd name="T71" fmla="*/ 6804 h 19"/>
                <a:gd name="T72" fmla="*/ 5145 w 18"/>
                <a:gd name="T73" fmla="*/ 5939 h 19"/>
                <a:gd name="T74" fmla="*/ 5145 w 18"/>
                <a:gd name="T75" fmla="*/ 5620 h 19"/>
                <a:gd name="T76" fmla="*/ 4704 w 18"/>
                <a:gd name="T77" fmla="*/ 5620 h 19"/>
                <a:gd name="T78" fmla="*/ 4328 w 18"/>
                <a:gd name="T79" fmla="*/ 5620 h 19"/>
                <a:gd name="T80" fmla="*/ 3891 w 18"/>
                <a:gd name="T81" fmla="*/ 6385 h 19"/>
                <a:gd name="T82" fmla="*/ 3891 w 18"/>
                <a:gd name="T83" fmla="*/ 7194 h 19"/>
                <a:gd name="T84" fmla="*/ 3675 w 18"/>
                <a:gd name="T85" fmla="*/ 7649 h 19"/>
                <a:gd name="T86" fmla="*/ 3239 w 18"/>
                <a:gd name="T87" fmla="*/ 7649 h 19"/>
                <a:gd name="T88" fmla="*/ 2419 w 18"/>
                <a:gd name="T89" fmla="*/ 7649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4" name="Freeform 231">
              <a:extLst>
                <a:ext uri="{FF2B5EF4-FFF2-40B4-BE49-F238E27FC236}">
                  <a16:creationId xmlns:a16="http://schemas.microsoft.com/office/drawing/2014/main" id="{65860BF7-8D30-4793-9A73-3B88FE022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753 w 12"/>
                <a:gd name="T1" fmla="*/ 2246 h 8"/>
                <a:gd name="T2" fmla="*/ 753 w 12"/>
                <a:gd name="T3" fmla="*/ 1937 h 8"/>
                <a:gd name="T4" fmla="*/ 753 w 12"/>
                <a:gd name="T5" fmla="*/ 1937 h 8"/>
                <a:gd name="T6" fmla="*/ 393 w 12"/>
                <a:gd name="T7" fmla="*/ 1695 h 8"/>
                <a:gd name="T8" fmla="*/ 393 w 12"/>
                <a:gd name="T9" fmla="*/ 1695 h 8"/>
                <a:gd name="T10" fmla="*/ 0 w 12"/>
                <a:gd name="T11" fmla="*/ 1695 h 8"/>
                <a:gd name="T12" fmla="*/ 0 w 12"/>
                <a:gd name="T13" fmla="*/ 1695 h 8"/>
                <a:gd name="T14" fmla="*/ 0 w 12"/>
                <a:gd name="T15" fmla="*/ 1695 h 8"/>
                <a:gd name="T16" fmla="*/ 0 w 12"/>
                <a:gd name="T17" fmla="*/ 1695 h 8"/>
                <a:gd name="T18" fmla="*/ 393 w 12"/>
                <a:gd name="T19" fmla="*/ 1386 h 8"/>
                <a:gd name="T20" fmla="*/ 753 w 12"/>
                <a:gd name="T21" fmla="*/ 1386 h 8"/>
                <a:gd name="T22" fmla="*/ 753 w 12"/>
                <a:gd name="T23" fmla="*/ 1198 h 8"/>
                <a:gd name="T24" fmla="*/ 1443 w 12"/>
                <a:gd name="T25" fmla="*/ 904 h 8"/>
                <a:gd name="T26" fmla="*/ 2175 w 12"/>
                <a:gd name="T27" fmla="*/ 639 h 8"/>
                <a:gd name="T28" fmla="*/ 2373 w 12"/>
                <a:gd name="T29" fmla="*/ 341 h 8"/>
                <a:gd name="T30" fmla="*/ 2766 w 12"/>
                <a:gd name="T31" fmla="*/ 341 h 8"/>
                <a:gd name="T32" fmla="*/ 3134 w 12"/>
                <a:gd name="T33" fmla="*/ 341 h 8"/>
                <a:gd name="T34" fmla="*/ 3416 w 12"/>
                <a:gd name="T35" fmla="*/ 0 h 8"/>
                <a:gd name="T36" fmla="*/ 3416 w 12"/>
                <a:gd name="T37" fmla="*/ 0 h 8"/>
                <a:gd name="T38" fmla="*/ 3831 w 12"/>
                <a:gd name="T39" fmla="*/ 0 h 8"/>
                <a:gd name="T40" fmla="*/ 3831 w 12"/>
                <a:gd name="T41" fmla="*/ 0 h 8"/>
                <a:gd name="T42" fmla="*/ 4169 w 12"/>
                <a:gd name="T43" fmla="*/ 341 h 8"/>
                <a:gd name="T44" fmla="*/ 4169 w 12"/>
                <a:gd name="T45" fmla="*/ 341 h 8"/>
                <a:gd name="T46" fmla="*/ 4169 w 12"/>
                <a:gd name="T47" fmla="*/ 341 h 8"/>
                <a:gd name="T48" fmla="*/ 4169 w 12"/>
                <a:gd name="T49" fmla="*/ 639 h 8"/>
                <a:gd name="T50" fmla="*/ 4169 w 12"/>
                <a:gd name="T51" fmla="*/ 904 h 8"/>
                <a:gd name="T52" fmla="*/ 4169 w 12"/>
                <a:gd name="T53" fmla="*/ 904 h 8"/>
                <a:gd name="T54" fmla="*/ 3831 w 12"/>
                <a:gd name="T55" fmla="*/ 904 h 8"/>
                <a:gd name="T56" fmla="*/ 3831 w 12"/>
                <a:gd name="T57" fmla="*/ 904 h 8"/>
                <a:gd name="T58" fmla="*/ 3416 w 12"/>
                <a:gd name="T59" fmla="*/ 904 h 8"/>
                <a:gd name="T60" fmla="*/ 3416 w 12"/>
                <a:gd name="T61" fmla="*/ 904 h 8"/>
                <a:gd name="T62" fmla="*/ 3134 w 12"/>
                <a:gd name="T63" fmla="*/ 1198 h 8"/>
                <a:gd name="T64" fmla="*/ 3134 w 12"/>
                <a:gd name="T65" fmla="*/ 1198 h 8"/>
                <a:gd name="T66" fmla="*/ 2766 w 12"/>
                <a:gd name="T67" fmla="*/ 1198 h 8"/>
                <a:gd name="T68" fmla="*/ 2373 w 12"/>
                <a:gd name="T69" fmla="*/ 1386 h 8"/>
                <a:gd name="T70" fmla="*/ 2175 w 12"/>
                <a:gd name="T71" fmla="*/ 1386 h 8"/>
                <a:gd name="T72" fmla="*/ 2175 w 12"/>
                <a:gd name="T73" fmla="*/ 1695 h 8"/>
                <a:gd name="T74" fmla="*/ 1443 w 12"/>
                <a:gd name="T75" fmla="*/ 1695 h 8"/>
                <a:gd name="T76" fmla="*/ 1135 w 12"/>
                <a:gd name="T77" fmla="*/ 1937 h 8"/>
                <a:gd name="T78" fmla="*/ 753 w 12"/>
                <a:gd name="T79" fmla="*/ 2246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5" name="Freeform 232">
              <a:extLst>
                <a:ext uri="{FF2B5EF4-FFF2-40B4-BE49-F238E27FC236}">
                  <a16:creationId xmlns:a16="http://schemas.microsoft.com/office/drawing/2014/main" id="{33E7CB2C-D155-414B-9D05-330D7518D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7721 w 34"/>
                <a:gd name="T1" fmla="*/ 23382 h 50"/>
                <a:gd name="T2" fmla="*/ 6802 w 34"/>
                <a:gd name="T3" fmla="*/ 22883 h 50"/>
                <a:gd name="T4" fmla="*/ 5853 w 34"/>
                <a:gd name="T5" fmla="*/ 21942 h 50"/>
                <a:gd name="T6" fmla="*/ 4958 w 34"/>
                <a:gd name="T7" fmla="*/ 20546 h 50"/>
                <a:gd name="T8" fmla="*/ 4038 w 34"/>
                <a:gd name="T9" fmla="*/ 19105 h 50"/>
                <a:gd name="T10" fmla="*/ 3216 w 34"/>
                <a:gd name="T11" fmla="*/ 17293 h 50"/>
                <a:gd name="T12" fmla="*/ 2296 w 34"/>
                <a:gd name="T13" fmla="*/ 14882 h 50"/>
                <a:gd name="T14" fmla="*/ 1401 w 34"/>
                <a:gd name="T15" fmla="*/ 11326 h 50"/>
                <a:gd name="T16" fmla="*/ 948 w 34"/>
                <a:gd name="T17" fmla="*/ 8484 h 50"/>
                <a:gd name="T18" fmla="*/ 481 w 34"/>
                <a:gd name="T19" fmla="*/ 6574 h 50"/>
                <a:gd name="T20" fmla="*/ 0 w 34"/>
                <a:gd name="T21" fmla="*/ 4752 h 50"/>
                <a:gd name="T22" fmla="*/ 0 w 34"/>
                <a:gd name="T23" fmla="*/ 3320 h 50"/>
                <a:gd name="T24" fmla="*/ 0 w 34"/>
                <a:gd name="T25" fmla="*/ 2400 h 50"/>
                <a:gd name="T26" fmla="*/ 0 w 34"/>
                <a:gd name="T27" fmla="*/ 1459 h 50"/>
                <a:gd name="T28" fmla="*/ 0 w 34"/>
                <a:gd name="T29" fmla="*/ 968 h 50"/>
                <a:gd name="T30" fmla="*/ 481 w 34"/>
                <a:gd name="T31" fmla="*/ 489 h 50"/>
                <a:gd name="T32" fmla="*/ 1401 w 34"/>
                <a:gd name="T33" fmla="*/ 0 h 50"/>
                <a:gd name="T34" fmla="*/ 1868 w 34"/>
                <a:gd name="T35" fmla="*/ 0 h 50"/>
                <a:gd name="T36" fmla="*/ 2761 w 34"/>
                <a:gd name="T37" fmla="*/ 0 h 50"/>
                <a:gd name="T38" fmla="*/ 3681 w 34"/>
                <a:gd name="T39" fmla="*/ 0 h 50"/>
                <a:gd name="T40" fmla="*/ 4038 w 34"/>
                <a:gd name="T41" fmla="*/ 4285 h 50"/>
                <a:gd name="T42" fmla="*/ 4958 w 34"/>
                <a:gd name="T43" fmla="*/ 8973 h 50"/>
                <a:gd name="T44" fmla="*/ 5853 w 34"/>
                <a:gd name="T45" fmla="*/ 13506 h 50"/>
                <a:gd name="T46" fmla="*/ 7721 w 34"/>
                <a:gd name="T47" fmla="*/ 17767 h 50"/>
                <a:gd name="T48" fmla="*/ 7957 w 34"/>
                <a:gd name="T49" fmla="*/ 18133 h 50"/>
                <a:gd name="T50" fmla="*/ 8915 w 34"/>
                <a:gd name="T51" fmla="*/ 18630 h 50"/>
                <a:gd name="T52" fmla="*/ 9366 w 34"/>
                <a:gd name="T53" fmla="*/ 18630 h 50"/>
                <a:gd name="T54" fmla="*/ 10255 w 34"/>
                <a:gd name="T55" fmla="*/ 18630 h 50"/>
                <a:gd name="T56" fmla="*/ 10722 w 34"/>
                <a:gd name="T57" fmla="*/ 18133 h 50"/>
                <a:gd name="T58" fmla="*/ 11534 w 34"/>
                <a:gd name="T59" fmla="*/ 17293 h 50"/>
                <a:gd name="T60" fmla="*/ 12488 w 34"/>
                <a:gd name="T61" fmla="*/ 16341 h 50"/>
                <a:gd name="T62" fmla="*/ 12923 w 34"/>
                <a:gd name="T63" fmla="*/ 15369 h 50"/>
                <a:gd name="T64" fmla="*/ 13812 w 34"/>
                <a:gd name="T65" fmla="*/ 14882 h 50"/>
                <a:gd name="T66" fmla="*/ 14295 w 34"/>
                <a:gd name="T67" fmla="*/ 14446 h 50"/>
                <a:gd name="T68" fmla="*/ 14760 w 34"/>
                <a:gd name="T69" fmla="*/ 14446 h 50"/>
                <a:gd name="T70" fmla="*/ 14760 w 34"/>
                <a:gd name="T71" fmla="*/ 14882 h 50"/>
                <a:gd name="T72" fmla="*/ 15215 w 34"/>
                <a:gd name="T73" fmla="*/ 16341 h 50"/>
                <a:gd name="T74" fmla="*/ 14760 w 34"/>
                <a:gd name="T75" fmla="*/ 17767 h 50"/>
                <a:gd name="T76" fmla="*/ 14760 w 34"/>
                <a:gd name="T77" fmla="*/ 19105 h 50"/>
                <a:gd name="T78" fmla="*/ 13812 w 34"/>
                <a:gd name="T79" fmla="*/ 20057 h 50"/>
                <a:gd name="T80" fmla="*/ 13812 w 34"/>
                <a:gd name="T81" fmla="*/ 19602 h 50"/>
                <a:gd name="T82" fmla="*/ 13812 w 34"/>
                <a:gd name="T83" fmla="*/ 19602 h 50"/>
                <a:gd name="T84" fmla="*/ 13404 w 34"/>
                <a:gd name="T85" fmla="*/ 19602 h 50"/>
                <a:gd name="T86" fmla="*/ 12488 w 34"/>
                <a:gd name="T87" fmla="*/ 20966 h 50"/>
                <a:gd name="T88" fmla="*/ 11171 w 34"/>
                <a:gd name="T89" fmla="*/ 22425 h 50"/>
                <a:gd name="T90" fmla="*/ 10722 w 34"/>
                <a:gd name="T91" fmla="*/ 22883 h 50"/>
                <a:gd name="T92" fmla="*/ 9770 w 34"/>
                <a:gd name="T93" fmla="*/ 23382 h 50"/>
                <a:gd name="T94" fmla="*/ 8915 w 34"/>
                <a:gd name="T95" fmla="*/ 23382 h 50"/>
                <a:gd name="T96" fmla="*/ 7957 w 34"/>
                <a:gd name="T97" fmla="*/ 23382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6" name="Freeform 233">
              <a:extLst>
                <a:ext uri="{FF2B5EF4-FFF2-40B4-BE49-F238E27FC236}">
                  <a16:creationId xmlns:a16="http://schemas.microsoft.com/office/drawing/2014/main" id="{7CDE3284-3C44-4C10-A08B-A7477DEC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365 w 10"/>
                <a:gd name="T1" fmla="*/ 4608 h 9"/>
                <a:gd name="T2" fmla="*/ 0 w 10"/>
                <a:gd name="T3" fmla="*/ 4096 h 9"/>
                <a:gd name="T4" fmla="*/ 365 w 10"/>
                <a:gd name="T5" fmla="*/ 3584 h 9"/>
                <a:gd name="T6" fmla="*/ 365 w 10"/>
                <a:gd name="T7" fmla="*/ 3072 h 9"/>
                <a:gd name="T8" fmla="*/ 365 w 10"/>
                <a:gd name="T9" fmla="*/ 3072 h 9"/>
                <a:gd name="T10" fmla="*/ 694 w 10"/>
                <a:gd name="T11" fmla="*/ 2560 h 9"/>
                <a:gd name="T12" fmla="*/ 694 w 10"/>
                <a:gd name="T13" fmla="*/ 2048 h 9"/>
                <a:gd name="T14" fmla="*/ 990 w 10"/>
                <a:gd name="T15" fmla="*/ 1536 h 9"/>
                <a:gd name="T16" fmla="*/ 1317 w 10"/>
                <a:gd name="T17" fmla="*/ 1024 h 9"/>
                <a:gd name="T18" fmla="*/ 1317 w 10"/>
                <a:gd name="T19" fmla="*/ 1024 h 9"/>
                <a:gd name="T20" fmla="*/ 1678 w 10"/>
                <a:gd name="T21" fmla="*/ 512 h 9"/>
                <a:gd name="T22" fmla="*/ 1881 w 10"/>
                <a:gd name="T23" fmla="*/ 0 h 9"/>
                <a:gd name="T24" fmla="*/ 2202 w 10"/>
                <a:gd name="T25" fmla="*/ 0 h 9"/>
                <a:gd name="T26" fmla="*/ 2502 w 10"/>
                <a:gd name="T27" fmla="*/ 0 h 9"/>
                <a:gd name="T28" fmla="*/ 2867 w 10"/>
                <a:gd name="T29" fmla="*/ 0 h 9"/>
                <a:gd name="T30" fmla="*/ 2867 w 10"/>
                <a:gd name="T31" fmla="*/ 0 h 9"/>
                <a:gd name="T32" fmla="*/ 3188 w 10"/>
                <a:gd name="T33" fmla="*/ 0 h 9"/>
                <a:gd name="T34" fmla="*/ 3188 w 10"/>
                <a:gd name="T35" fmla="*/ 0 h 9"/>
                <a:gd name="T36" fmla="*/ 2867 w 10"/>
                <a:gd name="T37" fmla="*/ 1024 h 9"/>
                <a:gd name="T38" fmla="*/ 2502 w 10"/>
                <a:gd name="T39" fmla="*/ 1536 h 9"/>
                <a:gd name="T40" fmla="*/ 1678 w 10"/>
                <a:gd name="T41" fmla="*/ 2560 h 9"/>
                <a:gd name="T42" fmla="*/ 990 w 10"/>
                <a:gd name="T43" fmla="*/ 3072 h 9"/>
                <a:gd name="T44" fmla="*/ 694 w 10"/>
                <a:gd name="T45" fmla="*/ 4096 h 9"/>
                <a:gd name="T46" fmla="*/ 365 w 10"/>
                <a:gd name="T47" fmla="*/ 4608 h 9"/>
                <a:gd name="T48" fmla="*/ 365 w 10"/>
                <a:gd name="T49" fmla="*/ 460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7" name="Freeform 234">
              <a:extLst>
                <a:ext uri="{FF2B5EF4-FFF2-40B4-BE49-F238E27FC236}">
                  <a16:creationId xmlns:a16="http://schemas.microsoft.com/office/drawing/2014/main" id="{C88A6456-BFC1-4631-9C1A-63D4E768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1536 h 3"/>
                <a:gd name="T2" fmla="*/ 0 w 3"/>
                <a:gd name="T3" fmla="*/ 1536 h 3"/>
                <a:gd name="T4" fmla="*/ 512 w 3"/>
                <a:gd name="T5" fmla="*/ 1024 h 3"/>
                <a:gd name="T6" fmla="*/ 512 w 3"/>
                <a:gd name="T7" fmla="*/ 512 h 3"/>
                <a:gd name="T8" fmla="*/ 1024 w 3"/>
                <a:gd name="T9" fmla="*/ 512 h 3"/>
                <a:gd name="T10" fmla="*/ 1536 w 3"/>
                <a:gd name="T11" fmla="*/ 0 h 3"/>
                <a:gd name="T12" fmla="*/ 1536 w 3"/>
                <a:gd name="T13" fmla="*/ 0 h 3"/>
                <a:gd name="T14" fmla="*/ 1536 w 3"/>
                <a:gd name="T15" fmla="*/ 512 h 3"/>
                <a:gd name="T16" fmla="*/ 1536 w 3"/>
                <a:gd name="T17" fmla="*/ 512 h 3"/>
                <a:gd name="T18" fmla="*/ 1536 w 3"/>
                <a:gd name="T19" fmla="*/ 512 h 3"/>
                <a:gd name="T20" fmla="*/ 1024 w 3"/>
                <a:gd name="T21" fmla="*/ 512 h 3"/>
                <a:gd name="T22" fmla="*/ 1024 w 3"/>
                <a:gd name="T23" fmla="*/ 1024 h 3"/>
                <a:gd name="T24" fmla="*/ 512 w 3"/>
                <a:gd name="T25" fmla="*/ 1536 h 3"/>
                <a:gd name="T26" fmla="*/ 0 w 3"/>
                <a:gd name="T27" fmla="*/ 153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8" name="Freeform 235">
              <a:extLst>
                <a:ext uri="{FF2B5EF4-FFF2-40B4-BE49-F238E27FC236}">
                  <a16:creationId xmlns:a16="http://schemas.microsoft.com/office/drawing/2014/main" id="{E4DDD3CB-E35B-443E-A13A-DDD59B72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1536 w 4"/>
                <a:gd name="T1" fmla="*/ 2048 h 4"/>
                <a:gd name="T2" fmla="*/ 1536 w 4"/>
                <a:gd name="T3" fmla="*/ 2048 h 4"/>
                <a:gd name="T4" fmla="*/ 1024 w 4"/>
                <a:gd name="T5" fmla="*/ 2048 h 4"/>
                <a:gd name="T6" fmla="*/ 512 w 4"/>
                <a:gd name="T7" fmla="*/ 2048 h 4"/>
                <a:gd name="T8" fmla="*/ 512 w 4"/>
                <a:gd name="T9" fmla="*/ 1536 h 4"/>
                <a:gd name="T10" fmla="*/ 0 w 4"/>
                <a:gd name="T11" fmla="*/ 1536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0 h 4"/>
                <a:gd name="T18" fmla="*/ 512 w 4"/>
                <a:gd name="T19" fmla="*/ 512 h 4"/>
                <a:gd name="T20" fmla="*/ 1024 w 4"/>
                <a:gd name="T21" fmla="*/ 1024 h 4"/>
                <a:gd name="T22" fmla="*/ 1024 w 4"/>
                <a:gd name="T23" fmla="*/ 1024 h 4"/>
                <a:gd name="T24" fmla="*/ 1536 w 4"/>
                <a:gd name="T25" fmla="*/ 1536 h 4"/>
                <a:gd name="T26" fmla="*/ 1536 w 4"/>
                <a:gd name="T27" fmla="*/ 1536 h 4"/>
                <a:gd name="T28" fmla="*/ 2048 w 4"/>
                <a:gd name="T29" fmla="*/ 2048 h 4"/>
                <a:gd name="T30" fmla="*/ 1536 w 4"/>
                <a:gd name="T31" fmla="*/ 2048 h 4"/>
                <a:gd name="T32" fmla="*/ 1536 w 4"/>
                <a:gd name="T33" fmla="*/ 204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49" name="Freeform 236">
              <a:extLst>
                <a:ext uri="{FF2B5EF4-FFF2-40B4-BE49-F238E27FC236}">
                  <a16:creationId xmlns:a16="http://schemas.microsoft.com/office/drawing/2014/main" id="{1BB34AD1-1B9B-47C3-B7D0-2983B8912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6926 w 29"/>
                <a:gd name="T1" fmla="*/ 13692 h 31"/>
                <a:gd name="T2" fmla="*/ 4898 w 29"/>
                <a:gd name="T3" fmla="*/ 13251 h 31"/>
                <a:gd name="T4" fmla="*/ 1793 w 29"/>
                <a:gd name="T5" fmla="*/ 12779 h 31"/>
                <a:gd name="T6" fmla="*/ 0 w 29"/>
                <a:gd name="T7" fmla="*/ 12779 h 31"/>
                <a:gd name="T8" fmla="*/ 0 w 29"/>
                <a:gd name="T9" fmla="*/ 11887 h 31"/>
                <a:gd name="T10" fmla="*/ 464 w 29"/>
                <a:gd name="T11" fmla="*/ 11887 h 31"/>
                <a:gd name="T12" fmla="*/ 464 w 29"/>
                <a:gd name="T13" fmla="*/ 11438 h 31"/>
                <a:gd name="T14" fmla="*/ 1376 w 29"/>
                <a:gd name="T15" fmla="*/ 10508 h 31"/>
                <a:gd name="T16" fmla="*/ 2705 w 29"/>
                <a:gd name="T17" fmla="*/ 8817 h 31"/>
                <a:gd name="T18" fmla="*/ 4434 w 29"/>
                <a:gd name="T19" fmla="*/ 5813 h 31"/>
                <a:gd name="T20" fmla="*/ 5779 w 29"/>
                <a:gd name="T21" fmla="*/ 2714 h 31"/>
                <a:gd name="T22" fmla="*/ 6926 w 29"/>
                <a:gd name="T23" fmla="*/ 0 h 31"/>
                <a:gd name="T24" fmla="*/ 9971 w 29"/>
                <a:gd name="T25" fmla="*/ 0 h 31"/>
                <a:gd name="T26" fmla="*/ 9971 w 29"/>
                <a:gd name="T27" fmla="*/ 464 h 31"/>
                <a:gd name="T28" fmla="*/ 9627 w 29"/>
                <a:gd name="T29" fmla="*/ 913 h 31"/>
                <a:gd name="T30" fmla="*/ 8715 w 29"/>
                <a:gd name="T31" fmla="*/ 1797 h 31"/>
                <a:gd name="T32" fmla="*/ 7386 w 29"/>
                <a:gd name="T33" fmla="*/ 2714 h 31"/>
                <a:gd name="T34" fmla="*/ 6447 w 29"/>
                <a:gd name="T35" fmla="*/ 3536 h 31"/>
                <a:gd name="T36" fmla="*/ 6926 w 29"/>
                <a:gd name="T37" fmla="*/ 3536 h 31"/>
                <a:gd name="T38" fmla="*/ 8239 w 29"/>
                <a:gd name="T39" fmla="*/ 2714 h 31"/>
                <a:gd name="T40" fmla="*/ 9179 w 29"/>
                <a:gd name="T41" fmla="*/ 2277 h 31"/>
                <a:gd name="T42" fmla="*/ 9627 w 29"/>
                <a:gd name="T43" fmla="*/ 1797 h 31"/>
                <a:gd name="T44" fmla="*/ 9971 w 29"/>
                <a:gd name="T45" fmla="*/ 1797 h 31"/>
                <a:gd name="T46" fmla="*/ 10451 w 29"/>
                <a:gd name="T47" fmla="*/ 1797 h 31"/>
                <a:gd name="T48" fmla="*/ 10451 w 29"/>
                <a:gd name="T49" fmla="*/ 2714 h 31"/>
                <a:gd name="T50" fmla="*/ 9971 w 29"/>
                <a:gd name="T51" fmla="*/ 4016 h 31"/>
                <a:gd name="T52" fmla="*/ 9179 w 29"/>
                <a:gd name="T53" fmla="*/ 4929 h 31"/>
                <a:gd name="T54" fmla="*/ 8239 w 29"/>
                <a:gd name="T55" fmla="*/ 5813 h 31"/>
                <a:gd name="T56" fmla="*/ 8715 w 29"/>
                <a:gd name="T57" fmla="*/ 6277 h 31"/>
                <a:gd name="T58" fmla="*/ 9179 w 29"/>
                <a:gd name="T59" fmla="*/ 5813 h 31"/>
                <a:gd name="T60" fmla="*/ 9627 w 29"/>
                <a:gd name="T61" fmla="*/ 5340 h 31"/>
                <a:gd name="T62" fmla="*/ 9627 w 29"/>
                <a:gd name="T63" fmla="*/ 4929 h 31"/>
                <a:gd name="T64" fmla="*/ 9971 w 29"/>
                <a:gd name="T65" fmla="*/ 4481 h 31"/>
                <a:gd name="T66" fmla="*/ 10451 w 29"/>
                <a:gd name="T67" fmla="*/ 4016 h 31"/>
                <a:gd name="T68" fmla="*/ 10451 w 29"/>
                <a:gd name="T69" fmla="*/ 3536 h 31"/>
                <a:gd name="T70" fmla="*/ 10883 w 29"/>
                <a:gd name="T71" fmla="*/ 4016 h 31"/>
                <a:gd name="T72" fmla="*/ 11359 w 29"/>
                <a:gd name="T73" fmla="*/ 5813 h 31"/>
                <a:gd name="T74" fmla="*/ 11764 w 29"/>
                <a:gd name="T75" fmla="*/ 7902 h 31"/>
                <a:gd name="T76" fmla="*/ 12239 w 29"/>
                <a:gd name="T77" fmla="*/ 10508 h 31"/>
                <a:gd name="T78" fmla="*/ 12672 w 29"/>
                <a:gd name="T79" fmla="*/ 11438 h 31"/>
                <a:gd name="T80" fmla="*/ 12672 w 29"/>
                <a:gd name="T81" fmla="*/ 12779 h 31"/>
                <a:gd name="T82" fmla="*/ 11359 w 29"/>
                <a:gd name="T83" fmla="*/ 13251 h 31"/>
                <a:gd name="T84" fmla="*/ 10451 w 29"/>
                <a:gd name="T85" fmla="*/ 13692 h 31"/>
                <a:gd name="T86" fmla="*/ 9179 w 29"/>
                <a:gd name="T87" fmla="*/ 13692 h 31"/>
                <a:gd name="T88" fmla="*/ 8239 w 29"/>
                <a:gd name="T89" fmla="*/ 1369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0" name="Freeform 237">
              <a:extLst>
                <a:ext uri="{FF2B5EF4-FFF2-40B4-BE49-F238E27FC236}">
                  <a16:creationId xmlns:a16="http://schemas.microsoft.com/office/drawing/2014/main" id="{6C70521D-3680-43E6-AB18-8DD3DA07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5542 w 41"/>
                <a:gd name="T1" fmla="*/ 48848 h 105"/>
                <a:gd name="T2" fmla="*/ 3732 w 41"/>
                <a:gd name="T3" fmla="*/ 48353 h 105"/>
                <a:gd name="T4" fmla="*/ 2373 w 41"/>
                <a:gd name="T5" fmla="*/ 47864 h 105"/>
                <a:gd name="T6" fmla="*/ 484 w 41"/>
                <a:gd name="T7" fmla="*/ 46953 h 105"/>
                <a:gd name="T8" fmla="*/ 0 w 41"/>
                <a:gd name="T9" fmla="*/ 46461 h 105"/>
                <a:gd name="T10" fmla="*/ 0 w 41"/>
                <a:gd name="T11" fmla="*/ 45996 h 105"/>
                <a:gd name="T12" fmla="*/ 956 w 41"/>
                <a:gd name="T13" fmla="*/ 45520 h 105"/>
                <a:gd name="T14" fmla="*/ 1420 w 41"/>
                <a:gd name="T15" fmla="*/ 44536 h 105"/>
                <a:gd name="T16" fmla="*/ 1889 w 41"/>
                <a:gd name="T17" fmla="*/ 43563 h 105"/>
                <a:gd name="T18" fmla="*/ 2805 w 41"/>
                <a:gd name="T19" fmla="*/ 41760 h 105"/>
                <a:gd name="T20" fmla="*/ 4220 w 41"/>
                <a:gd name="T21" fmla="*/ 39403 h 105"/>
                <a:gd name="T22" fmla="*/ 5058 w 41"/>
                <a:gd name="T23" fmla="*/ 36971 h 105"/>
                <a:gd name="T24" fmla="*/ 6014 w 41"/>
                <a:gd name="T25" fmla="*/ 34383 h 105"/>
                <a:gd name="T26" fmla="*/ 6948 w 41"/>
                <a:gd name="T27" fmla="*/ 32935 h 105"/>
                <a:gd name="T28" fmla="*/ 7373 w 41"/>
                <a:gd name="T29" fmla="*/ 31475 h 105"/>
                <a:gd name="T30" fmla="*/ 7373 w 41"/>
                <a:gd name="T31" fmla="*/ 31127 h 105"/>
                <a:gd name="T32" fmla="*/ 7857 w 41"/>
                <a:gd name="T33" fmla="*/ 30138 h 105"/>
                <a:gd name="T34" fmla="*/ 7857 w 41"/>
                <a:gd name="T35" fmla="*/ 29195 h 105"/>
                <a:gd name="T36" fmla="*/ 8337 w 41"/>
                <a:gd name="T37" fmla="*/ 26842 h 105"/>
                <a:gd name="T38" fmla="*/ 8789 w 41"/>
                <a:gd name="T39" fmla="*/ 23454 h 105"/>
                <a:gd name="T40" fmla="*/ 9262 w 41"/>
                <a:gd name="T41" fmla="*/ 19653 h 105"/>
                <a:gd name="T42" fmla="*/ 9262 w 41"/>
                <a:gd name="T43" fmla="*/ 15889 h 105"/>
                <a:gd name="T44" fmla="*/ 8789 w 41"/>
                <a:gd name="T45" fmla="*/ 12322 h 105"/>
                <a:gd name="T46" fmla="*/ 8337 w 41"/>
                <a:gd name="T47" fmla="*/ 10889 h 105"/>
                <a:gd name="T48" fmla="*/ 8337 w 41"/>
                <a:gd name="T49" fmla="*/ 8994 h 105"/>
                <a:gd name="T50" fmla="*/ 7373 w 41"/>
                <a:gd name="T51" fmla="*/ 7561 h 105"/>
                <a:gd name="T52" fmla="*/ 6948 w 41"/>
                <a:gd name="T53" fmla="*/ 5729 h 105"/>
                <a:gd name="T54" fmla="*/ 6014 w 41"/>
                <a:gd name="T55" fmla="*/ 4297 h 105"/>
                <a:gd name="T56" fmla="*/ 5542 w 41"/>
                <a:gd name="T57" fmla="*/ 3328 h 105"/>
                <a:gd name="T58" fmla="*/ 6014 w 41"/>
                <a:gd name="T59" fmla="*/ 2401 h 105"/>
                <a:gd name="T60" fmla="*/ 6948 w 41"/>
                <a:gd name="T61" fmla="*/ 1927 h 105"/>
                <a:gd name="T62" fmla="*/ 8789 w 41"/>
                <a:gd name="T63" fmla="*/ 973 h 105"/>
                <a:gd name="T64" fmla="*/ 11413 w 41"/>
                <a:gd name="T65" fmla="*/ 491 h 105"/>
                <a:gd name="T66" fmla="*/ 13727 w 41"/>
                <a:gd name="T67" fmla="*/ 0 h 105"/>
                <a:gd name="T68" fmla="*/ 15975 w 41"/>
                <a:gd name="T69" fmla="*/ 1460 h 105"/>
                <a:gd name="T70" fmla="*/ 16882 w 41"/>
                <a:gd name="T71" fmla="*/ 4297 h 105"/>
                <a:gd name="T72" fmla="*/ 17852 w 41"/>
                <a:gd name="T73" fmla="*/ 7084 h 105"/>
                <a:gd name="T74" fmla="*/ 18298 w 41"/>
                <a:gd name="T75" fmla="*/ 10406 h 105"/>
                <a:gd name="T76" fmla="*/ 18298 w 41"/>
                <a:gd name="T77" fmla="*/ 13550 h 105"/>
                <a:gd name="T78" fmla="*/ 18786 w 41"/>
                <a:gd name="T79" fmla="*/ 16386 h 105"/>
                <a:gd name="T80" fmla="*/ 18298 w 41"/>
                <a:gd name="T81" fmla="*/ 19653 h 105"/>
                <a:gd name="T82" fmla="*/ 17852 w 41"/>
                <a:gd name="T83" fmla="*/ 22979 h 105"/>
                <a:gd name="T84" fmla="*/ 17364 w 41"/>
                <a:gd name="T85" fmla="*/ 26359 h 105"/>
                <a:gd name="T86" fmla="*/ 16471 w 41"/>
                <a:gd name="T87" fmla="*/ 29671 h 105"/>
                <a:gd name="T88" fmla="*/ 15522 w 41"/>
                <a:gd name="T89" fmla="*/ 32460 h 105"/>
                <a:gd name="T90" fmla="*/ 14566 w 41"/>
                <a:gd name="T91" fmla="*/ 35788 h 105"/>
                <a:gd name="T92" fmla="*/ 13270 w 41"/>
                <a:gd name="T93" fmla="*/ 38432 h 105"/>
                <a:gd name="T94" fmla="*/ 11881 w 41"/>
                <a:gd name="T95" fmla="*/ 41271 h 105"/>
                <a:gd name="T96" fmla="*/ 10481 w 41"/>
                <a:gd name="T97" fmla="*/ 44044 h 105"/>
                <a:gd name="T98" fmla="*/ 8789 w 41"/>
                <a:gd name="T99" fmla="*/ 46953 h 105"/>
                <a:gd name="T100" fmla="*/ 7373 w 41"/>
                <a:gd name="T101" fmla="*/ 48848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1" name="Freeform 238">
              <a:extLst>
                <a:ext uri="{FF2B5EF4-FFF2-40B4-BE49-F238E27FC236}">
                  <a16:creationId xmlns:a16="http://schemas.microsoft.com/office/drawing/2014/main" id="{F4448619-7BE9-40ED-9C43-4AFAFA38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42208 h 92"/>
                <a:gd name="T2" fmla="*/ 0 w 48"/>
                <a:gd name="T3" fmla="*/ 41225 h 92"/>
                <a:gd name="T4" fmla="*/ 489 w 48"/>
                <a:gd name="T5" fmla="*/ 40814 h 92"/>
                <a:gd name="T6" fmla="*/ 1457 w 48"/>
                <a:gd name="T7" fmla="*/ 39864 h 92"/>
                <a:gd name="T8" fmla="*/ 2397 w 48"/>
                <a:gd name="T9" fmla="*/ 38904 h 92"/>
                <a:gd name="T10" fmla="*/ 3792 w 48"/>
                <a:gd name="T11" fmla="*/ 36635 h 92"/>
                <a:gd name="T12" fmla="*/ 5708 w 48"/>
                <a:gd name="T13" fmla="*/ 32835 h 92"/>
                <a:gd name="T14" fmla="*/ 7505 w 48"/>
                <a:gd name="T15" fmla="*/ 29791 h 92"/>
                <a:gd name="T16" fmla="*/ 8473 w 48"/>
                <a:gd name="T17" fmla="*/ 28364 h 92"/>
                <a:gd name="T18" fmla="*/ 8900 w 48"/>
                <a:gd name="T19" fmla="*/ 26910 h 92"/>
                <a:gd name="T20" fmla="*/ 9389 w 48"/>
                <a:gd name="T21" fmla="*/ 24627 h 92"/>
                <a:gd name="T22" fmla="*/ 10325 w 48"/>
                <a:gd name="T23" fmla="*/ 19911 h 92"/>
                <a:gd name="T24" fmla="*/ 10814 w 48"/>
                <a:gd name="T25" fmla="*/ 14809 h 92"/>
                <a:gd name="T26" fmla="*/ 10814 w 48"/>
                <a:gd name="T27" fmla="*/ 9814 h 92"/>
                <a:gd name="T28" fmla="*/ 10325 w 48"/>
                <a:gd name="T29" fmla="*/ 5209 h 92"/>
                <a:gd name="T30" fmla="*/ 9868 w 48"/>
                <a:gd name="T31" fmla="*/ 2817 h 92"/>
                <a:gd name="T32" fmla="*/ 9389 w 48"/>
                <a:gd name="T33" fmla="*/ 967 h 92"/>
                <a:gd name="T34" fmla="*/ 9389 w 48"/>
                <a:gd name="T35" fmla="*/ 489 h 92"/>
                <a:gd name="T36" fmla="*/ 11297 w 48"/>
                <a:gd name="T37" fmla="*/ 1913 h 92"/>
                <a:gd name="T38" fmla="*/ 12962 w 48"/>
                <a:gd name="T39" fmla="*/ 3784 h 92"/>
                <a:gd name="T40" fmla="*/ 14357 w 48"/>
                <a:gd name="T41" fmla="*/ 5573 h 92"/>
                <a:gd name="T42" fmla="*/ 15327 w 48"/>
                <a:gd name="T43" fmla="*/ 7968 h 92"/>
                <a:gd name="T44" fmla="*/ 15821 w 48"/>
                <a:gd name="T45" fmla="*/ 9814 h 92"/>
                <a:gd name="T46" fmla="*/ 16279 w 48"/>
                <a:gd name="T47" fmla="*/ 10305 h 92"/>
                <a:gd name="T48" fmla="*/ 17615 w 48"/>
                <a:gd name="T49" fmla="*/ 10785 h 92"/>
                <a:gd name="T50" fmla="*/ 19042 w 48"/>
                <a:gd name="T51" fmla="*/ 10305 h 92"/>
                <a:gd name="T52" fmla="*/ 20009 w 48"/>
                <a:gd name="T53" fmla="*/ 8880 h 92"/>
                <a:gd name="T54" fmla="*/ 21862 w 48"/>
                <a:gd name="T55" fmla="*/ 6997 h 92"/>
                <a:gd name="T56" fmla="*/ 21862 w 48"/>
                <a:gd name="T57" fmla="*/ 7486 h 92"/>
                <a:gd name="T58" fmla="*/ 20934 w 48"/>
                <a:gd name="T59" fmla="*/ 10785 h 92"/>
                <a:gd name="T60" fmla="*/ 20435 w 48"/>
                <a:gd name="T61" fmla="*/ 11990 h 92"/>
                <a:gd name="T62" fmla="*/ 19042 w 48"/>
                <a:gd name="T63" fmla="*/ 13415 h 92"/>
                <a:gd name="T64" fmla="*/ 17126 w 48"/>
                <a:gd name="T65" fmla="*/ 14809 h 92"/>
                <a:gd name="T66" fmla="*/ 17126 w 48"/>
                <a:gd name="T67" fmla="*/ 16234 h 92"/>
                <a:gd name="T68" fmla="*/ 16769 w 48"/>
                <a:gd name="T69" fmla="*/ 20839 h 92"/>
                <a:gd name="T70" fmla="*/ 15821 w 48"/>
                <a:gd name="T71" fmla="*/ 24627 h 92"/>
                <a:gd name="T72" fmla="*/ 14357 w 48"/>
                <a:gd name="T73" fmla="*/ 28839 h 92"/>
                <a:gd name="T74" fmla="*/ 12502 w 48"/>
                <a:gd name="T75" fmla="*/ 32360 h 92"/>
                <a:gd name="T76" fmla="*/ 11297 w 48"/>
                <a:gd name="T77" fmla="*/ 33816 h 92"/>
                <a:gd name="T78" fmla="*/ 9389 w 48"/>
                <a:gd name="T79" fmla="*/ 35652 h 92"/>
                <a:gd name="T80" fmla="*/ 8900 w 48"/>
                <a:gd name="T81" fmla="*/ 35652 h 92"/>
                <a:gd name="T82" fmla="*/ 7994 w 48"/>
                <a:gd name="T83" fmla="*/ 36149 h 92"/>
                <a:gd name="T84" fmla="*/ 6549 w 48"/>
                <a:gd name="T85" fmla="*/ 36149 h 92"/>
                <a:gd name="T86" fmla="*/ 5708 w 48"/>
                <a:gd name="T87" fmla="*/ 37108 h 92"/>
                <a:gd name="T88" fmla="*/ 4281 w 48"/>
                <a:gd name="T89" fmla="*/ 38408 h 92"/>
                <a:gd name="T90" fmla="*/ 3309 w 48"/>
                <a:gd name="T91" fmla="*/ 39864 h 92"/>
                <a:gd name="T92" fmla="*/ 2397 w 48"/>
                <a:gd name="T93" fmla="*/ 41722 h 92"/>
                <a:gd name="T94" fmla="*/ 1457 w 48"/>
                <a:gd name="T95" fmla="*/ 42208 h 92"/>
                <a:gd name="T96" fmla="*/ 0 w 48"/>
                <a:gd name="T97" fmla="*/ 42681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2" name="Freeform 239">
              <a:extLst>
                <a:ext uri="{FF2B5EF4-FFF2-40B4-BE49-F238E27FC236}">
                  <a16:creationId xmlns:a16="http://schemas.microsoft.com/office/drawing/2014/main" id="{7579C78D-2DA6-414C-96C0-741F1D14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0347 w 27"/>
                <a:gd name="T1" fmla="*/ 11656 h 27"/>
                <a:gd name="T2" fmla="*/ 8986 w 27"/>
                <a:gd name="T3" fmla="*/ 10747 h 27"/>
                <a:gd name="T4" fmla="*/ 7322 w 27"/>
                <a:gd name="T5" fmla="*/ 9440 h 27"/>
                <a:gd name="T6" fmla="*/ 5938 w 27"/>
                <a:gd name="T7" fmla="*/ 8623 h 27"/>
                <a:gd name="T8" fmla="*/ 4809 w 27"/>
                <a:gd name="T9" fmla="*/ 7322 h 27"/>
                <a:gd name="T10" fmla="*/ 3502 w 27"/>
                <a:gd name="T11" fmla="*/ 5938 h 27"/>
                <a:gd name="T12" fmla="*/ 2685 w 27"/>
                <a:gd name="T13" fmla="*/ 5718 h 27"/>
                <a:gd name="T14" fmla="*/ 2238 w 27"/>
                <a:gd name="T15" fmla="*/ 4809 h 27"/>
                <a:gd name="T16" fmla="*/ 1784 w 27"/>
                <a:gd name="T17" fmla="*/ 4393 h 27"/>
                <a:gd name="T18" fmla="*/ 909 w 27"/>
                <a:gd name="T19" fmla="*/ 3502 h 27"/>
                <a:gd name="T20" fmla="*/ 463 w 27"/>
                <a:gd name="T21" fmla="*/ 2685 h 27"/>
                <a:gd name="T22" fmla="*/ 0 w 27"/>
                <a:gd name="T23" fmla="*/ 1784 h 27"/>
                <a:gd name="T24" fmla="*/ 0 w 27"/>
                <a:gd name="T25" fmla="*/ 1784 h 27"/>
                <a:gd name="T26" fmla="*/ 0 w 27"/>
                <a:gd name="T27" fmla="*/ 1368 h 27"/>
                <a:gd name="T28" fmla="*/ 0 w 27"/>
                <a:gd name="T29" fmla="*/ 1368 h 27"/>
                <a:gd name="T30" fmla="*/ 463 w 27"/>
                <a:gd name="T31" fmla="*/ 909 h 27"/>
                <a:gd name="T32" fmla="*/ 463 w 27"/>
                <a:gd name="T33" fmla="*/ 909 h 27"/>
                <a:gd name="T34" fmla="*/ 909 w 27"/>
                <a:gd name="T35" fmla="*/ 463 h 27"/>
                <a:gd name="T36" fmla="*/ 909 w 27"/>
                <a:gd name="T37" fmla="*/ 463 h 27"/>
                <a:gd name="T38" fmla="*/ 1368 w 27"/>
                <a:gd name="T39" fmla="*/ 0 h 27"/>
                <a:gd name="T40" fmla="*/ 1784 w 27"/>
                <a:gd name="T41" fmla="*/ 463 h 27"/>
                <a:gd name="T42" fmla="*/ 1784 w 27"/>
                <a:gd name="T43" fmla="*/ 463 h 27"/>
                <a:gd name="T44" fmla="*/ 2238 w 27"/>
                <a:gd name="T45" fmla="*/ 909 h 27"/>
                <a:gd name="T46" fmla="*/ 2238 w 27"/>
                <a:gd name="T47" fmla="*/ 909 h 27"/>
                <a:gd name="T48" fmla="*/ 2685 w 27"/>
                <a:gd name="T49" fmla="*/ 1368 h 27"/>
                <a:gd name="T50" fmla="*/ 3025 w 27"/>
                <a:gd name="T51" fmla="*/ 1784 h 27"/>
                <a:gd name="T52" fmla="*/ 3502 w 27"/>
                <a:gd name="T53" fmla="*/ 2238 h 27"/>
                <a:gd name="T54" fmla="*/ 4393 w 27"/>
                <a:gd name="T55" fmla="*/ 2685 h 27"/>
                <a:gd name="T56" fmla="*/ 4809 w 27"/>
                <a:gd name="T57" fmla="*/ 3025 h 27"/>
                <a:gd name="T58" fmla="*/ 5718 w 27"/>
                <a:gd name="T59" fmla="*/ 3025 h 27"/>
                <a:gd name="T60" fmla="*/ 6415 w 27"/>
                <a:gd name="T61" fmla="*/ 3502 h 27"/>
                <a:gd name="T62" fmla="*/ 7722 w 27"/>
                <a:gd name="T63" fmla="*/ 3934 h 27"/>
                <a:gd name="T64" fmla="*/ 8623 w 27"/>
                <a:gd name="T65" fmla="*/ 4393 h 27"/>
                <a:gd name="T66" fmla="*/ 8986 w 27"/>
                <a:gd name="T67" fmla="*/ 4393 h 27"/>
                <a:gd name="T68" fmla="*/ 9903 w 27"/>
                <a:gd name="T69" fmla="*/ 4809 h 27"/>
                <a:gd name="T70" fmla="*/ 10747 w 27"/>
                <a:gd name="T71" fmla="*/ 4809 h 27"/>
                <a:gd name="T72" fmla="*/ 11224 w 27"/>
                <a:gd name="T73" fmla="*/ 4809 h 27"/>
                <a:gd name="T74" fmla="*/ 11656 w 27"/>
                <a:gd name="T75" fmla="*/ 4809 h 27"/>
                <a:gd name="T76" fmla="*/ 11656 w 27"/>
                <a:gd name="T77" fmla="*/ 5718 h 27"/>
                <a:gd name="T78" fmla="*/ 11656 w 27"/>
                <a:gd name="T79" fmla="*/ 5938 h 27"/>
                <a:gd name="T80" fmla="*/ 11656 w 27"/>
                <a:gd name="T81" fmla="*/ 6415 h 27"/>
                <a:gd name="T82" fmla="*/ 11224 w 27"/>
                <a:gd name="T83" fmla="*/ 6874 h 27"/>
                <a:gd name="T84" fmla="*/ 11224 w 27"/>
                <a:gd name="T85" fmla="*/ 7322 h 27"/>
                <a:gd name="T86" fmla="*/ 10747 w 27"/>
                <a:gd name="T87" fmla="*/ 8199 h 27"/>
                <a:gd name="T88" fmla="*/ 10747 w 27"/>
                <a:gd name="T89" fmla="*/ 8986 h 27"/>
                <a:gd name="T90" fmla="*/ 10747 w 27"/>
                <a:gd name="T91" fmla="*/ 9903 h 27"/>
                <a:gd name="T92" fmla="*/ 10747 w 27"/>
                <a:gd name="T93" fmla="*/ 10347 h 27"/>
                <a:gd name="T94" fmla="*/ 10747 w 27"/>
                <a:gd name="T95" fmla="*/ 10747 h 27"/>
                <a:gd name="T96" fmla="*/ 10747 w 27"/>
                <a:gd name="T97" fmla="*/ 11224 h 27"/>
                <a:gd name="T98" fmla="*/ 10747 w 27"/>
                <a:gd name="T99" fmla="*/ 11656 h 27"/>
                <a:gd name="T100" fmla="*/ 10347 w 27"/>
                <a:gd name="T101" fmla="*/ 11656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3" name="Freeform 240">
              <a:extLst>
                <a:ext uri="{FF2B5EF4-FFF2-40B4-BE49-F238E27FC236}">
                  <a16:creationId xmlns:a16="http://schemas.microsoft.com/office/drawing/2014/main" id="{EF66A7D4-172E-4CEC-AF30-E2FA9D1B5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5120 w 10"/>
                <a:gd name="T1" fmla="*/ 5632 h 11"/>
                <a:gd name="T2" fmla="*/ 4096 w 10"/>
                <a:gd name="T3" fmla="*/ 5120 h 11"/>
                <a:gd name="T4" fmla="*/ 3584 w 10"/>
                <a:gd name="T5" fmla="*/ 4608 h 11"/>
                <a:gd name="T6" fmla="*/ 2560 w 10"/>
                <a:gd name="T7" fmla="*/ 4096 h 11"/>
                <a:gd name="T8" fmla="*/ 2048 w 10"/>
                <a:gd name="T9" fmla="*/ 3584 h 11"/>
                <a:gd name="T10" fmla="*/ 1536 w 10"/>
                <a:gd name="T11" fmla="*/ 3072 h 11"/>
                <a:gd name="T12" fmla="*/ 1024 w 10"/>
                <a:gd name="T13" fmla="*/ 2560 h 11"/>
                <a:gd name="T14" fmla="*/ 512 w 10"/>
                <a:gd name="T15" fmla="*/ 2048 h 11"/>
                <a:gd name="T16" fmla="*/ 0 w 10"/>
                <a:gd name="T17" fmla="*/ 1536 h 11"/>
                <a:gd name="T18" fmla="*/ 0 w 10"/>
                <a:gd name="T19" fmla="*/ 1536 h 11"/>
                <a:gd name="T20" fmla="*/ 0 w 10"/>
                <a:gd name="T21" fmla="*/ 1024 h 11"/>
                <a:gd name="T22" fmla="*/ 0 w 10"/>
                <a:gd name="T23" fmla="*/ 1024 h 11"/>
                <a:gd name="T24" fmla="*/ 512 w 10"/>
                <a:gd name="T25" fmla="*/ 512 h 11"/>
                <a:gd name="T26" fmla="*/ 512 w 10"/>
                <a:gd name="T27" fmla="*/ 512 h 11"/>
                <a:gd name="T28" fmla="*/ 1024 w 10"/>
                <a:gd name="T29" fmla="*/ 512 h 11"/>
                <a:gd name="T30" fmla="*/ 1024 w 10"/>
                <a:gd name="T31" fmla="*/ 0 h 11"/>
                <a:gd name="T32" fmla="*/ 1536 w 10"/>
                <a:gd name="T33" fmla="*/ 0 h 11"/>
                <a:gd name="T34" fmla="*/ 1536 w 10"/>
                <a:gd name="T35" fmla="*/ 512 h 11"/>
                <a:gd name="T36" fmla="*/ 1536 w 10"/>
                <a:gd name="T37" fmla="*/ 512 h 11"/>
                <a:gd name="T38" fmla="*/ 2560 w 10"/>
                <a:gd name="T39" fmla="*/ 1024 h 11"/>
                <a:gd name="T40" fmla="*/ 3072 w 10"/>
                <a:gd name="T41" fmla="*/ 2048 h 11"/>
                <a:gd name="T42" fmla="*/ 3072 w 10"/>
                <a:gd name="T43" fmla="*/ 2048 h 11"/>
                <a:gd name="T44" fmla="*/ 3584 w 10"/>
                <a:gd name="T45" fmla="*/ 2560 h 11"/>
                <a:gd name="T46" fmla="*/ 4096 w 10"/>
                <a:gd name="T47" fmla="*/ 3072 h 11"/>
                <a:gd name="T48" fmla="*/ 4608 w 10"/>
                <a:gd name="T49" fmla="*/ 4096 h 11"/>
                <a:gd name="T50" fmla="*/ 4608 w 10"/>
                <a:gd name="T51" fmla="*/ 4608 h 11"/>
                <a:gd name="T52" fmla="*/ 5120 w 10"/>
                <a:gd name="T53" fmla="*/ 4608 h 11"/>
                <a:gd name="T54" fmla="*/ 5120 w 10"/>
                <a:gd name="T55" fmla="*/ 5120 h 11"/>
                <a:gd name="T56" fmla="*/ 5120 w 10"/>
                <a:gd name="T57" fmla="*/ 5632 h 11"/>
                <a:gd name="T58" fmla="*/ 5120 w 10"/>
                <a:gd name="T59" fmla="*/ 5632 h 11"/>
                <a:gd name="T60" fmla="*/ 5120 w 10"/>
                <a:gd name="T61" fmla="*/ 563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4" name="Freeform 241">
              <a:extLst>
                <a:ext uri="{FF2B5EF4-FFF2-40B4-BE49-F238E27FC236}">
                  <a16:creationId xmlns:a16="http://schemas.microsoft.com/office/drawing/2014/main" id="{93D96E93-7C2C-409D-998B-6DD1C65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0321 w 47"/>
                <a:gd name="T1" fmla="*/ 41432 h 96"/>
                <a:gd name="T2" fmla="*/ 9854 w 47"/>
                <a:gd name="T3" fmla="*/ 38172 h 96"/>
                <a:gd name="T4" fmla="*/ 10790 w 47"/>
                <a:gd name="T5" fmla="*/ 38172 h 96"/>
                <a:gd name="T6" fmla="*/ 12498 w 47"/>
                <a:gd name="T7" fmla="*/ 38653 h 96"/>
                <a:gd name="T8" fmla="*/ 13441 w 47"/>
                <a:gd name="T9" fmla="*/ 38172 h 96"/>
                <a:gd name="T10" fmla="*/ 13922 w 47"/>
                <a:gd name="T11" fmla="*/ 37687 h 96"/>
                <a:gd name="T12" fmla="*/ 12017 w 47"/>
                <a:gd name="T13" fmla="*/ 37687 h 96"/>
                <a:gd name="T14" fmla="*/ 10790 w 47"/>
                <a:gd name="T15" fmla="*/ 37687 h 96"/>
                <a:gd name="T16" fmla="*/ 9854 w 47"/>
                <a:gd name="T17" fmla="*/ 37196 h 96"/>
                <a:gd name="T18" fmla="*/ 9365 w 47"/>
                <a:gd name="T19" fmla="*/ 36288 h 96"/>
                <a:gd name="T20" fmla="*/ 9365 w 47"/>
                <a:gd name="T21" fmla="*/ 34863 h 96"/>
                <a:gd name="T22" fmla="*/ 9854 w 47"/>
                <a:gd name="T23" fmla="*/ 34368 h 96"/>
                <a:gd name="T24" fmla="*/ 11526 w 47"/>
                <a:gd name="T25" fmla="*/ 33895 h 96"/>
                <a:gd name="T26" fmla="*/ 11526 w 47"/>
                <a:gd name="T27" fmla="*/ 33189 h 96"/>
                <a:gd name="T28" fmla="*/ 9365 w 47"/>
                <a:gd name="T29" fmla="*/ 33648 h 96"/>
                <a:gd name="T30" fmla="*/ 7972 w 47"/>
                <a:gd name="T31" fmla="*/ 33648 h 96"/>
                <a:gd name="T32" fmla="*/ 7497 w 47"/>
                <a:gd name="T33" fmla="*/ 32716 h 96"/>
                <a:gd name="T34" fmla="*/ 7497 w 47"/>
                <a:gd name="T35" fmla="*/ 31732 h 96"/>
                <a:gd name="T36" fmla="*/ 5580 w 47"/>
                <a:gd name="T37" fmla="*/ 33189 h 96"/>
                <a:gd name="T38" fmla="*/ 4244 w 47"/>
                <a:gd name="T39" fmla="*/ 34368 h 96"/>
                <a:gd name="T40" fmla="*/ 2820 w 47"/>
                <a:gd name="T41" fmla="*/ 34863 h 96"/>
                <a:gd name="T42" fmla="*/ 968 w 47"/>
                <a:gd name="T43" fmla="*/ 35352 h 96"/>
                <a:gd name="T44" fmla="*/ 0 w 47"/>
                <a:gd name="T45" fmla="*/ 34863 h 96"/>
                <a:gd name="T46" fmla="*/ 1425 w 47"/>
                <a:gd name="T47" fmla="*/ 30335 h 96"/>
                <a:gd name="T48" fmla="*/ 2820 w 47"/>
                <a:gd name="T49" fmla="*/ 24290 h 96"/>
                <a:gd name="T50" fmla="*/ 3308 w 47"/>
                <a:gd name="T51" fmla="*/ 17615 h 96"/>
                <a:gd name="T52" fmla="*/ 3308 w 47"/>
                <a:gd name="T53" fmla="*/ 11297 h 96"/>
                <a:gd name="T54" fmla="*/ 2392 w 47"/>
                <a:gd name="T55" fmla="*/ 7040 h 96"/>
                <a:gd name="T56" fmla="*/ 1915 w 47"/>
                <a:gd name="T57" fmla="*/ 3792 h 96"/>
                <a:gd name="T58" fmla="*/ 968 w 47"/>
                <a:gd name="T59" fmla="*/ 968 h 96"/>
                <a:gd name="T60" fmla="*/ 489 w 47"/>
                <a:gd name="T61" fmla="*/ 489 h 96"/>
                <a:gd name="T62" fmla="*/ 0 w 47"/>
                <a:gd name="T63" fmla="*/ 0 h 96"/>
                <a:gd name="T64" fmla="*/ 1425 w 47"/>
                <a:gd name="T65" fmla="*/ 0 h 96"/>
                <a:gd name="T66" fmla="*/ 4244 w 47"/>
                <a:gd name="T67" fmla="*/ 0 h 96"/>
                <a:gd name="T68" fmla="*/ 8398 w 47"/>
                <a:gd name="T69" fmla="*/ 489 h 96"/>
                <a:gd name="T70" fmla="*/ 12017 w 47"/>
                <a:gd name="T71" fmla="*/ 1457 h 96"/>
                <a:gd name="T72" fmla="*/ 14834 w 47"/>
                <a:gd name="T73" fmla="*/ 1916 h 96"/>
                <a:gd name="T74" fmla="*/ 16617 w 47"/>
                <a:gd name="T75" fmla="*/ 2884 h 96"/>
                <a:gd name="T76" fmla="*/ 17603 w 47"/>
                <a:gd name="T77" fmla="*/ 3792 h 96"/>
                <a:gd name="T78" fmla="*/ 17603 w 47"/>
                <a:gd name="T79" fmla="*/ 4281 h 96"/>
                <a:gd name="T80" fmla="*/ 19498 w 47"/>
                <a:gd name="T81" fmla="*/ 7505 h 96"/>
                <a:gd name="T82" fmla="*/ 20895 w 47"/>
                <a:gd name="T83" fmla="*/ 11297 h 96"/>
                <a:gd name="T84" fmla="*/ 21350 w 47"/>
                <a:gd name="T85" fmla="*/ 15327 h 96"/>
                <a:gd name="T86" fmla="*/ 21847 w 47"/>
                <a:gd name="T87" fmla="*/ 19530 h 96"/>
                <a:gd name="T88" fmla="*/ 21350 w 47"/>
                <a:gd name="T89" fmla="*/ 23815 h 96"/>
                <a:gd name="T90" fmla="*/ 20422 w 47"/>
                <a:gd name="T91" fmla="*/ 28415 h 96"/>
                <a:gd name="T92" fmla="*/ 19029 w 47"/>
                <a:gd name="T93" fmla="*/ 32716 h 96"/>
                <a:gd name="T94" fmla="*/ 17603 w 47"/>
                <a:gd name="T95" fmla="*/ 36288 h 96"/>
                <a:gd name="T96" fmla="*/ 15317 w 47"/>
                <a:gd name="T97" fmla="*/ 39973 h 96"/>
                <a:gd name="T98" fmla="*/ 12953 w 47"/>
                <a:gd name="T99" fmla="*/ 4326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5" name="Freeform 242">
              <a:extLst>
                <a:ext uri="{FF2B5EF4-FFF2-40B4-BE49-F238E27FC236}">
                  <a16:creationId xmlns:a16="http://schemas.microsoft.com/office/drawing/2014/main" id="{5C89B62F-430E-4F4F-A706-D0D602ED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8321 w 40"/>
                <a:gd name="T1" fmla="*/ 40212 h 90"/>
                <a:gd name="T2" fmla="*/ 5980 w 40"/>
                <a:gd name="T3" fmla="*/ 37414 h 90"/>
                <a:gd name="T4" fmla="*/ 3729 w 40"/>
                <a:gd name="T5" fmla="*/ 34657 h 90"/>
                <a:gd name="T6" fmla="*/ 1888 w 40"/>
                <a:gd name="T7" fmla="*/ 31348 h 90"/>
                <a:gd name="T8" fmla="*/ 484 w 40"/>
                <a:gd name="T9" fmla="*/ 28779 h 90"/>
                <a:gd name="T10" fmla="*/ 0 w 40"/>
                <a:gd name="T11" fmla="*/ 26868 h 90"/>
                <a:gd name="T12" fmla="*/ 1416 w 40"/>
                <a:gd name="T13" fmla="*/ 26024 h 90"/>
                <a:gd name="T14" fmla="*/ 2797 w 40"/>
                <a:gd name="T15" fmla="*/ 25571 h 90"/>
                <a:gd name="T16" fmla="*/ 6464 w 40"/>
                <a:gd name="T17" fmla="*/ 24600 h 90"/>
                <a:gd name="T18" fmla="*/ 8321 w 40"/>
                <a:gd name="T19" fmla="*/ 23704 h 90"/>
                <a:gd name="T20" fmla="*/ 9253 w 40"/>
                <a:gd name="T21" fmla="*/ 22280 h 90"/>
                <a:gd name="T22" fmla="*/ 9490 w 40"/>
                <a:gd name="T23" fmla="*/ 20826 h 90"/>
                <a:gd name="T24" fmla="*/ 9253 w 40"/>
                <a:gd name="T25" fmla="*/ 18917 h 90"/>
                <a:gd name="T26" fmla="*/ 7837 w 40"/>
                <a:gd name="T27" fmla="*/ 15729 h 90"/>
                <a:gd name="T28" fmla="*/ 8321 w 40"/>
                <a:gd name="T29" fmla="*/ 14305 h 90"/>
                <a:gd name="T30" fmla="*/ 9253 w 40"/>
                <a:gd name="T31" fmla="*/ 13831 h 90"/>
                <a:gd name="T32" fmla="*/ 9490 w 40"/>
                <a:gd name="T33" fmla="*/ 12929 h 90"/>
                <a:gd name="T34" fmla="*/ 9490 w 40"/>
                <a:gd name="T35" fmla="*/ 11985 h 90"/>
                <a:gd name="T36" fmla="*/ 9490 w 40"/>
                <a:gd name="T37" fmla="*/ 11014 h 90"/>
                <a:gd name="T38" fmla="*/ 9253 w 40"/>
                <a:gd name="T39" fmla="*/ 9810 h 90"/>
                <a:gd name="T40" fmla="*/ 8785 w 40"/>
                <a:gd name="T41" fmla="*/ 8860 h 90"/>
                <a:gd name="T42" fmla="*/ 7837 w 40"/>
                <a:gd name="T43" fmla="*/ 7953 h 90"/>
                <a:gd name="T44" fmla="*/ 6940 w 40"/>
                <a:gd name="T45" fmla="*/ 6993 h 90"/>
                <a:gd name="T46" fmla="*/ 5524 w 40"/>
                <a:gd name="T47" fmla="*/ 6537 h 90"/>
                <a:gd name="T48" fmla="*/ 4213 w 40"/>
                <a:gd name="T49" fmla="*/ 6537 h 90"/>
                <a:gd name="T50" fmla="*/ 3729 w 40"/>
                <a:gd name="T51" fmla="*/ 6537 h 90"/>
                <a:gd name="T52" fmla="*/ 3729 w 40"/>
                <a:gd name="T53" fmla="*/ 6060 h 90"/>
                <a:gd name="T54" fmla="*/ 4685 w 40"/>
                <a:gd name="T55" fmla="*/ 4725 h 90"/>
                <a:gd name="T56" fmla="*/ 6464 w 40"/>
                <a:gd name="T57" fmla="*/ 2816 h 90"/>
                <a:gd name="T58" fmla="*/ 7837 w 40"/>
                <a:gd name="T59" fmla="*/ 1424 h 90"/>
                <a:gd name="T60" fmla="*/ 8321 w 40"/>
                <a:gd name="T61" fmla="*/ 489 h 90"/>
                <a:gd name="T62" fmla="*/ 9490 w 40"/>
                <a:gd name="T63" fmla="*/ 489 h 90"/>
                <a:gd name="T64" fmla="*/ 10910 w 40"/>
                <a:gd name="T65" fmla="*/ 1424 h 90"/>
                <a:gd name="T66" fmla="*/ 12294 w 40"/>
                <a:gd name="T67" fmla="*/ 2389 h 90"/>
                <a:gd name="T68" fmla="*/ 12766 w 40"/>
                <a:gd name="T69" fmla="*/ 3783 h 90"/>
                <a:gd name="T70" fmla="*/ 13219 w 40"/>
                <a:gd name="T71" fmla="*/ 5569 h 90"/>
                <a:gd name="T72" fmla="*/ 13707 w 40"/>
                <a:gd name="T73" fmla="*/ 9345 h 90"/>
                <a:gd name="T74" fmla="*/ 13707 w 40"/>
                <a:gd name="T75" fmla="*/ 11985 h 90"/>
                <a:gd name="T76" fmla="*/ 13707 w 40"/>
                <a:gd name="T77" fmla="*/ 12929 h 90"/>
                <a:gd name="T78" fmla="*/ 14058 w 40"/>
                <a:gd name="T79" fmla="*/ 13831 h 90"/>
                <a:gd name="T80" fmla="*/ 14546 w 40"/>
                <a:gd name="T81" fmla="*/ 13346 h 90"/>
                <a:gd name="T82" fmla="*/ 14546 w 40"/>
                <a:gd name="T83" fmla="*/ 12438 h 90"/>
                <a:gd name="T84" fmla="*/ 14546 w 40"/>
                <a:gd name="T85" fmla="*/ 10280 h 90"/>
                <a:gd name="T86" fmla="*/ 14058 w 40"/>
                <a:gd name="T87" fmla="*/ 6993 h 90"/>
                <a:gd name="T88" fmla="*/ 13707 w 40"/>
                <a:gd name="T89" fmla="*/ 3783 h 90"/>
                <a:gd name="T90" fmla="*/ 13219 w 40"/>
                <a:gd name="T91" fmla="*/ 2389 h 90"/>
                <a:gd name="T92" fmla="*/ 12294 w 40"/>
                <a:gd name="T93" fmla="*/ 1424 h 90"/>
                <a:gd name="T94" fmla="*/ 11811 w 40"/>
                <a:gd name="T95" fmla="*/ 967 h 90"/>
                <a:gd name="T96" fmla="*/ 11394 w 40"/>
                <a:gd name="T97" fmla="*/ 0 h 90"/>
                <a:gd name="T98" fmla="*/ 12294 w 40"/>
                <a:gd name="T99" fmla="*/ 489 h 90"/>
                <a:gd name="T100" fmla="*/ 13707 w 40"/>
                <a:gd name="T101" fmla="*/ 967 h 90"/>
                <a:gd name="T102" fmla="*/ 15962 w 40"/>
                <a:gd name="T103" fmla="*/ 3783 h 90"/>
                <a:gd name="T104" fmla="*/ 17350 w 40"/>
                <a:gd name="T105" fmla="*/ 7482 h 90"/>
                <a:gd name="T106" fmla="*/ 17818 w 40"/>
                <a:gd name="T107" fmla="*/ 11505 h 90"/>
                <a:gd name="T108" fmla="*/ 18275 w 40"/>
                <a:gd name="T109" fmla="*/ 15255 h 90"/>
                <a:gd name="T110" fmla="*/ 18275 w 40"/>
                <a:gd name="T111" fmla="*/ 19402 h 90"/>
                <a:gd name="T112" fmla="*/ 17350 w 40"/>
                <a:gd name="T113" fmla="*/ 23207 h 90"/>
                <a:gd name="T114" fmla="*/ 16434 w 40"/>
                <a:gd name="T115" fmla="*/ 27355 h 90"/>
                <a:gd name="T116" fmla="*/ 15014 w 40"/>
                <a:gd name="T117" fmla="*/ 31108 h 90"/>
                <a:gd name="T118" fmla="*/ 13707 w 40"/>
                <a:gd name="T119" fmla="*/ 34657 h 90"/>
                <a:gd name="T120" fmla="*/ 11811 w 40"/>
                <a:gd name="T121" fmla="*/ 37884 h 90"/>
                <a:gd name="T122" fmla="*/ 9490 w 40"/>
                <a:gd name="T123" fmla="*/ 41658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6" name="Freeform 243">
              <a:extLst>
                <a:ext uri="{FF2B5EF4-FFF2-40B4-BE49-F238E27FC236}">
                  <a16:creationId xmlns:a16="http://schemas.microsoft.com/office/drawing/2014/main" id="{58017821-D5F2-4FE5-9856-54779143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9728 w 22"/>
                <a:gd name="T1" fmla="*/ 6643 h 17"/>
                <a:gd name="T2" fmla="*/ 9216 w 22"/>
                <a:gd name="T3" fmla="*/ 6643 h 17"/>
                <a:gd name="T4" fmla="*/ 9216 w 22"/>
                <a:gd name="T5" fmla="*/ 6202 h 17"/>
                <a:gd name="T6" fmla="*/ 9216 w 22"/>
                <a:gd name="T7" fmla="*/ 6202 h 17"/>
                <a:gd name="T8" fmla="*/ 9216 w 22"/>
                <a:gd name="T9" fmla="*/ 6202 h 17"/>
                <a:gd name="T10" fmla="*/ 9216 w 22"/>
                <a:gd name="T11" fmla="*/ 5853 h 17"/>
                <a:gd name="T12" fmla="*/ 9216 w 22"/>
                <a:gd name="T13" fmla="*/ 5853 h 17"/>
                <a:gd name="T14" fmla="*/ 9216 w 22"/>
                <a:gd name="T15" fmla="*/ 5853 h 17"/>
                <a:gd name="T16" fmla="*/ 6656 w 22"/>
                <a:gd name="T17" fmla="*/ 5400 h 17"/>
                <a:gd name="T18" fmla="*/ 4608 w 22"/>
                <a:gd name="T19" fmla="*/ 5068 h 17"/>
                <a:gd name="T20" fmla="*/ 3072 w 22"/>
                <a:gd name="T21" fmla="*/ 4661 h 17"/>
                <a:gd name="T22" fmla="*/ 2048 w 22"/>
                <a:gd name="T23" fmla="*/ 4661 h 17"/>
                <a:gd name="T24" fmla="*/ 1024 w 22"/>
                <a:gd name="T25" fmla="*/ 4273 h 17"/>
                <a:gd name="T26" fmla="*/ 0 w 22"/>
                <a:gd name="T27" fmla="*/ 3863 h 17"/>
                <a:gd name="T28" fmla="*/ 0 w 22"/>
                <a:gd name="T29" fmla="*/ 3422 h 17"/>
                <a:gd name="T30" fmla="*/ 512 w 22"/>
                <a:gd name="T31" fmla="*/ 3422 h 17"/>
                <a:gd name="T32" fmla="*/ 512 w 22"/>
                <a:gd name="T33" fmla="*/ 3422 h 17"/>
                <a:gd name="T34" fmla="*/ 1024 w 22"/>
                <a:gd name="T35" fmla="*/ 3195 h 17"/>
                <a:gd name="T36" fmla="*/ 1536 w 22"/>
                <a:gd name="T37" fmla="*/ 3195 h 17"/>
                <a:gd name="T38" fmla="*/ 2560 w 22"/>
                <a:gd name="T39" fmla="*/ 2782 h 17"/>
                <a:gd name="T40" fmla="*/ 3584 w 22"/>
                <a:gd name="T41" fmla="*/ 1990 h 17"/>
                <a:gd name="T42" fmla="*/ 4608 w 22"/>
                <a:gd name="T43" fmla="*/ 1646 h 17"/>
                <a:gd name="T44" fmla="*/ 5120 w 22"/>
                <a:gd name="T45" fmla="*/ 1237 h 17"/>
                <a:gd name="T46" fmla="*/ 5632 w 22"/>
                <a:gd name="T47" fmla="*/ 848 h 17"/>
                <a:gd name="T48" fmla="*/ 6144 w 22"/>
                <a:gd name="T49" fmla="*/ 437 h 17"/>
                <a:gd name="T50" fmla="*/ 6144 w 22"/>
                <a:gd name="T51" fmla="*/ 0 h 17"/>
                <a:gd name="T52" fmla="*/ 6656 w 22"/>
                <a:gd name="T53" fmla="*/ 0 h 17"/>
                <a:gd name="T54" fmla="*/ 7168 w 22"/>
                <a:gd name="T55" fmla="*/ 0 h 17"/>
                <a:gd name="T56" fmla="*/ 7680 w 22"/>
                <a:gd name="T57" fmla="*/ 1237 h 17"/>
                <a:gd name="T58" fmla="*/ 8704 w 22"/>
                <a:gd name="T59" fmla="*/ 2782 h 17"/>
                <a:gd name="T60" fmla="*/ 10240 w 22"/>
                <a:gd name="T61" fmla="*/ 3863 h 17"/>
                <a:gd name="T62" fmla="*/ 11264 w 22"/>
                <a:gd name="T63" fmla="*/ 5400 h 17"/>
                <a:gd name="T64" fmla="*/ 11264 w 22"/>
                <a:gd name="T65" fmla="*/ 5400 h 17"/>
                <a:gd name="T66" fmla="*/ 11264 w 22"/>
                <a:gd name="T67" fmla="*/ 5853 h 17"/>
                <a:gd name="T68" fmla="*/ 10752 w 22"/>
                <a:gd name="T69" fmla="*/ 6202 h 17"/>
                <a:gd name="T70" fmla="*/ 10240 w 22"/>
                <a:gd name="T71" fmla="*/ 6643 h 17"/>
                <a:gd name="T72" fmla="*/ 10240 w 22"/>
                <a:gd name="T73" fmla="*/ 6643 h 17"/>
                <a:gd name="T74" fmla="*/ 9728 w 22"/>
                <a:gd name="T75" fmla="*/ 6643 h 17"/>
                <a:gd name="T76" fmla="*/ 9728 w 22"/>
                <a:gd name="T77" fmla="*/ 6643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7" name="Freeform 244">
              <a:extLst>
                <a:ext uri="{FF2B5EF4-FFF2-40B4-BE49-F238E27FC236}">
                  <a16:creationId xmlns:a16="http://schemas.microsoft.com/office/drawing/2014/main" id="{0A4847BB-8A9C-4C11-98A5-5446E778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2501 w 21"/>
                <a:gd name="T1" fmla="*/ 8192 h 16"/>
                <a:gd name="T2" fmla="*/ 2150 w 21"/>
                <a:gd name="T3" fmla="*/ 7680 h 16"/>
                <a:gd name="T4" fmla="*/ 1726 w 21"/>
                <a:gd name="T5" fmla="*/ 7680 h 16"/>
                <a:gd name="T6" fmla="*/ 1281 w 21"/>
                <a:gd name="T7" fmla="*/ 7168 h 16"/>
                <a:gd name="T8" fmla="*/ 884 w 21"/>
                <a:gd name="T9" fmla="*/ 6656 h 16"/>
                <a:gd name="T10" fmla="*/ 453 w 21"/>
                <a:gd name="T11" fmla="*/ 6144 h 16"/>
                <a:gd name="T12" fmla="*/ 453 w 21"/>
                <a:gd name="T13" fmla="*/ 6144 h 16"/>
                <a:gd name="T14" fmla="*/ 0 w 21"/>
                <a:gd name="T15" fmla="*/ 6144 h 16"/>
                <a:gd name="T16" fmla="*/ 0 w 21"/>
                <a:gd name="T17" fmla="*/ 5632 h 16"/>
                <a:gd name="T18" fmla="*/ 0 w 21"/>
                <a:gd name="T19" fmla="*/ 5632 h 16"/>
                <a:gd name="T20" fmla="*/ 0 w 21"/>
                <a:gd name="T21" fmla="*/ 5120 h 16"/>
                <a:gd name="T22" fmla="*/ 0 w 21"/>
                <a:gd name="T23" fmla="*/ 5120 h 16"/>
                <a:gd name="T24" fmla="*/ 884 w 21"/>
                <a:gd name="T25" fmla="*/ 4096 h 16"/>
                <a:gd name="T26" fmla="*/ 2150 w 21"/>
                <a:gd name="T27" fmla="*/ 3584 h 16"/>
                <a:gd name="T28" fmla="*/ 3782 w 21"/>
                <a:gd name="T29" fmla="*/ 2560 h 16"/>
                <a:gd name="T30" fmla="*/ 4883 w 21"/>
                <a:gd name="T31" fmla="*/ 1536 h 16"/>
                <a:gd name="T32" fmla="*/ 5695 w 21"/>
                <a:gd name="T33" fmla="*/ 1024 h 16"/>
                <a:gd name="T34" fmla="*/ 6915 w 21"/>
                <a:gd name="T35" fmla="*/ 512 h 16"/>
                <a:gd name="T36" fmla="*/ 7800 w 21"/>
                <a:gd name="T37" fmla="*/ 0 h 16"/>
                <a:gd name="T38" fmla="*/ 8196 w 21"/>
                <a:gd name="T39" fmla="*/ 512 h 16"/>
                <a:gd name="T40" fmla="*/ 8196 w 21"/>
                <a:gd name="T41" fmla="*/ 1024 h 16"/>
                <a:gd name="T42" fmla="*/ 8649 w 21"/>
                <a:gd name="T43" fmla="*/ 2048 h 16"/>
                <a:gd name="T44" fmla="*/ 8196 w 21"/>
                <a:gd name="T45" fmla="*/ 2560 h 16"/>
                <a:gd name="T46" fmla="*/ 7800 w 21"/>
                <a:gd name="T47" fmla="*/ 3072 h 16"/>
                <a:gd name="T48" fmla="*/ 6915 w 21"/>
                <a:gd name="T49" fmla="*/ 3584 h 16"/>
                <a:gd name="T50" fmla="*/ 6164 w 21"/>
                <a:gd name="T51" fmla="*/ 4608 h 16"/>
                <a:gd name="T52" fmla="*/ 5307 w 21"/>
                <a:gd name="T53" fmla="*/ 5120 h 16"/>
                <a:gd name="T54" fmla="*/ 4430 w 21"/>
                <a:gd name="T55" fmla="*/ 5632 h 16"/>
                <a:gd name="T56" fmla="*/ 3782 w 21"/>
                <a:gd name="T57" fmla="*/ 6656 h 16"/>
                <a:gd name="T58" fmla="*/ 3370 w 21"/>
                <a:gd name="T59" fmla="*/ 6656 h 16"/>
                <a:gd name="T60" fmla="*/ 3370 w 21"/>
                <a:gd name="T61" fmla="*/ 7168 h 16"/>
                <a:gd name="T62" fmla="*/ 2917 w 21"/>
                <a:gd name="T63" fmla="*/ 7680 h 16"/>
                <a:gd name="T64" fmla="*/ 2501 w 21"/>
                <a:gd name="T65" fmla="*/ 819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8" name="Freeform 245">
              <a:extLst>
                <a:ext uri="{FF2B5EF4-FFF2-40B4-BE49-F238E27FC236}">
                  <a16:creationId xmlns:a16="http://schemas.microsoft.com/office/drawing/2014/main" id="{BA45C7CE-B53D-483B-8FB7-0C84D6742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024 w 7"/>
                <a:gd name="T1" fmla="*/ 2560 h 5"/>
                <a:gd name="T2" fmla="*/ 1024 w 7"/>
                <a:gd name="T3" fmla="*/ 2560 h 5"/>
                <a:gd name="T4" fmla="*/ 512 w 7"/>
                <a:gd name="T5" fmla="*/ 2048 h 5"/>
                <a:gd name="T6" fmla="*/ 512 w 7"/>
                <a:gd name="T7" fmla="*/ 2048 h 5"/>
                <a:gd name="T8" fmla="*/ 0 w 7"/>
                <a:gd name="T9" fmla="*/ 1536 h 5"/>
                <a:gd name="T10" fmla="*/ 0 w 7"/>
                <a:gd name="T11" fmla="*/ 1536 h 5"/>
                <a:gd name="T12" fmla="*/ 0 w 7"/>
                <a:gd name="T13" fmla="*/ 1024 h 5"/>
                <a:gd name="T14" fmla="*/ 0 w 7"/>
                <a:gd name="T15" fmla="*/ 1024 h 5"/>
                <a:gd name="T16" fmla="*/ 512 w 7"/>
                <a:gd name="T17" fmla="*/ 512 h 5"/>
                <a:gd name="T18" fmla="*/ 512 w 7"/>
                <a:gd name="T19" fmla="*/ 512 h 5"/>
                <a:gd name="T20" fmla="*/ 1024 w 7"/>
                <a:gd name="T21" fmla="*/ 512 h 5"/>
                <a:gd name="T22" fmla="*/ 1024 w 7"/>
                <a:gd name="T23" fmla="*/ 0 h 5"/>
                <a:gd name="T24" fmla="*/ 2048 w 7"/>
                <a:gd name="T25" fmla="*/ 0 h 5"/>
                <a:gd name="T26" fmla="*/ 2560 w 7"/>
                <a:gd name="T27" fmla="*/ 0 h 5"/>
                <a:gd name="T28" fmla="*/ 3584 w 7"/>
                <a:gd name="T29" fmla="*/ 0 h 5"/>
                <a:gd name="T30" fmla="*/ 3584 w 7"/>
                <a:gd name="T31" fmla="*/ 1024 h 5"/>
                <a:gd name="T32" fmla="*/ 3072 w 7"/>
                <a:gd name="T33" fmla="*/ 2048 h 5"/>
                <a:gd name="T34" fmla="*/ 3072 w 7"/>
                <a:gd name="T35" fmla="*/ 2048 h 5"/>
                <a:gd name="T36" fmla="*/ 2560 w 7"/>
                <a:gd name="T37" fmla="*/ 2048 h 5"/>
                <a:gd name="T38" fmla="*/ 2048 w 7"/>
                <a:gd name="T39" fmla="*/ 2560 h 5"/>
                <a:gd name="T40" fmla="*/ 1536 w 7"/>
                <a:gd name="T41" fmla="*/ 2560 h 5"/>
                <a:gd name="T42" fmla="*/ 1024 w 7"/>
                <a:gd name="T43" fmla="*/ 25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59" name="Freeform 246">
              <a:extLst>
                <a:ext uri="{FF2B5EF4-FFF2-40B4-BE49-F238E27FC236}">
                  <a16:creationId xmlns:a16="http://schemas.microsoft.com/office/drawing/2014/main" id="{A0854857-EA5C-4E8B-9400-E4A9CE9BB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512 w 3"/>
                <a:gd name="T1" fmla="*/ 1536 h 3"/>
                <a:gd name="T2" fmla="*/ 512 w 3"/>
                <a:gd name="T3" fmla="*/ 1536 h 3"/>
                <a:gd name="T4" fmla="*/ 512 w 3"/>
                <a:gd name="T5" fmla="*/ 1536 h 3"/>
                <a:gd name="T6" fmla="*/ 0 w 3"/>
                <a:gd name="T7" fmla="*/ 1536 h 3"/>
                <a:gd name="T8" fmla="*/ 0 w 3"/>
                <a:gd name="T9" fmla="*/ 1536 h 3"/>
                <a:gd name="T10" fmla="*/ 0 w 3"/>
                <a:gd name="T11" fmla="*/ 1536 h 3"/>
                <a:gd name="T12" fmla="*/ 0 w 3"/>
                <a:gd name="T13" fmla="*/ 1024 h 3"/>
                <a:gd name="T14" fmla="*/ 0 w 3"/>
                <a:gd name="T15" fmla="*/ 1024 h 3"/>
                <a:gd name="T16" fmla="*/ 0 w 3"/>
                <a:gd name="T17" fmla="*/ 512 h 3"/>
                <a:gd name="T18" fmla="*/ 512 w 3"/>
                <a:gd name="T19" fmla="*/ 512 h 3"/>
                <a:gd name="T20" fmla="*/ 512 w 3"/>
                <a:gd name="T21" fmla="*/ 0 h 3"/>
                <a:gd name="T22" fmla="*/ 1024 w 3"/>
                <a:gd name="T23" fmla="*/ 0 h 3"/>
                <a:gd name="T24" fmla="*/ 1024 w 3"/>
                <a:gd name="T25" fmla="*/ 0 h 3"/>
                <a:gd name="T26" fmla="*/ 1536 w 3"/>
                <a:gd name="T27" fmla="*/ 0 h 3"/>
                <a:gd name="T28" fmla="*/ 1536 w 3"/>
                <a:gd name="T29" fmla="*/ 512 h 3"/>
                <a:gd name="T30" fmla="*/ 1024 w 3"/>
                <a:gd name="T31" fmla="*/ 1536 h 3"/>
                <a:gd name="T32" fmla="*/ 512 w 3"/>
                <a:gd name="T33" fmla="*/ 153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0" name="Freeform 247">
              <a:extLst>
                <a:ext uri="{FF2B5EF4-FFF2-40B4-BE49-F238E27FC236}">
                  <a16:creationId xmlns:a16="http://schemas.microsoft.com/office/drawing/2014/main" id="{33CDF0D6-3390-4470-A3A3-E56D5AD4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512 w 1"/>
                <a:gd name="T1" fmla="*/ 1024 h 2"/>
                <a:gd name="T2" fmla="*/ 512 w 1"/>
                <a:gd name="T3" fmla="*/ 512 h 2"/>
                <a:gd name="T4" fmla="*/ 0 w 1"/>
                <a:gd name="T5" fmla="*/ 0 h 2"/>
                <a:gd name="T6" fmla="*/ 512 w 1"/>
                <a:gd name="T7" fmla="*/ 0 h 2"/>
                <a:gd name="T8" fmla="*/ 512 w 1"/>
                <a:gd name="T9" fmla="*/ 512 h 2"/>
                <a:gd name="T10" fmla="*/ 512 w 1"/>
                <a:gd name="T11" fmla="*/ 102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1" name="Freeform 248">
              <a:extLst>
                <a:ext uri="{FF2B5EF4-FFF2-40B4-BE49-F238E27FC236}">
                  <a16:creationId xmlns:a16="http://schemas.microsoft.com/office/drawing/2014/main" id="{4AC19FCF-18E4-4859-BE3D-196B7B6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29931 w 99"/>
                <a:gd name="T1" fmla="*/ 28502 h 61"/>
                <a:gd name="T2" fmla="*/ 27656 w 99"/>
                <a:gd name="T3" fmla="*/ 26067 h 61"/>
                <a:gd name="T4" fmla="*/ 22390 w 99"/>
                <a:gd name="T5" fmla="*/ 19925 h 61"/>
                <a:gd name="T6" fmla="*/ 20053 w 99"/>
                <a:gd name="T7" fmla="*/ 18021 h 61"/>
                <a:gd name="T8" fmla="*/ 16791 w 99"/>
                <a:gd name="T9" fmla="*/ 17045 h 61"/>
                <a:gd name="T10" fmla="*/ 14441 w 99"/>
                <a:gd name="T11" fmla="*/ 15601 h 61"/>
                <a:gd name="T12" fmla="*/ 12045 w 99"/>
                <a:gd name="T13" fmla="*/ 15109 h 61"/>
                <a:gd name="T14" fmla="*/ 4752 w 99"/>
                <a:gd name="T15" fmla="*/ 16577 h 61"/>
                <a:gd name="T16" fmla="*/ 1457 w 99"/>
                <a:gd name="T17" fmla="*/ 16577 h 61"/>
                <a:gd name="T18" fmla="*/ 0 w 99"/>
                <a:gd name="T19" fmla="*/ 15109 h 61"/>
                <a:gd name="T20" fmla="*/ 2400 w 99"/>
                <a:gd name="T21" fmla="*/ 13885 h 61"/>
                <a:gd name="T22" fmla="*/ 4284 w 99"/>
                <a:gd name="T23" fmla="*/ 13885 h 61"/>
                <a:gd name="T24" fmla="*/ 5712 w 99"/>
                <a:gd name="T25" fmla="*/ 14369 h 61"/>
                <a:gd name="T26" fmla="*/ 8481 w 99"/>
                <a:gd name="T27" fmla="*/ 12925 h 61"/>
                <a:gd name="T28" fmla="*/ 11309 w 99"/>
                <a:gd name="T29" fmla="*/ 11021 h 61"/>
                <a:gd name="T30" fmla="*/ 14441 w 99"/>
                <a:gd name="T31" fmla="*/ 9553 h 61"/>
                <a:gd name="T32" fmla="*/ 16333 w 99"/>
                <a:gd name="T33" fmla="*/ 9553 h 61"/>
                <a:gd name="T34" fmla="*/ 17282 w 99"/>
                <a:gd name="T35" fmla="*/ 10529 h 61"/>
                <a:gd name="T36" fmla="*/ 18626 w 99"/>
                <a:gd name="T37" fmla="*/ 11021 h 61"/>
                <a:gd name="T38" fmla="*/ 18129 w 99"/>
                <a:gd name="T39" fmla="*/ 9553 h 61"/>
                <a:gd name="T40" fmla="*/ 16333 w 99"/>
                <a:gd name="T41" fmla="*/ 8593 h 61"/>
                <a:gd name="T42" fmla="*/ 16333 w 99"/>
                <a:gd name="T43" fmla="*/ 7244 h 61"/>
                <a:gd name="T44" fmla="*/ 17282 w 99"/>
                <a:gd name="T45" fmla="*/ 6752 h 61"/>
                <a:gd name="T46" fmla="*/ 17638 w 99"/>
                <a:gd name="T47" fmla="*/ 5776 h 61"/>
                <a:gd name="T48" fmla="*/ 17282 w 99"/>
                <a:gd name="T49" fmla="*/ 5308 h 61"/>
                <a:gd name="T50" fmla="*/ 16333 w 99"/>
                <a:gd name="T51" fmla="*/ 4332 h 61"/>
                <a:gd name="T52" fmla="*/ 15838 w 99"/>
                <a:gd name="T53" fmla="*/ 2912 h 61"/>
                <a:gd name="T54" fmla="*/ 17282 w 99"/>
                <a:gd name="T55" fmla="*/ 1468 h 61"/>
                <a:gd name="T56" fmla="*/ 20053 w 99"/>
                <a:gd name="T57" fmla="*/ 492 h 61"/>
                <a:gd name="T58" fmla="*/ 21447 w 99"/>
                <a:gd name="T59" fmla="*/ 492 h 61"/>
                <a:gd name="T60" fmla="*/ 20950 w 99"/>
                <a:gd name="T61" fmla="*/ 2428 h 61"/>
                <a:gd name="T62" fmla="*/ 20053 w 99"/>
                <a:gd name="T63" fmla="*/ 4816 h 61"/>
                <a:gd name="T64" fmla="*/ 20053 w 99"/>
                <a:gd name="T65" fmla="*/ 7244 h 61"/>
                <a:gd name="T66" fmla="*/ 21447 w 99"/>
                <a:gd name="T67" fmla="*/ 8593 h 61"/>
                <a:gd name="T68" fmla="*/ 22875 w 99"/>
                <a:gd name="T69" fmla="*/ 10045 h 61"/>
                <a:gd name="T70" fmla="*/ 22875 w 99"/>
                <a:gd name="T71" fmla="*/ 11949 h 61"/>
                <a:gd name="T72" fmla="*/ 22875 w 99"/>
                <a:gd name="T73" fmla="*/ 14369 h 61"/>
                <a:gd name="T74" fmla="*/ 23350 w 99"/>
                <a:gd name="T75" fmla="*/ 15601 h 61"/>
                <a:gd name="T76" fmla="*/ 27159 w 99"/>
                <a:gd name="T77" fmla="*/ 18450 h 61"/>
                <a:gd name="T78" fmla="*/ 33243 w 99"/>
                <a:gd name="T79" fmla="*/ 23218 h 61"/>
                <a:gd name="T80" fmla="*/ 34920 w 99"/>
                <a:gd name="T81" fmla="*/ 23218 h 61"/>
                <a:gd name="T82" fmla="*/ 36876 w 99"/>
                <a:gd name="T83" fmla="*/ 22226 h 61"/>
                <a:gd name="T84" fmla="*/ 41004 w 99"/>
                <a:gd name="T85" fmla="*/ 19441 h 61"/>
                <a:gd name="T86" fmla="*/ 43892 w 99"/>
                <a:gd name="T87" fmla="*/ 17537 h 61"/>
                <a:gd name="T88" fmla="*/ 45288 w 99"/>
                <a:gd name="T89" fmla="*/ 16577 h 61"/>
                <a:gd name="T90" fmla="*/ 46228 w 99"/>
                <a:gd name="T91" fmla="*/ 19441 h 61"/>
                <a:gd name="T92" fmla="*/ 44797 w 99"/>
                <a:gd name="T93" fmla="*/ 20885 h 61"/>
                <a:gd name="T94" fmla="*/ 43892 w 99"/>
                <a:gd name="T95" fmla="*/ 22726 h 61"/>
                <a:gd name="T96" fmla="*/ 44328 w 99"/>
                <a:gd name="T97" fmla="*/ 26067 h 61"/>
                <a:gd name="T98" fmla="*/ 43401 w 99"/>
                <a:gd name="T99" fmla="*/ 26566 h 61"/>
                <a:gd name="T100" fmla="*/ 40639 w 99"/>
                <a:gd name="T101" fmla="*/ 27542 h 61"/>
                <a:gd name="T102" fmla="*/ 35395 w 99"/>
                <a:gd name="T103" fmla="*/ 28502 h 61"/>
                <a:gd name="T104" fmla="*/ 33243 w 99"/>
                <a:gd name="T105" fmla="*/ 28994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2" name="Freeform 249">
              <a:extLst>
                <a:ext uri="{FF2B5EF4-FFF2-40B4-BE49-F238E27FC236}">
                  <a16:creationId xmlns:a16="http://schemas.microsoft.com/office/drawing/2014/main" id="{2BFEF027-0045-49FA-B8FB-8E4B1C70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9943 w 28"/>
                <a:gd name="T1" fmla="*/ 7146 h 18"/>
                <a:gd name="T2" fmla="*/ 8678 w 28"/>
                <a:gd name="T3" fmla="*/ 6298 h 18"/>
                <a:gd name="T4" fmla="*/ 7798 w 28"/>
                <a:gd name="T5" fmla="*/ 5886 h 18"/>
                <a:gd name="T6" fmla="*/ 6903 w 28"/>
                <a:gd name="T7" fmla="*/ 5448 h 18"/>
                <a:gd name="T8" fmla="*/ 6435 w 28"/>
                <a:gd name="T9" fmla="*/ 5448 h 18"/>
                <a:gd name="T10" fmla="*/ 5730 w 28"/>
                <a:gd name="T11" fmla="*/ 5145 h 18"/>
                <a:gd name="T12" fmla="*/ 5298 w 28"/>
                <a:gd name="T13" fmla="*/ 5145 h 18"/>
                <a:gd name="T14" fmla="*/ 3970 w 28"/>
                <a:gd name="T15" fmla="*/ 5145 h 18"/>
                <a:gd name="T16" fmla="*/ 2697 w 28"/>
                <a:gd name="T17" fmla="*/ 5145 h 18"/>
                <a:gd name="T18" fmla="*/ 1373 w 28"/>
                <a:gd name="T19" fmla="*/ 5145 h 18"/>
                <a:gd name="T20" fmla="*/ 464 w 28"/>
                <a:gd name="T21" fmla="*/ 5145 h 18"/>
                <a:gd name="T22" fmla="*/ 0 w 28"/>
                <a:gd name="T23" fmla="*/ 5145 h 18"/>
                <a:gd name="T24" fmla="*/ 0 w 28"/>
                <a:gd name="T25" fmla="*/ 4704 h 18"/>
                <a:gd name="T26" fmla="*/ 911 w 28"/>
                <a:gd name="T27" fmla="*/ 4704 h 18"/>
                <a:gd name="T28" fmla="*/ 1373 w 28"/>
                <a:gd name="T29" fmla="*/ 4704 h 18"/>
                <a:gd name="T30" fmla="*/ 2249 w 28"/>
                <a:gd name="T31" fmla="*/ 4328 h 18"/>
                <a:gd name="T32" fmla="*/ 2697 w 28"/>
                <a:gd name="T33" fmla="*/ 4328 h 18"/>
                <a:gd name="T34" fmla="*/ 3970 w 28"/>
                <a:gd name="T35" fmla="*/ 3675 h 18"/>
                <a:gd name="T36" fmla="*/ 5730 w 28"/>
                <a:gd name="T37" fmla="*/ 3239 h 18"/>
                <a:gd name="T38" fmla="*/ 6903 w 28"/>
                <a:gd name="T39" fmla="*/ 2419 h 18"/>
                <a:gd name="T40" fmla="*/ 8215 w 28"/>
                <a:gd name="T41" fmla="*/ 1666 h 18"/>
                <a:gd name="T42" fmla="*/ 9464 w 28"/>
                <a:gd name="T43" fmla="*/ 1244 h 18"/>
                <a:gd name="T44" fmla="*/ 10407 w 28"/>
                <a:gd name="T45" fmla="*/ 441 h 18"/>
                <a:gd name="T46" fmla="*/ 10855 w 28"/>
                <a:gd name="T47" fmla="*/ 441 h 18"/>
                <a:gd name="T48" fmla="*/ 10855 w 28"/>
                <a:gd name="T49" fmla="*/ 0 h 18"/>
                <a:gd name="T50" fmla="*/ 10855 w 28"/>
                <a:gd name="T51" fmla="*/ 0 h 18"/>
                <a:gd name="T52" fmla="*/ 10855 w 28"/>
                <a:gd name="T53" fmla="*/ 0 h 18"/>
                <a:gd name="T54" fmla="*/ 11255 w 28"/>
                <a:gd name="T55" fmla="*/ 858 h 18"/>
                <a:gd name="T56" fmla="*/ 11255 w 28"/>
                <a:gd name="T57" fmla="*/ 1244 h 18"/>
                <a:gd name="T58" fmla="*/ 11255 w 28"/>
                <a:gd name="T59" fmla="*/ 2001 h 18"/>
                <a:gd name="T60" fmla="*/ 11255 w 28"/>
                <a:gd name="T61" fmla="*/ 2802 h 18"/>
                <a:gd name="T62" fmla="*/ 11255 w 28"/>
                <a:gd name="T63" fmla="*/ 3675 h 18"/>
                <a:gd name="T64" fmla="*/ 11733 w 28"/>
                <a:gd name="T65" fmla="*/ 4328 h 18"/>
                <a:gd name="T66" fmla="*/ 11733 w 28"/>
                <a:gd name="T67" fmla="*/ 5145 h 18"/>
                <a:gd name="T68" fmla="*/ 11733 w 28"/>
                <a:gd name="T69" fmla="*/ 5886 h 18"/>
                <a:gd name="T70" fmla="*/ 12165 w 28"/>
                <a:gd name="T71" fmla="*/ 6298 h 18"/>
                <a:gd name="T72" fmla="*/ 12165 w 28"/>
                <a:gd name="T73" fmla="*/ 6298 h 18"/>
                <a:gd name="T74" fmla="*/ 12165 w 28"/>
                <a:gd name="T75" fmla="*/ 6298 h 18"/>
                <a:gd name="T76" fmla="*/ 11733 w 28"/>
                <a:gd name="T77" fmla="*/ 6703 h 18"/>
                <a:gd name="T78" fmla="*/ 11733 w 28"/>
                <a:gd name="T79" fmla="*/ 6703 h 18"/>
                <a:gd name="T80" fmla="*/ 11255 w 28"/>
                <a:gd name="T81" fmla="*/ 6703 h 18"/>
                <a:gd name="T82" fmla="*/ 10407 w 28"/>
                <a:gd name="T83" fmla="*/ 7146 h 18"/>
                <a:gd name="T84" fmla="*/ 9943 w 28"/>
                <a:gd name="T85" fmla="*/ 7146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3" name="Freeform 250">
              <a:extLst>
                <a:ext uri="{FF2B5EF4-FFF2-40B4-BE49-F238E27FC236}">
                  <a16:creationId xmlns:a16="http://schemas.microsoft.com/office/drawing/2014/main" id="{6FF501E5-9F5A-4E8C-BC7D-D5D00698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1536 w 15"/>
                <a:gd name="T1" fmla="*/ 10164 h 24"/>
                <a:gd name="T2" fmla="*/ 1024 w 15"/>
                <a:gd name="T3" fmla="*/ 8840 h 24"/>
                <a:gd name="T4" fmla="*/ 1024 w 15"/>
                <a:gd name="T5" fmla="*/ 7955 h 24"/>
                <a:gd name="T6" fmla="*/ 512 w 15"/>
                <a:gd name="T7" fmla="*/ 6707 h 24"/>
                <a:gd name="T8" fmla="*/ 512 w 15"/>
                <a:gd name="T9" fmla="*/ 5863 h 24"/>
                <a:gd name="T10" fmla="*/ 0 w 15"/>
                <a:gd name="T11" fmla="*/ 4755 h 24"/>
                <a:gd name="T12" fmla="*/ 0 w 15"/>
                <a:gd name="T13" fmla="*/ 2650 h 24"/>
                <a:gd name="T14" fmla="*/ 0 w 15"/>
                <a:gd name="T15" fmla="*/ 1353 h 24"/>
                <a:gd name="T16" fmla="*/ 512 w 15"/>
                <a:gd name="T17" fmla="*/ 1353 h 24"/>
                <a:gd name="T18" fmla="*/ 1024 w 15"/>
                <a:gd name="T19" fmla="*/ 893 h 24"/>
                <a:gd name="T20" fmla="*/ 2048 w 15"/>
                <a:gd name="T21" fmla="*/ 456 h 24"/>
                <a:gd name="T22" fmla="*/ 2560 w 15"/>
                <a:gd name="T23" fmla="*/ 0 h 24"/>
                <a:gd name="T24" fmla="*/ 3072 w 15"/>
                <a:gd name="T25" fmla="*/ 0 h 24"/>
                <a:gd name="T26" fmla="*/ 3072 w 15"/>
                <a:gd name="T27" fmla="*/ 893 h 24"/>
                <a:gd name="T28" fmla="*/ 2560 w 15"/>
                <a:gd name="T29" fmla="*/ 1353 h 24"/>
                <a:gd name="T30" fmla="*/ 2560 w 15"/>
                <a:gd name="T31" fmla="*/ 1749 h 24"/>
                <a:gd name="T32" fmla="*/ 3072 w 15"/>
                <a:gd name="T33" fmla="*/ 2193 h 24"/>
                <a:gd name="T34" fmla="*/ 3072 w 15"/>
                <a:gd name="T35" fmla="*/ 2650 h 24"/>
                <a:gd name="T36" fmla="*/ 3072 w 15"/>
                <a:gd name="T37" fmla="*/ 2994 h 24"/>
                <a:gd name="T38" fmla="*/ 3072 w 15"/>
                <a:gd name="T39" fmla="*/ 3425 h 24"/>
                <a:gd name="T40" fmla="*/ 3072 w 15"/>
                <a:gd name="T41" fmla="*/ 3425 h 24"/>
                <a:gd name="T42" fmla="*/ 3584 w 15"/>
                <a:gd name="T43" fmla="*/ 3881 h 24"/>
                <a:gd name="T44" fmla="*/ 3584 w 15"/>
                <a:gd name="T45" fmla="*/ 4295 h 24"/>
                <a:gd name="T46" fmla="*/ 3584 w 15"/>
                <a:gd name="T47" fmla="*/ 4295 h 24"/>
                <a:gd name="T48" fmla="*/ 4096 w 15"/>
                <a:gd name="T49" fmla="*/ 4755 h 24"/>
                <a:gd name="T50" fmla="*/ 4096 w 15"/>
                <a:gd name="T51" fmla="*/ 4755 h 24"/>
                <a:gd name="T52" fmla="*/ 4608 w 15"/>
                <a:gd name="T53" fmla="*/ 5190 h 24"/>
                <a:gd name="T54" fmla="*/ 5632 w 15"/>
                <a:gd name="T55" fmla="*/ 5415 h 24"/>
                <a:gd name="T56" fmla="*/ 6144 w 15"/>
                <a:gd name="T57" fmla="*/ 5415 h 24"/>
                <a:gd name="T58" fmla="*/ 6656 w 15"/>
                <a:gd name="T59" fmla="*/ 5863 h 24"/>
                <a:gd name="T60" fmla="*/ 7168 w 15"/>
                <a:gd name="T61" fmla="*/ 6308 h 24"/>
                <a:gd name="T62" fmla="*/ 7168 w 15"/>
                <a:gd name="T63" fmla="*/ 6308 h 24"/>
                <a:gd name="T64" fmla="*/ 7168 w 15"/>
                <a:gd name="T65" fmla="*/ 6707 h 24"/>
                <a:gd name="T66" fmla="*/ 7168 w 15"/>
                <a:gd name="T67" fmla="*/ 6707 h 24"/>
                <a:gd name="T68" fmla="*/ 7680 w 15"/>
                <a:gd name="T69" fmla="*/ 7179 h 24"/>
                <a:gd name="T70" fmla="*/ 7680 w 15"/>
                <a:gd name="T71" fmla="*/ 7600 h 24"/>
                <a:gd name="T72" fmla="*/ 7680 w 15"/>
                <a:gd name="T73" fmla="*/ 7955 h 24"/>
                <a:gd name="T74" fmla="*/ 7680 w 15"/>
                <a:gd name="T75" fmla="*/ 7955 h 24"/>
                <a:gd name="T76" fmla="*/ 7680 w 15"/>
                <a:gd name="T77" fmla="*/ 8411 h 24"/>
                <a:gd name="T78" fmla="*/ 6144 w 15"/>
                <a:gd name="T79" fmla="*/ 8840 h 24"/>
                <a:gd name="T80" fmla="*/ 4608 w 15"/>
                <a:gd name="T81" fmla="*/ 9312 h 24"/>
                <a:gd name="T82" fmla="*/ 3072 w 15"/>
                <a:gd name="T83" fmla="*/ 9711 h 24"/>
                <a:gd name="T84" fmla="*/ 2048 w 15"/>
                <a:gd name="T85" fmla="*/ 10164 h 24"/>
                <a:gd name="T86" fmla="*/ 1536 w 15"/>
                <a:gd name="T87" fmla="*/ 10164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4" name="Freeform 251">
              <a:extLst>
                <a:ext uri="{FF2B5EF4-FFF2-40B4-BE49-F238E27FC236}">
                  <a16:creationId xmlns:a16="http://schemas.microsoft.com/office/drawing/2014/main" id="{937790D2-5DD4-4F17-B400-193AF2E5F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1536 w 3"/>
                <a:gd name="T1" fmla="*/ 3681 h 11"/>
                <a:gd name="T2" fmla="*/ 1024 w 3"/>
                <a:gd name="T3" fmla="*/ 3681 h 11"/>
                <a:gd name="T4" fmla="*/ 1024 w 3"/>
                <a:gd name="T5" fmla="*/ 3347 h 11"/>
                <a:gd name="T6" fmla="*/ 1024 w 3"/>
                <a:gd name="T7" fmla="*/ 3347 h 11"/>
                <a:gd name="T8" fmla="*/ 512 w 3"/>
                <a:gd name="T9" fmla="*/ 2938 h 11"/>
                <a:gd name="T10" fmla="*/ 512 w 3"/>
                <a:gd name="T11" fmla="*/ 2657 h 11"/>
                <a:gd name="T12" fmla="*/ 512 w 3"/>
                <a:gd name="T13" fmla="*/ 2337 h 11"/>
                <a:gd name="T14" fmla="*/ 0 w 3"/>
                <a:gd name="T15" fmla="*/ 1928 h 11"/>
                <a:gd name="T16" fmla="*/ 0 w 3"/>
                <a:gd name="T17" fmla="*/ 1392 h 11"/>
                <a:gd name="T18" fmla="*/ 0 w 3"/>
                <a:gd name="T19" fmla="*/ 729 h 11"/>
                <a:gd name="T20" fmla="*/ 0 w 3"/>
                <a:gd name="T21" fmla="*/ 729 h 11"/>
                <a:gd name="T22" fmla="*/ 0 w 3"/>
                <a:gd name="T23" fmla="*/ 0 h 11"/>
                <a:gd name="T24" fmla="*/ 0 w 3"/>
                <a:gd name="T25" fmla="*/ 0 h 11"/>
                <a:gd name="T26" fmla="*/ 512 w 3"/>
                <a:gd name="T27" fmla="*/ 729 h 11"/>
                <a:gd name="T28" fmla="*/ 512 w 3"/>
                <a:gd name="T29" fmla="*/ 1392 h 11"/>
                <a:gd name="T30" fmla="*/ 512 w 3"/>
                <a:gd name="T31" fmla="*/ 1753 h 11"/>
                <a:gd name="T32" fmla="*/ 1024 w 3"/>
                <a:gd name="T33" fmla="*/ 1928 h 11"/>
                <a:gd name="T34" fmla="*/ 1024 w 3"/>
                <a:gd name="T35" fmla="*/ 2657 h 11"/>
                <a:gd name="T36" fmla="*/ 1536 w 3"/>
                <a:gd name="T37" fmla="*/ 2938 h 11"/>
                <a:gd name="T38" fmla="*/ 1536 w 3"/>
                <a:gd name="T39" fmla="*/ 3681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5" name="Freeform 252">
              <a:extLst>
                <a:ext uri="{FF2B5EF4-FFF2-40B4-BE49-F238E27FC236}">
                  <a16:creationId xmlns:a16="http://schemas.microsoft.com/office/drawing/2014/main" id="{5F234CAF-34A8-41E3-8522-26F7A670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461 w 26"/>
                <a:gd name="T1" fmla="*/ 4652 h 13"/>
                <a:gd name="T2" fmla="*/ 461 w 26"/>
                <a:gd name="T3" fmla="*/ 4283 h 13"/>
                <a:gd name="T4" fmla="*/ 461 w 26"/>
                <a:gd name="T5" fmla="*/ 3598 h 13"/>
                <a:gd name="T6" fmla="*/ 0 w 26"/>
                <a:gd name="T7" fmla="*/ 3188 h 13"/>
                <a:gd name="T8" fmla="*/ 0 w 26"/>
                <a:gd name="T9" fmla="*/ 2844 h 13"/>
                <a:gd name="T10" fmla="*/ 0 w 26"/>
                <a:gd name="T11" fmla="*/ 2419 h 13"/>
                <a:gd name="T12" fmla="*/ 0 w 26"/>
                <a:gd name="T13" fmla="*/ 2227 h 13"/>
                <a:gd name="T14" fmla="*/ 0 w 26"/>
                <a:gd name="T15" fmla="*/ 1479 h 13"/>
                <a:gd name="T16" fmla="*/ 0 w 26"/>
                <a:gd name="T17" fmla="*/ 1158 h 13"/>
                <a:gd name="T18" fmla="*/ 904 w 26"/>
                <a:gd name="T19" fmla="*/ 1158 h 13"/>
                <a:gd name="T20" fmla="*/ 1773 w 26"/>
                <a:gd name="T21" fmla="*/ 1158 h 13"/>
                <a:gd name="T22" fmla="*/ 2662 w 26"/>
                <a:gd name="T23" fmla="*/ 1479 h 13"/>
                <a:gd name="T24" fmla="*/ 3925 w 26"/>
                <a:gd name="T25" fmla="*/ 1479 h 13"/>
                <a:gd name="T26" fmla="*/ 4802 w 26"/>
                <a:gd name="T27" fmla="*/ 1479 h 13"/>
                <a:gd name="T28" fmla="*/ 5683 w 26"/>
                <a:gd name="T29" fmla="*/ 1479 h 13"/>
                <a:gd name="T30" fmla="*/ 6391 w 26"/>
                <a:gd name="T31" fmla="*/ 1479 h 13"/>
                <a:gd name="T32" fmla="*/ 6822 w 26"/>
                <a:gd name="T33" fmla="*/ 1479 h 13"/>
                <a:gd name="T34" fmla="*/ 7283 w 26"/>
                <a:gd name="T35" fmla="*/ 1479 h 13"/>
                <a:gd name="T36" fmla="*/ 8156 w 26"/>
                <a:gd name="T37" fmla="*/ 1479 h 13"/>
                <a:gd name="T38" fmla="*/ 8603 w 26"/>
                <a:gd name="T39" fmla="*/ 1158 h 13"/>
                <a:gd name="T40" fmla="*/ 8943 w 26"/>
                <a:gd name="T41" fmla="*/ 1158 h 13"/>
                <a:gd name="T42" fmla="*/ 9419 w 26"/>
                <a:gd name="T43" fmla="*/ 769 h 13"/>
                <a:gd name="T44" fmla="*/ 9419 w 26"/>
                <a:gd name="T45" fmla="*/ 769 h 13"/>
                <a:gd name="T46" fmla="*/ 9843 w 26"/>
                <a:gd name="T47" fmla="*/ 769 h 13"/>
                <a:gd name="T48" fmla="*/ 10243 w 26"/>
                <a:gd name="T49" fmla="*/ 400 h 13"/>
                <a:gd name="T50" fmla="*/ 10243 w 26"/>
                <a:gd name="T51" fmla="*/ 400 h 13"/>
                <a:gd name="T52" fmla="*/ 10243 w 26"/>
                <a:gd name="T53" fmla="*/ 400 h 13"/>
                <a:gd name="T54" fmla="*/ 10716 w 26"/>
                <a:gd name="T55" fmla="*/ 400 h 13"/>
                <a:gd name="T56" fmla="*/ 10716 w 26"/>
                <a:gd name="T57" fmla="*/ 400 h 13"/>
                <a:gd name="T58" fmla="*/ 11147 w 26"/>
                <a:gd name="T59" fmla="*/ 0 h 13"/>
                <a:gd name="T60" fmla="*/ 11147 w 26"/>
                <a:gd name="T61" fmla="*/ 1158 h 13"/>
                <a:gd name="T62" fmla="*/ 10716 w 26"/>
                <a:gd name="T63" fmla="*/ 1158 h 13"/>
                <a:gd name="T64" fmla="*/ 10243 w 26"/>
                <a:gd name="T65" fmla="*/ 1479 h 13"/>
                <a:gd name="T66" fmla="*/ 9419 w 26"/>
                <a:gd name="T67" fmla="*/ 1479 h 13"/>
                <a:gd name="T68" fmla="*/ 8943 w 26"/>
                <a:gd name="T69" fmla="*/ 1871 h 13"/>
                <a:gd name="T70" fmla="*/ 8156 w 26"/>
                <a:gd name="T71" fmla="*/ 2227 h 13"/>
                <a:gd name="T72" fmla="*/ 7283 w 26"/>
                <a:gd name="T73" fmla="*/ 2419 h 13"/>
                <a:gd name="T74" fmla="*/ 5926 w 26"/>
                <a:gd name="T75" fmla="*/ 3188 h 13"/>
                <a:gd name="T76" fmla="*/ 4802 w 26"/>
                <a:gd name="T77" fmla="*/ 3598 h 13"/>
                <a:gd name="T78" fmla="*/ 3925 w 26"/>
                <a:gd name="T79" fmla="*/ 3898 h 13"/>
                <a:gd name="T80" fmla="*/ 3021 w 26"/>
                <a:gd name="T81" fmla="*/ 4283 h 13"/>
                <a:gd name="T82" fmla="*/ 2662 w 26"/>
                <a:gd name="T83" fmla="*/ 4283 h 13"/>
                <a:gd name="T84" fmla="*/ 1773 w 26"/>
                <a:gd name="T85" fmla="*/ 4652 h 13"/>
                <a:gd name="T86" fmla="*/ 1357 w 26"/>
                <a:gd name="T87" fmla="*/ 4652 h 13"/>
                <a:gd name="T88" fmla="*/ 461 w 26"/>
                <a:gd name="T89" fmla="*/ 4652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6" name="Freeform 253">
              <a:extLst>
                <a:ext uri="{FF2B5EF4-FFF2-40B4-BE49-F238E27FC236}">
                  <a16:creationId xmlns:a16="http://schemas.microsoft.com/office/drawing/2014/main" id="{831E0E71-C73C-4B05-9A27-BF668C7BE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18187 w 111"/>
                <a:gd name="T1" fmla="*/ 43305 h 97"/>
                <a:gd name="T2" fmla="*/ 8257 w 111"/>
                <a:gd name="T3" fmla="*/ 38192 h 97"/>
                <a:gd name="T4" fmla="*/ 1405 w 111"/>
                <a:gd name="T5" fmla="*/ 30843 h 97"/>
                <a:gd name="T6" fmla="*/ 0 w 111"/>
                <a:gd name="T7" fmla="*/ 26646 h 97"/>
                <a:gd name="T8" fmla="*/ 953 w 111"/>
                <a:gd name="T9" fmla="*/ 21411 h 97"/>
                <a:gd name="T10" fmla="*/ 5952 w 111"/>
                <a:gd name="T11" fmla="*/ 14857 h 97"/>
                <a:gd name="T12" fmla="*/ 8486 w 111"/>
                <a:gd name="T13" fmla="*/ 8901 h 97"/>
                <a:gd name="T14" fmla="*/ 9891 w 111"/>
                <a:gd name="T15" fmla="*/ 4281 h 97"/>
                <a:gd name="T16" fmla="*/ 11274 w 111"/>
                <a:gd name="T17" fmla="*/ 6081 h 97"/>
                <a:gd name="T18" fmla="*/ 13033 w 111"/>
                <a:gd name="T19" fmla="*/ 10332 h 97"/>
                <a:gd name="T20" fmla="*/ 12678 w 111"/>
                <a:gd name="T21" fmla="*/ 11538 h 97"/>
                <a:gd name="T22" fmla="*/ 10374 w 111"/>
                <a:gd name="T23" fmla="*/ 13005 h 97"/>
                <a:gd name="T24" fmla="*/ 12195 w 111"/>
                <a:gd name="T25" fmla="*/ 13005 h 97"/>
                <a:gd name="T26" fmla="*/ 13033 w 111"/>
                <a:gd name="T27" fmla="*/ 14434 h 97"/>
                <a:gd name="T28" fmla="*/ 11743 w 111"/>
                <a:gd name="T29" fmla="*/ 19046 h 97"/>
                <a:gd name="T30" fmla="*/ 10374 w 111"/>
                <a:gd name="T31" fmla="*/ 23335 h 97"/>
                <a:gd name="T32" fmla="*/ 5952 w 111"/>
                <a:gd name="T33" fmla="*/ 27618 h 97"/>
                <a:gd name="T34" fmla="*/ 7774 w 111"/>
                <a:gd name="T35" fmla="*/ 27143 h 97"/>
                <a:gd name="T36" fmla="*/ 10374 w 111"/>
                <a:gd name="T37" fmla="*/ 26156 h 97"/>
                <a:gd name="T38" fmla="*/ 11743 w 111"/>
                <a:gd name="T39" fmla="*/ 27618 h 97"/>
                <a:gd name="T40" fmla="*/ 13033 w 111"/>
                <a:gd name="T41" fmla="*/ 28570 h 97"/>
                <a:gd name="T42" fmla="*/ 19108 w 111"/>
                <a:gd name="T43" fmla="*/ 32236 h 97"/>
                <a:gd name="T44" fmla="*/ 24548 w 111"/>
                <a:gd name="T45" fmla="*/ 33200 h 97"/>
                <a:gd name="T46" fmla="*/ 32562 w 111"/>
                <a:gd name="T47" fmla="*/ 27618 h 97"/>
                <a:gd name="T48" fmla="*/ 38171 w 111"/>
                <a:gd name="T49" fmla="*/ 20451 h 97"/>
                <a:gd name="T50" fmla="*/ 38503 w 111"/>
                <a:gd name="T51" fmla="*/ 20017 h 97"/>
                <a:gd name="T52" fmla="*/ 36743 w 111"/>
                <a:gd name="T53" fmla="*/ 16773 h 97"/>
                <a:gd name="T54" fmla="*/ 37218 w 111"/>
                <a:gd name="T55" fmla="*/ 19046 h 97"/>
                <a:gd name="T56" fmla="*/ 35395 w 111"/>
                <a:gd name="T57" fmla="*/ 15829 h 97"/>
                <a:gd name="T58" fmla="*/ 34914 w 111"/>
                <a:gd name="T59" fmla="*/ 16286 h 97"/>
                <a:gd name="T60" fmla="*/ 36743 w 111"/>
                <a:gd name="T61" fmla="*/ 20017 h 97"/>
                <a:gd name="T62" fmla="*/ 34446 w 111"/>
                <a:gd name="T63" fmla="*/ 24311 h 97"/>
                <a:gd name="T64" fmla="*/ 27594 w 111"/>
                <a:gd name="T65" fmla="*/ 30376 h 97"/>
                <a:gd name="T66" fmla="*/ 22709 w 111"/>
                <a:gd name="T67" fmla="*/ 31743 h 97"/>
                <a:gd name="T68" fmla="*/ 15819 w 111"/>
                <a:gd name="T69" fmla="*/ 29408 h 97"/>
                <a:gd name="T70" fmla="*/ 11743 w 111"/>
                <a:gd name="T71" fmla="*/ 26156 h 97"/>
                <a:gd name="T72" fmla="*/ 11743 w 111"/>
                <a:gd name="T73" fmla="*/ 23335 h 97"/>
                <a:gd name="T74" fmla="*/ 14920 w 111"/>
                <a:gd name="T75" fmla="*/ 25251 h 97"/>
                <a:gd name="T76" fmla="*/ 22243 w 111"/>
                <a:gd name="T77" fmla="*/ 26646 h 97"/>
                <a:gd name="T78" fmla="*/ 29774 w 111"/>
                <a:gd name="T79" fmla="*/ 24311 h 97"/>
                <a:gd name="T80" fmla="*/ 33955 w 111"/>
                <a:gd name="T81" fmla="*/ 18590 h 97"/>
                <a:gd name="T82" fmla="*/ 33955 w 111"/>
                <a:gd name="T83" fmla="*/ 14857 h 97"/>
                <a:gd name="T84" fmla="*/ 31658 w 111"/>
                <a:gd name="T85" fmla="*/ 11538 h 97"/>
                <a:gd name="T86" fmla="*/ 29774 w 111"/>
                <a:gd name="T87" fmla="*/ 9392 h 97"/>
                <a:gd name="T88" fmla="*/ 32562 w 111"/>
                <a:gd name="T89" fmla="*/ 8474 h 97"/>
                <a:gd name="T90" fmla="*/ 29774 w 111"/>
                <a:gd name="T91" fmla="*/ 8474 h 97"/>
                <a:gd name="T92" fmla="*/ 31210 w 111"/>
                <a:gd name="T93" fmla="*/ 8474 h 97"/>
                <a:gd name="T94" fmla="*/ 32562 w 111"/>
                <a:gd name="T95" fmla="*/ 7049 h 97"/>
                <a:gd name="T96" fmla="*/ 33033 w 111"/>
                <a:gd name="T97" fmla="*/ 5220 h 97"/>
                <a:gd name="T98" fmla="*/ 34914 w 111"/>
                <a:gd name="T99" fmla="*/ 489 h 97"/>
                <a:gd name="T100" fmla="*/ 37700 w 111"/>
                <a:gd name="T101" fmla="*/ 4745 h 97"/>
                <a:gd name="T102" fmla="*/ 44368 w 111"/>
                <a:gd name="T103" fmla="*/ 8901 h 97"/>
                <a:gd name="T104" fmla="*/ 49350 w 111"/>
                <a:gd name="T105" fmla="*/ 13953 h 97"/>
                <a:gd name="T106" fmla="*/ 50258 w 111"/>
                <a:gd name="T107" fmla="*/ 19542 h 97"/>
                <a:gd name="T108" fmla="*/ 46673 w 111"/>
                <a:gd name="T109" fmla="*/ 29903 h 97"/>
                <a:gd name="T110" fmla="*/ 38984 w 111"/>
                <a:gd name="T111" fmla="*/ 39156 h 97"/>
                <a:gd name="T112" fmla="*/ 29437 w 111"/>
                <a:gd name="T113" fmla="*/ 44762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7" name="Freeform 254">
              <a:extLst>
                <a:ext uri="{FF2B5EF4-FFF2-40B4-BE49-F238E27FC236}">
                  <a16:creationId xmlns:a16="http://schemas.microsoft.com/office/drawing/2014/main" id="{6B2152AC-ACF1-41C0-B8BD-80284EB75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512 w 2"/>
                <a:gd name="T9" fmla="*/ 0 h 1"/>
                <a:gd name="T10" fmla="*/ 512 w 2"/>
                <a:gd name="T11" fmla="*/ 0 h 1"/>
                <a:gd name="T12" fmla="*/ 1024 w 2"/>
                <a:gd name="T13" fmla="*/ 0 h 1"/>
                <a:gd name="T14" fmla="*/ 1024 w 2"/>
                <a:gd name="T15" fmla="*/ 0 h 1"/>
                <a:gd name="T16" fmla="*/ 1024 w 2"/>
                <a:gd name="T17" fmla="*/ 0 h 1"/>
                <a:gd name="T18" fmla="*/ 1024 w 2"/>
                <a:gd name="T19" fmla="*/ 512 h 1"/>
                <a:gd name="T20" fmla="*/ 512 w 2"/>
                <a:gd name="T21" fmla="*/ 512 h 1"/>
                <a:gd name="T22" fmla="*/ 0 w 2"/>
                <a:gd name="T23" fmla="*/ 51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8" name="Freeform 255">
              <a:extLst>
                <a:ext uri="{FF2B5EF4-FFF2-40B4-BE49-F238E27FC236}">
                  <a16:creationId xmlns:a16="http://schemas.microsoft.com/office/drawing/2014/main" id="{F1133E67-FDBC-4B5C-A2A5-F0A228EF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4608 h 9"/>
                <a:gd name="T2" fmla="*/ 0 w 11"/>
                <a:gd name="T3" fmla="*/ 4608 h 9"/>
                <a:gd name="T4" fmla="*/ 0 w 11"/>
                <a:gd name="T5" fmla="*/ 4096 h 9"/>
                <a:gd name="T6" fmla="*/ 512 w 11"/>
                <a:gd name="T7" fmla="*/ 3584 h 9"/>
                <a:gd name="T8" fmla="*/ 512 w 11"/>
                <a:gd name="T9" fmla="*/ 3072 h 9"/>
                <a:gd name="T10" fmla="*/ 1024 w 11"/>
                <a:gd name="T11" fmla="*/ 2560 h 9"/>
                <a:gd name="T12" fmla="*/ 1536 w 11"/>
                <a:gd name="T13" fmla="*/ 2560 h 9"/>
                <a:gd name="T14" fmla="*/ 1536 w 11"/>
                <a:gd name="T15" fmla="*/ 2048 h 9"/>
                <a:gd name="T16" fmla="*/ 2048 w 11"/>
                <a:gd name="T17" fmla="*/ 1536 h 9"/>
                <a:gd name="T18" fmla="*/ 3072 w 11"/>
                <a:gd name="T19" fmla="*/ 1024 h 9"/>
                <a:gd name="T20" fmla="*/ 4096 w 11"/>
                <a:gd name="T21" fmla="*/ 512 h 9"/>
                <a:gd name="T22" fmla="*/ 4608 w 11"/>
                <a:gd name="T23" fmla="*/ 512 h 9"/>
                <a:gd name="T24" fmla="*/ 5120 w 11"/>
                <a:gd name="T25" fmla="*/ 512 h 9"/>
                <a:gd name="T26" fmla="*/ 5120 w 11"/>
                <a:gd name="T27" fmla="*/ 0 h 9"/>
                <a:gd name="T28" fmla="*/ 5632 w 11"/>
                <a:gd name="T29" fmla="*/ 0 h 9"/>
                <a:gd name="T30" fmla="*/ 5632 w 11"/>
                <a:gd name="T31" fmla="*/ 512 h 9"/>
                <a:gd name="T32" fmla="*/ 5632 w 11"/>
                <a:gd name="T33" fmla="*/ 1024 h 9"/>
                <a:gd name="T34" fmla="*/ 5632 w 11"/>
                <a:gd name="T35" fmla="*/ 1024 h 9"/>
                <a:gd name="T36" fmla="*/ 5632 w 11"/>
                <a:gd name="T37" fmla="*/ 1536 h 9"/>
                <a:gd name="T38" fmla="*/ 5120 w 11"/>
                <a:gd name="T39" fmla="*/ 1536 h 9"/>
                <a:gd name="T40" fmla="*/ 5120 w 11"/>
                <a:gd name="T41" fmla="*/ 2048 h 9"/>
                <a:gd name="T42" fmla="*/ 5120 w 11"/>
                <a:gd name="T43" fmla="*/ 2048 h 9"/>
                <a:gd name="T44" fmla="*/ 4608 w 11"/>
                <a:gd name="T45" fmla="*/ 2560 h 9"/>
                <a:gd name="T46" fmla="*/ 3584 w 11"/>
                <a:gd name="T47" fmla="*/ 2560 h 9"/>
                <a:gd name="T48" fmla="*/ 2048 w 11"/>
                <a:gd name="T49" fmla="*/ 3584 h 9"/>
                <a:gd name="T50" fmla="*/ 1536 w 11"/>
                <a:gd name="T51" fmla="*/ 4096 h 9"/>
                <a:gd name="T52" fmla="*/ 1024 w 11"/>
                <a:gd name="T53" fmla="*/ 4096 h 9"/>
                <a:gd name="T54" fmla="*/ 1024 w 11"/>
                <a:gd name="T55" fmla="*/ 4608 h 9"/>
                <a:gd name="T56" fmla="*/ 512 w 11"/>
                <a:gd name="T57" fmla="*/ 4608 h 9"/>
                <a:gd name="T58" fmla="*/ 512 w 11"/>
                <a:gd name="T59" fmla="*/ 4608 h 9"/>
                <a:gd name="T60" fmla="*/ 0 w 11"/>
                <a:gd name="T61" fmla="*/ 460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69" name="Freeform 256">
              <a:extLst>
                <a:ext uri="{FF2B5EF4-FFF2-40B4-BE49-F238E27FC236}">
                  <a16:creationId xmlns:a16="http://schemas.microsoft.com/office/drawing/2014/main" id="{451F3068-5EDB-4213-868B-3364742F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437 w 17"/>
                <a:gd name="T1" fmla="*/ 13251 h 31"/>
                <a:gd name="T2" fmla="*/ 0 w 17"/>
                <a:gd name="T3" fmla="*/ 12779 h 31"/>
                <a:gd name="T4" fmla="*/ 437 w 17"/>
                <a:gd name="T5" fmla="*/ 12352 h 31"/>
                <a:gd name="T6" fmla="*/ 848 w 17"/>
                <a:gd name="T7" fmla="*/ 11887 h 31"/>
                <a:gd name="T8" fmla="*/ 1237 w 17"/>
                <a:gd name="T9" fmla="*/ 11438 h 31"/>
                <a:gd name="T10" fmla="*/ 1237 w 17"/>
                <a:gd name="T11" fmla="*/ 10974 h 31"/>
                <a:gd name="T12" fmla="*/ 1990 w 17"/>
                <a:gd name="T13" fmla="*/ 9235 h 31"/>
                <a:gd name="T14" fmla="*/ 2401 w 17"/>
                <a:gd name="T15" fmla="*/ 8351 h 31"/>
                <a:gd name="T16" fmla="*/ 2782 w 17"/>
                <a:gd name="T17" fmla="*/ 7902 h 31"/>
                <a:gd name="T18" fmla="*/ 2782 w 17"/>
                <a:gd name="T19" fmla="*/ 7902 h 31"/>
                <a:gd name="T20" fmla="*/ 1990 w 17"/>
                <a:gd name="T21" fmla="*/ 9235 h 31"/>
                <a:gd name="T22" fmla="*/ 1990 w 17"/>
                <a:gd name="T23" fmla="*/ 9235 h 31"/>
                <a:gd name="T24" fmla="*/ 1990 w 17"/>
                <a:gd name="T25" fmla="*/ 8817 h 31"/>
                <a:gd name="T26" fmla="*/ 1990 w 17"/>
                <a:gd name="T27" fmla="*/ 8351 h 31"/>
                <a:gd name="T28" fmla="*/ 1990 w 17"/>
                <a:gd name="T29" fmla="*/ 7902 h 31"/>
                <a:gd name="T30" fmla="*/ 2401 w 17"/>
                <a:gd name="T31" fmla="*/ 6734 h 31"/>
                <a:gd name="T32" fmla="*/ 2782 w 17"/>
                <a:gd name="T33" fmla="*/ 4929 h 31"/>
                <a:gd name="T34" fmla="*/ 3195 w 17"/>
                <a:gd name="T35" fmla="*/ 2714 h 31"/>
                <a:gd name="T36" fmla="*/ 3422 w 17"/>
                <a:gd name="T37" fmla="*/ 1797 h 31"/>
                <a:gd name="T38" fmla="*/ 3422 w 17"/>
                <a:gd name="T39" fmla="*/ 1379 h 31"/>
                <a:gd name="T40" fmla="*/ 3863 w 17"/>
                <a:gd name="T41" fmla="*/ 913 h 31"/>
                <a:gd name="T42" fmla="*/ 3863 w 17"/>
                <a:gd name="T43" fmla="*/ 913 h 31"/>
                <a:gd name="T44" fmla="*/ 4273 w 17"/>
                <a:gd name="T45" fmla="*/ 464 h 31"/>
                <a:gd name="T46" fmla="*/ 4661 w 17"/>
                <a:gd name="T47" fmla="*/ 464 h 31"/>
                <a:gd name="T48" fmla="*/ 5068 w 17"/>
                <a:gd name="T49" fmla="*/ 0 h 31"/>
                <a:gd name="T50" fmla="*/ 5853 w 17"/>
                <a:gd name="T51" fmla="*/ 464 h 31"/>
                <a:gd name="T52" fmla="*/ 6202 w 17"/>
                <a:gd name="T53" fmla="*/ 464 h 31"/>
                <a:gd name="T54" fmla="*/ 6643 w 17"/>
                <a:gd name="T55" fmla="*/ 1379 h 31"/>
                <a:gd name="T56" fmla="*/ 6643 w 17"/>
                <a:gd name="T57" fmla="*/ 1797 h 31"/>
                <a:gd name="T58" fmla="*/ 6643 w 17"/>
                <a:gd name="T59" fmla="*/ 3190 h 31"/>
                <a:gd name="T60" fmla="*/ 6202 w 17"/>
                <a:gd name="T61" fmla="*/ 4016 h 31"/>
                <a:gd name="T62" fmla="*/ 5853 w 17"/>
                <a:gd name="T63" fmla="*/ 5340 h 31"/>
                <a:gd name="T64" fmla="*/ 5400 w 17"/>
                <a:gd name="T65" fmla="*/ 6958 h 31"/>
                <a:gd name="T66" fmla="*/ 4661 w 17"/>
                <a:gd name="T67" fmla="*/ 9235 h 31"/>
                <a:gd name="T68" fmla="*/ 3863 w 17"/>
                <a:gd name="T69" fmla="*/ 10148 h 31"/>
                <a:gd name="T70" fmla="*/ 3422 w 17"/>
                <a:gd name="T71" fmla="*/ 10974 h 31"/>
                <a:gd name="T72" fmla="*/ 3195 w 17"/>
                <a:gd name="T73" fmla="*/ 11887 h 31"/>
                <a:gd name="T74" fmla="*/ 2401 w 17"/>
                <a:gd name="T75" fmla="*/ 12352 h 31"/>
                <a:gd name="T76" fmla="*/ 2782 w 17"/>
                <a:gd name="T77" fmla="*/ 11887 h 31"/>
                <a:gd name="T78" fmla="*/ 2782 w 17"/>
                <a:gd name="T79" fmla="*/ 11438 h 31"/>
                <a:gd name="T80" fmla="*/ 3422 w 17"/>
                <a:gd name="T81" fmla="*/ 10148 h 31"/>
                <a:gd name="T82" fmla="*/ 3863 w 17"/>
                <a:gd name="T83" fmla="*/ 9235 h 31"/>
                <a:gd name="T84" fmla="*/ 4273 w 17"/>
                <a:gd name="T85" fmla="*/ 8817 h 31"/>
                <a:gd name="T86" fmla="*/ 4273 w 17"/>
                <a:gd name="T87" fmla="*/ 7902 h 31"/>
                <a:gd name="T88" fmla="*/ 4273 w 17"/>
                <a:gd name="T89" fmla="*/ 8351 h 31"/>
                <a:gd name="T90" fmla="*/ 3863 w 17"/>
                <a:gd name="T91" fmla="*/ 8351 h 31"/>
                <a:gd name="T92" fmla="*/ 3863 w 17"/>
                <a:gd name="T93" fmla="*/ 9235 h 31"/>
                <a:gd name="T94" fmla="*/ 3195 w 17"/>
                <a:gd name="T95" fmla="*/ 10148 h 31"/>
                <a:gd name="T96" fmla="*/ 1990 w 17"/>
                <a:gd name="T97" fmla="*/ 11887 h 31"/>
                <a:gd name="T98" fmla="*/ 1646 w 17"/>
                <a:gd name="T99" fmla="*/ 12779 h 31"/>
                <a:gd name="T100" fmla="*/ 1237 w 17"/>
                <a:gd name="T101" fmla="*/ 13251 h 31"/>
                <a:gd name="T102" fmla="*/ 1237 w 17"/>
                <a:gd name="T103" fmla="*/ 13692 h 31"/>
                <a:gd name="T104" fmla="*/ 848 w 17"/>
                <a:gd name="T105" fmla="*/ 13692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0" name="Freeform 257">
              <a:extLst>
                <a:ext uri="{FF2B5EF4-FFF2-40B4-BE49-F238E27FC236}">
                  <a16:creationId xmlns:a16="http://schemas.microsoft.com/office/drawing/2014/main" id="{F66D2D7C-8F07-4975-9AD3-2EA2A7D9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973 w 106"/>
                <a:gd name="T1" fmla="*/ 67184 h 151"/>
                <a:gd name="T2" fmla="*/ 3328 w 106"/>
                <a:gd name="T3" fmla="*/ 63107 h 151"/>
                <a:gd name="T4" fmla="*/ 5729 w 106"/>
                <a:gd name="T5" fmla="*/ 54613 h 151"/>
                <a:gd name="T6" fmla="*/ 9486 w 106"/>
                <a:gd name="T7" fmla="*/ 30777 h 151"/>
                <a:gd name="T8" fmla="*/ 13062 w 106"/>
                <a:gd name="T9" fmla="*/ 15831 h 151"/>
                <a:gd name="T10" fmla="*/ 17822 w 106"/>
                <a:gd name="T11" fmla="*/ 7809 h 151"/>
                <a:gd name="T12" fmla="*/ 24907 w 106"/>
                <a:gd name="T13" fmla="*/ 2305 h 151"/>
                <a:gd name="T14" fmla="*/ 35308 w 106"/>
                <a:gd name="T15" fmla="*/ 0 h 151"/>
                <a:gd name="T16" fmla="*/ 42765 w 106"/>
                <a:gd name="T17" fmla="*/ 2789 h 151"/>
                <a:gd name="T18" fmla="*/ 46965 w 106"/>
                <a:gd name="T19" fmla="*/ 7341 h 151"/>
                <a:gd name="T20" fmla="*/ 49344 w 106"/>
                <a:gd name="T21" fmla="*/ 14022 h 151"/>
                <a:gd name="T22" fmla="*/ 48861 w 106"/>
                <a:gd name="T23" fmla="*/ 25740 h 151"/>
                <a:gd name="T24" fmla="*/ 44548 w 106"/>
                <a:gd name="T25" fmla="*/ 35450 h 151"/>
                <a:gd name="T26" fmla="*/ 34872 w 106"/>
                <a:gd name="T27" fmla="*/ 46249 h 151"/>
                <a:gd name="T28" fmla="*/ 20630 w 106"/>
                <a:gd name="T29" fmla="*/ 54986 h 151"/>
                <a:gd name="T30" fmla="*/ 17365 w 106"/>
                <a:gd name="T31" fmla="*/ 58199 h 151"/>
                <a:gd name="T32" fmla="*/ 17822 w 106"/>
                <a:gd name="T33" fmla="*/ 59130 h 151"/>
                <a:gd name="T34" fmla="*/ 20146 w 106"/>
                <a:gd name="T35" fmla="*/ 57234 h 151"/>
                <a:gd name="T36" fmla="*/ 27318 w 106"/>
                <a:gd name="T37" fmla="*/ 54613 h 151"/>
                <a:gd name="T38" fmla="*/ 31979 w 106"/>
                <a:gd name="T39" fmla="*/ 55473 h 151"/>
                <a:gd name="T40" fmla="*/ 34402 w 106"/>
                <a:gd name="T41" fmla="*/ 59130 h 151"/>
                <a:gd name="T42" fmla="*/ 31502 w 106"/>
                <a:gd name="T43" fmla="*/ 63107 h 151"/>
                <a:gd name="T44" fmla="*/ 24907 w 106"/>
                <a:gd name="T45" fmla="*/ 63967 h 151"/>
                <a:gd name="T46" fmla="*/ 20146 w 106"/>
                <a:gd name="T47" fmla="*/ 65288 h 151"/>
                <a:gd name="T48" fmla="*/ 18322 w 106"/>
                <a:gd name="T49" fmla="*/ 65771 h 151"/>
                <a:gd name="T50" fmla="*/ 16881 w 106"/>
                <a:gd name="T51" fmla="*/ 65288 h 151"/>
                <a:gd name="T52" fmla="*/ 21089 w 106"/>
                <a:gd name="T53" fmla="*/ 63107 h 151"/>
                <a:gd name="T54" fmla="*/ 21586 w 106"/>
                <a:gd name="T55" fmla="*/ 61658 h 151"/>
                <a:gd name="T56" fmla="*/ 16390 w 106"/>
                <a:gd name="T57" fmla="*/ 65288 h 151"/>
                <a:gd name="T58" fmla="*/ 16881 w 106"/>
                <a:gd name="T59" fmla="*/ 64451 h 151"/>
                <a:gd name="T60" fmla="*/ 19165 w 106"/>
                <a:gd name="T61" fmla="*/ 62144 h 151"/>
                <a:gd name="T62" fmla="*/ 14993 w 106"/>
                <a:gd name="T63" fmla="*/ 64940 h 151"/>
                <a:gd name="T64" fmla="*/ 16881 w 106"/>
                <a:gd name="T65" fmla="*/ 63107 h 151"/>
                <a:gd name="T66" fmla="*/ 14036 w 106"/>
                <a:gd name="T67" fmla="*/ 64451 h 151"/>
                <a:gd name="T68" fmla="*/ 14993 w 106"/>
                <a:gd name="T69" fmla="*/ 63559 h 151"/>
                <a:gd name="T70" fmla="*/ 15465 w 106"/>
                <a:gd name="T71" fmla="*/ 62635 h 151"/>
                <a:gd name="T72" fmla="*/ 12325 w 106"/>
                <a:gd name="T73" fmla="*/ 64940 h 151"/>
                <a:gd name="T74" fmla="*/ 14036 w 106"/>
                <a:gd name="T75" fmla="*/ 62144 h 151"/>
                <a:gd name="T76" fmla="*/ 11841 w 106"/>
                <a:gd name="T77" fmla="*/ 64451 h 151"/>
                <a:gd name="T78" fmla="*/ 10896 w 106"/>
                <a:gd name="T79" fmla="*/ 64451 h 151"/>
                <a:gd name="T80" fmla="*/ 12325 w 106"/>
                <a:gd name="T81" fmla="*/ 62144 h 151"/>
                <a:gd name="T82" fmla="*/ 9922 w 106"/>
                <a:gd name="T83" fmla="*/ 64940 h 151"/>
                <a:gd name="T84" fmla="*/ 9922 w 106"/>
                <a:gd name="T85" fmla="*/ 63967 h 151"/>
                <a:gd name="T86" fmla="*/ 11350 w 106"/>
                <a:gd name="T87" fmla="*/ 61658 h 151"/>
                <a:gd name="T88" fmla="*/ 8521 w 106"/>
                <a:gd name="T89" fmla="*/ 64940 h 151"/>
                <a:gd name="T90" fmla="*/ 5256 w 106"/>
                <a:gd name="T91" fmla="*/ 66701 h 151"/>
                <a:gd name="T92" fmla="*/ 6221 w 106"/>
                <a:gd name="T93" fmla="*/ 66211 h 151"/>
                <a:gd name="T94" fmla="*/ 9486 w 106"/>
                <a:gd name="T95" fmla="*/ 62144 h 151"/>
                <a:gd name="T96" fmla="*/ 7085 w 106"/>
                <a:gd name="T97" fmla="*/ 64940 h 151"/>
                <a:gd name="T98" fmla="*/ 8521 w 106"/>
                <a:gd name="T99" fmla="*/ 60739 h 151"/>
                <a:gd name="T100" fmla="*/ 5729 w 106"/>
                <a:gd name="T101" fmla="*/ 66211 h 151"/>
                <a:gd name="T102" fmla="*/ 4301 w 106"/>
                <a:gd name="T103" fmla="*/ 66211 h 151"/>
                <a:gd name="T104" fmla="*/ 6593 w 106"/>
                <a:gd name="T105" fmla="*/ 61222 h 151"/>
                <a:gd name="T106" fmla="*/ 5729 w 106"/>
                <a:gd name="T107" fmla="*/ 63559 h 151"/>
                <a:gd name="T108" fmla="*/ 2892 w 106"/>
                <a:gd name="T109" fmla="*/ 68108 h 151"/>
                <a:gd name="T110" fmla="*/ 3328 w 106"/>
                <a:gd name="T111" fmla="*/ 65771 h 151"/>
                <a:gd name="T112" fmla="*/ 6221 w 106"/>
                <a:gd name="T113" fmla="*/ 60739 h 151"/>
                <a:gd name="T114" fmla="*/ 5729 w 106"/>
                <a:gd name="T115" fmla="*/ 60267 h 151"/>
                <a:gd name="T116" fmla="*/ 3328 w 106"/>
                <a:gd name="T117" fmla="*/ 66211 h 151"/>
                <a:gd name="T118" fmla="*/ 1460 w 106"/>
                <a:gd name="T119" fmla="*/ 68516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1" name="Freeform 258">
              <a:extLst>
                <a:ext uri="{FF2B5EF4-FFF2-40B4-BE49-F238E27FC236}">
                  <a16:creationId xmlns:a16="http://schemas.microsoft.com/office/drawing/2014/main" id="{750E5378-CFA1-4969-BFC3-E7B81708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3681 h 11"/>
                <a:gd name="T2" fmla="*/ 290 w 7"/>
                <a:gd name="T3" fmla="*/ 3347 h 11"/>
                <a:gd name="T4" fmla="*/ 539 w 7"/>
                <a:gd name="T5" fmla="*/ 2938 h 11"/>
                <a:gd name="T6" fmla="*/ 539 w 7"/>
                <a:gd name="T7" fmla="*/ 2337 h 11"/>
                <a:gd name="T8" fmla="*/ 821 w 7"/>
                <a:gd name="T9" fmla="*/ 1928 h 11"/>
                <a:gd name="T10" fmla="*/ 1307 w 7"/>
                <a:gd name="T11" fmla="*/ 1010 h 11"/>
                <a:gd name="T12" fmla="*/ 1525 w 7"/>
                <a:gd name="T13" fmla="*/ 382 h 11"/>
                <a:gd name="T14" fmla="*/ 1859 w 7"/>
                <a:gd name="T15" fmla="*/ 0 h 11"/>
                <a:gd name="T16" fmla="*/ 1859 w 7"/>
                <a:gd name="T17" fmla="*/ 382 h 11"/>
                <a:gd name="T18" fmla="*/ 1859 w 7"/>
                <a:gd name="T19" fmla="*/ 382 h 11"/>
                <a:gd name="T20" fmla="*/ 1525 w 7"/>
                <a:gd name="T21" fmla="*/ 729 h 11"/>
                <a:gd name="T22" fmla="*/ 1525 w 7"/>
                <a:gd name="T23" fmla="*/ 1010 h 11"/>
                <a:gd name="T24" fmla="*/ 1525 w 7"/>
                <a:gd name="T25" fmla="*/ 1392 h 11"/>
                <a:gd name="T26" fmla="*/ 1307 w 7"/>
                <a:gd name="T27" fmla="*/ 1392 h 11"/>
                <a:gd name="T28" fmla="*/ 1001 w 7"/>
                <a:gd name="T29" fmla="*/ 1928 h 11"/>
                <a:gd name="T30" fmla="*/ 821 w 7"/>
                <a:gd name="T31" fmla="*/ 2657 h 11"/>
                <a:gd name="T32" fmla="*/ 821 w 7"/>
                <a:gd name="T33" fmla="*/ 2938 h 11"/>
                <a:gd name="T34" fmla="*/ 539 w 7"/>
                <a:gd name="T35" fmla="*/ 2938 h 11"/>
                <a:gd name="T36" fmla="*/ 539 w 7"/>
                <a:gd name="T37" fmla="*/ 3347 h 11"/>
                <a:gd name="T38" fmla="*/ 290 w 7"/>
                <a:gd name="T39" fmla="*/ 3347 h 11"/>
                <a:gd name="T40" fmla="*/ 290 w 7"/>
                <a:gd name="T41" fmla="*/ 3681 h 11"/>
                <a:gd name="T42" fmla="*/ 0 w 7"/>
                <a:gd name="T43" fmla="*/ 3681 h 11"/>
                <a:gd name="T44" fmla="*/ 0 w 7"/>
                <a:gd name="T45" fmla="*/ 3681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2" name="Freeform 259">
              <a:extLst>
                <a:ext uri="{FF2B5EF4-FFF2-40B4-BE49-F238E27FC236}">
                  <a16:creationId xmlns:a16="http://schemas.microsoft.com/office/drawing/2014/main" id="{D08C23CD-37B4-4F03-8028-89E0DA50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87 h 3"/>
                <a:gd name="T2" fmla="*/ 0 w 13"/>
                <a:gd name="T3" fmla="*/ 287 h 3"/>
                <a:gd name="T4" fmla="*/ 0 w 13"/>
                <a:gd name="T5" fmla="*/ 172 h 3"/>
                <a:gd name="T6" fmla="*/ 512 w 13"/>
                <a:gd name="T7" fmla="*/ 172 h 3"/>
                <a:gd name="T8" fmla="*/ 512 w 13"/>
                <a:gd name="T9" fmla="*/ 172 h 3"/>
                <a:gd name="T10" fmla="*/ 512 w 13"/>
                <a:gd name="T11" fmla="*/ 172 h 3"/>
                <a:gd name="T12" fmla="*/ 1024 w 13"/>
                <a:gd name="T13" fmla="*/ 172 h 3"/>
                <a:gd name="T14" fmla="*/ 1536 w 13"/>
                <a:gd name="T15" fmla="*/ 103 h 3"/>
                <a:gd name="T16" fmla="*/ 2048 w 13"/>
                <a:gd name="T17" fmla="*/ 103 h 3"/>
                <a:gd name="T18" fmla="*/ 3072 w 13"/>
                <a:gd name="T19" fmla="*/ 103 h 3"/>
                <a:gd name="T20" fmla="*/ 3072 w 13"/>
                <a:gd name="T21" fmla="*/ 103 h 3"/>
                <a:gd name="T22" fmla="*/ 3584 w 13"/>
                <a:gd name="T23" fmla="*/ 103 h 3"/>
                <a:gd name="T24" fmla="*/ 3584 w 13"/>
                <a:gd name="T25" fmla="*/ 0 h 3"/>
                <a:gd name="T26" fmla="*/ 4096 w 13"/>
                <a:gd name="T27" fmla="*/ 0 h 3"/>
                <a:gd name="T28" fmla="*/ 4096 w 13"/>
                <a:gd name="T29" fmla="*/ 103 h 3"/>
                <a:gd name="T30" fmla="*/ 4096 w 13"/>
                <a:gd name="T31" fmla="*/ 103 h 3"/>
                <a:gd name="T32" fmla="*/ 4608 w 13"/>
                <a:gd name="T33" fmla="*/ 103 h 3"/>
                <a:gd name="T34" fmla="*/ 4608 w 13"/>
                <a:gd name="T35" fmla="*/ 103 h 3"/>
                <a:gd name="T36" fmla="*/ 5120 w 13"/>
                <a:gd name="T37" fmla="*/ 0 h 3"/>
                <a:gd name="T38" fmla="*/ 5632 w 13"/>
                <a:gd name="T39" fmla="*/ 0 h 3"/>
                <a:gd name="T40" fmla="*/ 5632 w 13"/>
                <a:gd name="T41" fmla="*/ 0 h 3"/>
                <a:gd name="T42" fmla="*/ 6144 w 13"/>
                <a:gd name="T43" fmla="*/ 103 h 3"/>
                <a:gd name="T44" fmla="*/ 6656 w 13"/>
                <a:gd name="T45" fmla="*/ 103 h 3"/>
                <a:gd name="T46" fmla="*/ 6656 w 13"/>
                <a:gd name="T47" fmla="*/ 103 h 3"/>
                <a:gd name="T48" fmla="*/ 6656 w 13"/>
                <a:gd name="T49" fmla="*/ 172 h 3"/>
                <a:gd name="T50" fmla="*/ 5632 w 13"/>
                <a:gd name="T51" fmla="*/ 172 h 3"/>
                <a:gd name="T52" fmla="*/ 4608 w 13"/>
                <a:gd name="T53" fmla="*/ 172 h 3"/>
                <a:gd name="T54" fmla="*/ 3072 w 13"/>
                <a:gd name="T55" fmla="*/ 172 h 3"/>
                <a:gd name="T56" fmla="*/ 1536 w 13"/>
                <a:gd name="T57" fmla="*/ 172 h 3"/>
                <a:gd name="T58" fmla="*/ 1024 w 13"/>
                <a:gd name="T59" fmla="*/ 287 h 3"/>
                <a:gd name="T60" fmla="*/ 0 w 13"/>
                <a:gd name="T61" fmla="*/ 28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3" name="Freeform 260">
              <a:extLst>
                <a:ext uri="{FF2B5EF4-FFF2-40B4-BE49-F238E27FC236}">
                  <a16:creationId xmlns:a16="http://schemas.microsoft.com/office/drawing/2014/main" id="{367587B2-F2D4-47F6-90A4-9D94BC62C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3584 h 7"/>
                <a:gd name="T2" fmla="*/ 0 w 10"/>
                <a:gd name="T3" fmla="*/ 3072 h 7"/>
                <a:gd name="T4" fmla="*/ 0 w 10"/>
                <a:gd name="T5" fmla="*/ 3072 h 7"/>
                <a:gd name="T6" fmla="*/ 512 w 10"/>
                <a:gd name="T7" fmla="*/ 3072 h 7"/>
                <a:gd name="T8" fmla="*/ 512 w 10"/>
                <a:gd name="T9" fmla="*/ 2560 h 7"/>
                <a:gd name="T10" fmla="*/ 1536 w 10"/>
                <a:gd name="T11" fmla="*/ 2560 h 7"/>
                <a:gd name="T12" fmla="*/ 2048 w 10"/>
                <a:gd name="T13" fmla="*/ 1536 h 7"/>
                <a:gd name="T14" fmla="*/ 3072 w 10"/>
                <a:gd name="T15" fmla="*/ 1024 h 7"/>
                <a:gd name="T16" fmla="*/ 3584 w 10"/>
                <a:gd name="T17" fmla="*/ 512 h 7"/>
                <a:gd name="T18" fmla="*/ 4096 w 10"/>
                <a:gd name="T19" fmla="*/ 512 h 7"/>
                <a:gd name="T20" fmla="*/ 4608 w 10"/>
                <a:gd name="T21" fmla="*/ 0 h 7"/>
                <a:gd name="T22" fmla="*/ 4608 w 10"/>
                <a:gd name="T23" fmla="*/ 0 h 7"/>
                <a:gd name="T24" fmla="*/ 4608 w 10"/>
                <a:gd name="T25" fmla="*/ 0 h 7"/>
                <a:gd name="T26" fmla="*/ 5120 w 10"/>
                <a:gd name="T27" fmla="*/ 0 h 7"/>
                <a:gd name="T28" fmla="*/ 5120 w 10"/>
                <a:gd name="T29" fmla="*/ 0 h 7"/>
                <a:gd name="T30" fmla="*/ 5120 w 10"/>
                <a:gd name="T31" fmla="*/ 0 h 7"/>
                <a:gd name="T32" fmla="*/ 5120 w 10"/>
                <a:gd name="T33" fmla="*/ 0 h 7"/>
                <a:gd name="T34" fmla="*/ 5120 w 10"/>
                <a:gd name="T35" fmla="*/ 512 h 7"/>
                <a:gd name="T36" fmla="*/ 5120 w 10"/>
                <a:gd name="T37" fmla="*/ 512 h 7"/>
                <a:gd name="T38" fmla="*/ 5120 w 10"/>
                <a:gd name="T39" fmla="*/ 1024 h 7"/>
                <a:gd name="T40" fmla="*/ 4608 w 10"/>
                <a:gd name="T41" fmla="*/ 1024 h 7"/>
                <a:gd name="T42" fmla="*/ 4096 w 10"/>
                <a:gd name="T43" fmla="*/ 1536 h 7"/>
                <a:gd name="T44" fmla="*/ 4096 w 10"/>
                <a:gd name="T45" fmla="*/ 2048 h 7"/>
                <a:gd name="T46" fmla="*/ 3584 w 10"/>
                <a:gd name="T47" fmla="*/ 2048 h 7"/>
                <a:gd name="T48" fmla="*/ 2560 w 10"/>
                <a:gd name="T49" fmla="*/ 2560 h 7"/>
                <a:gd name="T50" fmla="*/ 2048 w 10"/>
                <a:gd name="T51" fmla="*/ 3072 h 7"/>
                <a:gd name="T52" fmla="*/ 1536 w 10"/>
                <a:gd name="T53" fmla="*/ 3072 h 7"/>
                <a:gd name="T54" fmla="*/ 1024 w 10"/>
                <a:gd name="T55" fmla="*/ 3072 h 7"/>
                <a:gd name="T56" fmla="*/ 512 w 10"/>
                <a:gd name="T57" fmla="*/ 3584 h 7"/>
                <a:gd name="T58" fmla="*/ 512 w 10"/>
                <a:gd name="T59" fmla="*/ 3584 h 7"/>
                <a:gd name="T60" fmla="*/ 0 w 10"/>
                <a:gd name="T61" fmla="*/ 358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4" name="Freeform 261">
              <a:extLst>
                <a:ext uri="{FF2B5EF4-FFF2-40B4-BE49-F238E27FC236}">
                  <a16:creationId xmlns:a16="http://schemas.microsoft.com/office/drawing/2014/main" id="{E4E87B08-8CA3-4DF8-AD43-909E45F57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4608 w 11"/>
                <a:gd name="T1" fmla="*/ 3072 h 6"/>
                <a:gd name="T2" fmla="*/ 4096 w 11"/>
                <a:gd name="T3" fmla="*/ 3072 h 6"/>
                <a:gd name="T4" fmla="*/ 3584 w 11"/>
                <a:gd name="T5" fmla="*/ 2560 h 6"/>
                <a:gd name="T6" fmla="*/ 2560 w 11"/>
                <a:gd name="T7" fmla="*/ 2048 h 6"/>
                <a:gd name="T8" fmla="*/ 2048 w 11"/>
                <a:gd name="T9" fmla="*/ 2048 h 6"/>
                <a:gd name="T10" fmla="*/ 1536 w 11"/>
                <a:gd name="T11" fmla="*/ 1536 h 6"/>
                <a:gd name="T12" fmla="*/ 1024 w 11"/>
                <a:gd name="T13" fmla="*/ 1024 h 6"/>
                <a:gd name="T14" fmla="*/ 512 w 11"/>
                <a:gd name="T15" fmla="*/ 512 h 6"/>
                <a:gd name="T16" fmla="*/ 0 w 11"/>
                <a:gd name="T17" fmla="*/ 0 h 6"/>
                <a:gd name="T18" fmla="*/ 512 w 11"/>
                <a:gd name="T19" fmla="*/ 0 h 6"/>
                <a:gd name="T20" fmla="*/ 512 w 11"/>
                <a:gd name="T21" fmla="*/ 0 h 6"/>
                <a:gd name="T22" fmla="*/ 1024 w 11"/>
                <a:gd name="T23" fmla="*/ 0 h 6"/>
                <a:gd name="T24" fmla="*/ 1536 w 11"/>
                <a:gd name="T25" fmla="*/ 0 h 6"/>
                <a:gd name="T26" fmla="*/ 2048 w 11"/>
                <a:gd name="T27" fmla="*/ 512 h 6"/>
                <a:gd name="T28" fmla="*/ 2560 w 11"/>
                <a:gd name="T29" fmla="*/ 1024 h 6"/>
                <a:gd name="T30" fmla="*/ 3072 w 11"/>
                <a:gd name="T31" fmla="*/ 1536 h 6"/>
                <a:gd name="T32" fmla="*/ 4096 w 11"/>
                <a:gd name="T33" fmla="*/ 2048 h 6"/>
                <a:gd name="T34" fmla="*/ 4608 w 11"/>
                <a:gd name="T35" fmla="*/ 2560 h 6"/>
                <a:gd name="T36" fmla="*/ 5120 w 11"/>
                <a:gd name="T37" fmla="*/ 2560 h 6"/>
                <a:gd name="T38" fmla="*/ 5632 w 11"/>
                <a:gd name="T39" fmla="*/ 3072 h 6"/>
                <a:gd name="T40" fmla="*/ 5632 w 11"/>
                <a:gd name="T41" fmla="*/ 3072 h 6"/>
                <a:gd name="T42" fmla="*/ 5632 w 11"/>
                <a:gd name="T43" fmla="*/ 3072 h 6"/>
                <a:gd name="T44" fmla="*/ 5120 w 11"/>
                <a:gd name="T45" fmla="*/ 3072 h 6"/>
                <a:gd name="T46" fmla="*/ 4608 w 11"/>
                <a:gd name="T47" fmla="*/ 307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5" name="Freeform 262">
              <a:extLst>
                <a:ext uri="{FF2B5EF4-FFF2-40B4-BE49-F238E27FC236}">
                  <a16:creationId xmlns:a16="http://schemas.microsoft.com/office/drawing/2014/main" id="{20FB6407-ED28-4D07-848A-094EC0D8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14322 w 35"/>
                <a:gd name="T1" fmla="*/ 37114 h 82"/>
                <a:gd name="T2" fmla="*/ 13431 w 35"/>
                <a:gd name="T3" fmla="*/ 36150 h 82"/>
                <a:gd name="T4" fmla="*/ 12022 w 35"/>
                <a:gd name="T5" fmla="*/ 34792 h 82"/>
                <a:gd name="T6" fmla="*/ 9861 w 35"/>
                <a:gd name="T7" fmla="*/ 33352 h 82"/>
                <a:gd name="T8" fmla="*/ 7746 w 35"/>
                <a:gd name="T9" fmla="*/ 32540 h 82"/>
                <a:gd name="T10" fmla="*/ 6342 w 35"/>
                <a:gd name="T11" fmla="*/ 32056 h 82"/>
                <a:gd name="T12" fmla="*/ 5457 w 35"/>
                <a:gd name="T13" fmla="*/ 31149 h 82"/>
                <a:gd name="T14" fmla="*/ 4045 w 35"/>
                <a:gd name="T15" fmla="*/ 29245 h 82"/>
                <a:gd name="T16" fmla="*/ 3217 w 35"/>
                <a:gd name="T17" fmla="*/ 27605 h 82"/>
                <a:gd name="T18" fmla="*/ 2297 w 35"/>
                <a:gd name="T19" fmla="*/ 26627 h 82"/>
                <a:gd name="T20" fmla="*/ 1404 w 35"/>
                <a:gd name="T21" fmla="*/ 25732 h 82"/>
                <a:gd name="T22" fmla="*/ 481 w 35"/>
                <a:gd name="T23" fmla="*/ 25292 h 82"/>
                <a:gd name="T24" fmla="*/ 481 w 35"/>
                <a:gd name="T25" fmla="*/ 23844 h 82"/>
                <a:gd name="T26" fmla="*/ 0 w 35"/>
                <a:gd name="T27" fmla="*/ 21631 h 82"/>
                <a:gd name="T28" fmla="*/ 0 w 35"/>
                <a:gd name="T29" fmla="*/ 20234 h 82"/>
                <a:gd name="T30" fmla="*/ 0 w 35"/>
                <a:gd name="T31" fmla="*/ 18298 h 82"/>
                <a:gd name="T32" fmla="*/ 1404 w 35"/>
                <a:gd name="T33" fmla="*/ 14566 h 82"/>
                <a:gd name="T34" fmla="*/ 2297 w 35"/>
                <a:gd name="T35" fmla="*/ 10481 h 82"/>
                <a:gd name="T36" fmla="*/ 3217 w 35"/>
                <a:gd name="T37" fmla="*/ 7857 h 82"/>
                <a:gd name="T38" fmla="*/ 4045 w 35"/>
                <a:gd name="T39" fmla="*/ 5542 h 82"/>
                <a:gd name="T40" fmla="*/ 5457 w 35"/>
                <a:gd name="T41" fmla="*/ 2805 h 82"/>
                <a:gd name="T42" fmla="*/ 6813 w 35"/>
                <a:gd name="T43" fmla="*/ 956 h 82"/>
                <a:gd name="T44" fmla="*/ 7974 w 35"/>
                <a:gd name="T45" fmla="*/ 0 h 82"/>
                <a:gd name="T46" fmla="*/ 9378 w 35"/>
                <a:gd name="T47" fmla="*/ 2373 h 82"/>
                <a:gd name="T48" fmla="*/ 10275 w 35"/>
                <a:gd name="T49" fmla="*/ 3732 h 82"/>
                <a:gd name="T50" fmla="*/ 10758 w 35"/>
                <a:gd name="T51" fmla="*/ 5058 h 82"/>
                <a:gd name="T52" fmla="*/ 10758 w 35"/>
                <a:gd name="T53" fmla="*/ 5542 h 82"/>
                <a:gd name="T54" fmla="*/ 10758 w 35"/>
                <a:gd name="T55" fmla="*/ 6480 h 82"/>
                <a:gd name="T56" fmla="*/ 10758 w 35"/>
                <a:gd name="T57" fmla="*/ 6480 h 82"/>
                <a:gd name="T58" fmla="*/ 10758 w 35"/>
                <a:gd name="T59" fmla="*/ 6948 h 82"/>
                <a:gd name="T60" fmla="*/ 11223 w 35"/>
                <a:gd name="T61" fmla="*/ 7373 h 82"/>
                <a:gd name="T62" fmla="*/ 11675 w 35"/>
                <a:gd name="T63" fmla="*/ 7857 h 82"/>
                <a:gd name="T64" fmla="*/ 12022 w 35"/>
                <a:gd name="T65" fmla="*/ 8337 h 82"/>
                <a:gd name="T66" fmla="*/ 13431 w 35"/>
                <a:gd name="T67" fmla="*/ 10949 h 82"/>
                <a:gd name="T68" fmla="*/ 13914 w 35"/>
                <a:gd name="T69" fmla="*/ 13270 h 82"/>
                <a:gd name="T70" fmla="*/ 14803 w 35"/>
                <a:gd name="T71" fmla="*/ 16471 h 82"/>
                <a:gd name="T72" fmla="*/ 14803 w 35"/>
                <a:gd name="T73" fmla="*/ 19254 h 82"/>
                <a:gd name="T74" fmla="*/ 15271 w 35"/>
                <a:gd name="T75" fmla="*/ 25292 h 82"/>
                <a:gd name="T76" fmla="*/ 15271 w 35"/>
                <a:gd name="T77" fmla="*/ 28044 h 82"/>
                <a:gd name="T78" fmla="*/ 15720 w 35"/>
                <a:gd name="T79" fmla="*/ 30665 h 82"/>
                <a:gd name="T80" fmla="*/ 15720 w 35"/>
                <a:gd name="T81" fmla="*/ 31149 h 82"/>
                <a:gd name="T82" fmla="*/ 15720 w 35"/>
                <a:gd name="T83" fmla="*/ 32056 h 82"/>
                <a:gd name="T84" fmla="*/ 15271 w 35"/>
                <a:gd name="T85" fmla="*/ 33352 h 82"/>
                <a:gd name="T86" fmla="*/ 15271 w 35"/>
                <a:gd name="T87" fmla="*/ 35269 h 82"/>
                <a:gd name="T88" fmla="*/ 15271 w 35"/>
                <a:gd name="T89" fmla="*/ 36150 h 82"/>
                <a:gd name="T90" fmla="*/ 14803 w 35"/>
                <a:gd name="T91" fmla="*/ 37114 h 82"/>
                <a:gd name="T92" fmla="*/ 14803 w 35"/>
                <a:gd name="T93" fmla="*/ 37598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6" name="Freeform 263">
              <a:extLst>
                <a:ext uri="{FF2B5EF4-FFF2-40B4-BE49-F238E27FC236}">
                  <a16:creationId xmlns:a16="http://schemas.microsoft.com/office/drawing/2014/main" id="{3BE27E54-323E-4348-8BEE-9873B023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4733 w 47"/>
                <a:gd name="T1" fmla="*/ 18807 h 42"/>
                <a:gd name="T2" fmla="*/ 3789 w 47"/>
                <a:gd name="T3" fmla="*/ 18359 h 42"/>
                <a:gd name="T4" fmla="*/ 3308 w 47"/>
                <a:gd name="T5" fmla="*/ 17875 h 42"/>
                <a:gd name="T6" fmla="*/ 2392 w 47"/>
                <a:gd name="T7" fmla="*/ 17387 h 42"/>
                <a:gd name="T8" fmla="*/ 1425 w 47"/>
                <a:gd name="T9" fmla="*/ 16979 h 42"/>
                <a:gd name="T10" fmla="*/ 968 w 47"/>
                <a:gd name="T11" fmla="*/ 15559 h 42"/>
                <a:gd name="T12" fmla="*/ 0 w 47"/>
                <a:gd name="T13" fmla="*/ 14231 h 42"/>
                <a:gd name="T14" fmla="*/ 0 w 47"/>
                <a:gd name="T15" fmla="*/ 12810 h 42"/>
                <a:gd name="T16" fmla="*/ 0 w 47"/>
                <a:gd name="T17" fmla="*/ 11422 h 42"/>
                <a:gd name="T18" fmla="*/ 489 w 47"/>
                <a:gd name="T19" fmla="*/ 10002 h 42"/>
                <a:gd name="T20" fmla="*/ 968 w 47"/>
                <a:gd name="T21" fmla="*/ 8798 h 42"/>
                <a:gd name="T22" fmla="*/ 1425 w 47"/>
                <a:gd name="T23" fmla="*/ 7873 h 42"/>
                <a:gd name="T24" fmla="*/ 2392 w 47"/>
                <a:gd name="T25" fmla="*/ 6956 h 42"/>
                <a:gd name="T26" fmla="*/ 3308 w 47"/>
                <a:gd name="T27" fmla="*/ 6482 h 42"/>
                <a:gd name="T28" fmla="*/ 4244 w 47"/>
                <a:gd name="T29" fmla="*/ 6025 h 42"/>
                <a:gd name="T30" fmla="*/ 5580 w 47"/>
                <a:gd name="T31" fmla="*/ 6482 h 42"/>
                <a:gd name="T32" fmla="*/ 6073 w 47"/>
                <a:gd name="T33" fmla="*/ 6956 h 42"/>
                <a:gd name="T34" fmla="*/ 6546 w 47"/>
                <a:gd name="T35" fmla="*/ 7377 h 42"/>
                <a:gd name="T36" fmla="*/ 7036 w 47"/>
                <a:gd name="T37" fmla="*/ 7873 h 42"/>
                <a:gd name="T38" fmla="*/ 7497 w 47"/>
                <a:gd name="T39" fmla="*/ 8342 h 42"/>
                <a:gd name="T40" fmla="*/ 7972 w 47"/>
                <a:gd name="T41" fmla="*/ 9290 h 42"/>
                <a:gd name="T42" fmla="*/ 8398 w 47"/>
                <a:gd name="T43" fmla="*/ 10498 h 42"/>
                <a:gd name="T44" fmla="*/ 8398 w 47"/>
                <a:gd name="T45" fmla="*/ 11907 h 42"/>
                <a:gd name="T46" fmla="*/ 8896 w 47"/>
                <a:gd name="T47" fmla="*/ 11422 h 42"/>
                <a:gd name="T48" fmla="*/ 9365 w 47"/>
                <a:gd name="T49" fmla="*/ 10966 h 42"/>
                <a:gd name="T50" fmla="*/ 9365 w 47"/>
                <a:gd name="T51" fmla="*/ 10498 h 42"/>
                <a:gd name="T52" fmla="*/ 9365 w 47"/>
                <a:gd name="T53" fmla="*/ 9762 h 42"/>
                <a:gd name="T54" fmla="*/ 9365 w 47"/>
                <a:gd name="T55" fmla="*/ 9290 h 42"/>
                <a:gd name="T56" fmla="*/ 9854 w 47"/>
                <a:gd name="T57" fmla="*/ 7873 h 42"/>
                <a:gd name="T58" fmla="*/ 10321 w 47"/>
                <a:gd name="T59" fmla="*/ 6482 h 42"/>
                <a:gd name="T60" fmla="*/ 11041 w 47"/>
                <a:gd name="T61" fmla="*/ 5549 h 42"/>
                <a:gd name="T62" fmla="*/ 11526 w 47"/>
                <a:gd name="T63" fmla="*/ 4701 h 42"/>
                <a:gd name="T64" fmla="*/ 12498 w 47"/>
                <a:gd name="T65" fmla="*/ 3280 h 42"/>
                <a:gd name="T66" fmla="*/ 14350 w 47"/>
                <a:gd name="T67" fmla="*/ 1889 h 42"/>
                <a:gd name="T68" fmla="*/ 15317 w 47"/>
                <a:gd name="T69" fmla="*/ 1421 h 42"/>
                <a:gd name="T70" fmla="*/ 16261 w 47"/>
                <a:gd name="T71" fmla="*/ 484 h 42"/>
                <a:gd name="T72" fmla="*/ 17106 w 47"/>
                <a:gd name="T73" fmla="*/ 0 h 42"/>
                <a:gd name="T74" fmla="*/ 18074 w 47"/>
                <a:gd name="T75" fmla="*/ 0 h 42"/>
                <a:gd name="T76" fmla="*/ 19029 w 47"/>
                <a:gd name="T77" fmla="*/ 0 h 42"/>
                <a:gd name="T78" fmla="*/ 19926 w 47"/>
                <a:gd name="T79" fmla="*/ 484 h 42"/>
                <a:gd name="T80" fmla="*/ 20422 w 47"/>
                <a:gd name="T81" fmla="*/ 956 h 42"/>
                <a:gd name="T82" fmla="*/ 20895 w 47"/>
                <a:gd name="T83" fmla="*/ 2379 h 42"/>
                <a:gd name="T84" fmla="*/ 20895 w 47"/>
                <a:gd name="T85" fmla="*/ 3280 h 42"/>
                <a:gd name="T86" fmla="*/ 21350 w 47"/>
                <a:gd name="T87" fmla="*/ 3733 h 42"/>
                <a:gd name="T88" fmla="*/ 21350 w 47"/>
                <a:gd name="T89" fmla="*/ 4701 h 42"/>
                <a:gd name="T90" fmla="*/ 21847 w 47"/>
                <a:gd name="T91" fmla="*/ 4701 h 42"/>
                <a:gd name="T92" fmla="*/ 21847 w 47"/>
                <a:gd name="T93" fmla="*/ 6482 h 42"/>
                <a:gd name="T94" fmla="*/ 21847 w 47"/>
                <a:gd name="T95" fmla="*/ 9290 h 42"/>
                <a:gd name="T96" fmla="*/ 21350 w 47"/>
                <a:gd name="T97" fmla="*/ 10966 h 42"/>
                <a:gd name="T98" fmla="*/ 20895 w 47"/>
                <a:gd name="T99" fmla="*/ 12326 h 42"/>
                <a:gd name="T100" fmla="*/ 20422 w 47"/>
                <a:gd name="T101" fmla="*/ 13746 h 42"/>
                <a:gd name="T102" fmla="*/ 19498 w 47"/>
                <a:gd name="T103" fmla="*/ 15066 h 42"/>
                <a:gd name="T104" fmla="*/ 18074 w 47"/>
                <a:gd name="T105" fmla="*/ 16031 h 42"/>
                <a:gd name="T106" fmla="*/ 17603 w 47"/>
                <a:gd name="T107" fmla="*/ 16485 h 42"/>
                <a:gd name="T108" fmla="*/ 17106 w 47"/>
                <a:gd name="T109" fmla="*/ 16979 h 42"/>
                <a:gd name="T110" fmla="*/ 16261 w 47"/>
                <a:gd name="T111" fmla="*/ 17387 h 42"/>
                <a:gd name="T112" fmla="*/ 14350 w 47"/>
                <a:gd name="T113" fmla="*/ 17387 h 42"/>
                <a:gd name="T114" fmla="*/ 12017 w 47"/>
                <a:gd name="T115" fmla="*/ 17875 h 42"/>
                <a:gd name="T116" fmla="*/ 9365 w 47"/>
                <a:gd name="T117" fmla="*/ 18359 h 42"/>
                <a:gd name="T118" fmla="*/ 7972 w 47"/>
                <a:gd name="T119" fmla="*/ 18807 h 42"/>
                <a:gd name="T120" fmla="*/ 6073 w 47"/>
                <a:gd name="T121" fmla="*/ 19292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7" name="Freeform 264">
              <a:extLst>
                <a:ext uri="{FF2B5EF4-FFF2-40B4-BE49-F238E27FC236}">
                  <a16:creationId xmlns:a16="http://schemas.microsoft.com/office/drawing/2014/main" id="{82714EB5-3957-429C-9F5F-D9BCB2CC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1024 w 2"/>
                <a:gd name="T9" fmla="*/ 0 h 1"/>
                <a:gd name="T10" fmla="*/ 1024 w 2"/>
                <a:gd name="T11" fmla="*/ 0 h 1"/>
                <a:gd name="T12" fmla="*/ 1024 w 2"/>
                <a:gd name="T13" fmla="*/ 0 h 1"/>
                <a:gd name="T14" fmla="*/ 512 w 2"/>
                <a:gd name="T15" fmla="*/ 512 h 1"/>
                <a:gd name="T16" fmla="*/ 512 w 2"/>
                <a:gd name="T17" fmla="*/ 512 h 1"/>
                <a:gd name="T18" fmla="*/ 512 w 2"/>
                <a:gd name="T19" fmla="*/ 512 h 1"/>
                <a:gd name="T20" fmla="*/ 0 w 2"/>
                <a:gd name="T21" fmla="*/ 51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8" name="Freeform 265">
              <a:extLst>
                <a:ext uri="{FF2B5EF4-FFF2-40B4-BE49-F238E27FC236}">
                  <a16:creationId xmlns:a16="http://schemas.microsoft.com/office/drawing/2014/main" id="{6D780916-918C-420A-9A3B-408CAEF4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3072 w 11"/>
                <a:gd name="T1" fmla="*/ 4608 h 9"/>
                <a:gd name="T2" fmla="*/ 3072 w 11"/>
                <a:gd name="T3" fmla="*/ 4096 h 9"/>
                <a:gd name="T4" fmla="*/ 2560 w 11"/>
                <a:gd name="T5" fmla="*/ 3584 h 9"/>
                <a:gd name="T6" fmla="*/ 2048 w 11"/>
                <a:gd name="T7" fmla="*/ 3584 h 9"/>
                <a:gd name="T8" fmla="*/ 2048 w 11"/>
                <a:gd name="T9" fmla="*/ 3072 h 9"/>
                <a:gd name="T10" fmla="*/ 1536 w 11"/>
                <a:gd name="T11" fmla="*/ 2560 h 9"/>
                <a:gd name="T12" fmla="*/ 1024 w 11"/>
                <a:gd name="T13" fmla="*/ 2048 h 9"/>
                <a:gd name="T14" fmla="*/ 512 w 11"/>
                <a:gd name="T15" fmla="*/ 2048 h 9"/>
                <a:gd name="T16" fmla="*/ 0 w 11"/>
                <a:gd name="T17" fmla="*/ 2048 h 9"/>
                <a:gd name="T18" fmla="*/ 0 w 11"/>
                <a:gd name="T19" fmla="*/ 1536 h 9"/>
                <a:gd name="T20" fmla="*/ 1024 w 11"/>
                <a:gd name="T21" fmla="*/ 1024 h 9"/>
                <a:gd name="T22" fmla="*/ 1536 w 11"/>
                <a:gd name="T23" fmla="*/ 1024 h 9"/>
                <a:gd name="T24" fmla="*/ 2048 w 11"/>
                <a:gd name="T25" fmla="*/ 512 h 9"/>
                <a:gd name="T26" fmla="*/ 2560 w 11"/>
                <a:gd name="T27" fmla="*/ 512 h 9"/>
                <a:gd name="T28" fmla="*/ 3584 w 11"/>
                <a:gd name="T29" fmla="*/ 0 h 9"/>
                <a:gd name="T30" fmla="*/ 4096 w 11"/>
                <a:gd name="T31" fmla="*/ 0 h 9"/>
                <a:gd name="T32" fmla="*/ 4608 w 11"/>
                <a:gd name="T33" fmla="*/ 0 h 9"/>
                <a:gd name="T34" fmla="*/ 5632 w 11"/>
                <a:gd name="T35" fmla="*/ 0 h 9"/>
                <a:gd name="T36" fmla="*/ 5120 w 11"/>
                <a:gd name="T37" fmla="*/ 0 h 9"/>
                <a:gd name="T38" fmla="*/ 5120 w 11"/>
                <a:gd name="T39" fmla="*/ 512 h 9"/>
                <a:gd name="T40" fmla="*/ 5120 w 11"/>
                <a:gd name="T41" fmla="*/ 1024 h 9"/>
                <a:gd name="T42" fmla="*/ 4608 w 11"/>
                <a:gd name="T43" fmla="*/ 1536 h 9"/>
                <a:gd name="T44" fmla="*/ 4608 w 11"/>
                <a:gd name="T45" fmla="*/ 2560 h 9"/>
                <a:gd name="T46" fmla="*/ 4096 w 11"/>
                <a:gd name="T47" fmla="*/ 3072 h 9"/>
                <a:gd name="T48" fmla="*/ 3584 w 11"/>
                <a:gd name="T49" fmla="*/ 3584 h 9"/>
                <a:gd name="T50" fmla="*/ 3584 w 11"/>
                <a:gd name="T51" fmla="*/ 4096 h 9"/>
                <a:gd name="T52" fmla="*/ 3584 w 11"/>
                <a:gd name="T53" fmla="*/ 4096 h 9"/>
                <a:gd name="T54" fmla="*/ 3584 w 11"/>
                <a:gd name="T55" fmla="*/ 4608 h 9"/>
                <a:gd name="T56" fmla="*/ 3072 w 11"/>
                <a:gd name="T57" fmla="*/ 460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79" name="Freeform 266">
              <a:extLst>
                <a:ext uri="{FF2B5EF4-FFF2-40B4-BE49-F238E27FC236}">
                  <a16:creationId xmlns:a16="http://schemas.microsoft.com/office/drawing/2014/main" id="{75D105C2-2593-4EE6-87C2-EE5113DB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2817 w 46"/>
                <a:gd name="T1" fmla="*/ 24404 h 57"/>
                <a:gd name="T2" fmla="*/ 1913 w 46"/>
                <a:gd name="T3" fmla="*/ 22612 h 57"/>
                <a:gd name="T4" fmla="*/ 1424 w 46"/>
                <a:gd name="T5" fmla="*/ 20946 h 57"/>
                <a:gd name="T6" fmla="*/ 967 w 46"/>
                <a:gd name="T7" fmla="*/ 19571 h 57"/>
                <a:gd name="T8" fmla="*/ 489 w 46"/>
                <a:gd name="T9" fmla="*/ 17549 h 57"/>
                <a:gd name="T10" fmla="*/ 0 w 46"/>
                <a:gd name="T11" fmla="*/ 15818 h 57"/>
                <a:gd name="T12" fmla="*/ 0 w 46"/>
                <a:gd name="T13" fmla="*/ 14028 h 57"/>
                <a:gd name="T14" fmla="*/ 0 w 46"/>
                <a:gd name="T15" fmla="*/ 12208 h 57"/>
                <a:gd name="T16" fmla="*/ 0 w 46"/>
                <a:gd name="T17" fmla="*/ 10432 h 57"/>
                <a:gd name="T18" fmla="*/ 489 w 46"/>
                <a:gd name="T19" fmla="*/ 8231 h 57"/>
                <a:gd name="T20" fmla="*/ 967 w 46"/>
                <a:gd name="T21" fmla="*/ 6918 h 57"/>
                <a:gd name="T22" fmla="*/ 1913 w 46"/>
                <a:gd name="T23" fmla="*/ 5309 h 57"/>
                <a:gd name="T24" fmla="*/ 2817 w 46"/>
                <a:gd name="T25" fmla="*/ 3985 h 57"/>
                <a:gd name="T26" fmla="*/ 3784 w 46"/>
                <a:gd name="T27" fmla="*/ 2702 h 57"/>
                <a:gd name="T28" fmla="*/ 5209 w 46"/>
                <a:gd name="T29" fmla="*/ 1375 h 57"/>
                <a:gd name="T30" fmla="*/ 6997 w 46"/>
                <a:gd name="T31" fmla="*/ 464 h 57"/>
                <a:gd name="T32" fmla="*/ 8880 w 46"/>
                <a:gd name="T33" fmla="*/ 0 h 57"/>
                <a:gd name="T34" fmla="*/ 11025 w 46"/>
                <a:gd name="T35" fmla="*/ 0 h 57"/>
                <a:gd name="T36" fmla="*/ 12946 w 46"/>
                <a:gd name="T37" fmla="*/ 0 h 57"/>
                <a:gd name="T38" fmla="*/ 14338 w 46"/>
                <a:gd name="T39" fmla="*/ 464 h 57"/>
                <a:gd name="T40" fmla="*/ 16234 w 46"/>
                <a:gd name="T41" fmla="*/ 912 h 57"/>
                <a:gd name="T42" fmla="*/ 17567 w 46"/>
                <a:gd name="T43" fmla="*/ 1792 h 57"/>
                <a:gd name="T44" fmla="*/ 18993 w 46"/>
                <a:gd name="T45" fmla="*/ 2702 h 57"/>
                <a:gd name="T46" fmla="*/ 20386 w 46"/>
                <a:gd name="T47" fmla="*/ 3985 h 57"/>
                <a:gd name="T48" fmla="*/ 20386 w 46"/>
                <a:gd name="T49" fmla="*/ 6213 h 57"/>
                <a:gd name="T50" fmla="*/ 18993 w 46"/>
                <a:gd name="T51" fmla="*/ 8231 h 57"/>
                <a:gd name="T52" fmla="*/ 17567 w 46"/>
                <a:gd name="T53" fmla="*/ 10432 h 57"/>
                <a:gd name="T54" fmla="*/ 16598 w 46"/>
                <a:gd name="T55" fmla="*/ 12652 h 57"/>
                <a:gd name="T56" fmla="*/ 15763 w 46"/>
                <a:gd name="T57" fmla="*/ 15385 h 57"/>
                <a:gd name="T58" fmla="*/ 14809 w 46"/>
                <a:gd name="T59" fmla="*/ 17549 h 57"/>
                <a:gd name="T60" fmla="*/ 13842 w 46"/>
                <a:gd name="T61" fmla="*/ 20034 h 57"/>
                <a:gd name="T62" fmla="*/ 13415 w 46"/>
                <a:gd name="T63" fmla="*/ 22612 h 57"/>
                <a:gd name="T64" fmla="*/ 12946 w 46"/>
                <a:gd name="T65" fmla="*/ 24404 h 57"/>
                <a:gd name="T66" fmla="*/ 11990 w 46"/>
                <a:gd name="T67" fmla="*/ 23555 h 57"/>
                <a:gd name="T68" fmla="*/ 11025 w 46"/>
                <a:gd name="T69" fmla="*/ 23076 h 57"/>
                <a:gd name="T70" fmla="*/ 10305 w 46"/>
                <a:gd name="T71" fmla="*/ 22612 h 57"/>
                <a:gd name="T72" fmla="*/ 9361 w 46"/>
                <a:gd name="T73" fmla="*/ 22139 h 57"/>
                <a:gd name="T74" fmla="*/ 8390 w 46"/>
                <a:gd name="T75" fmla="*/ 22139 h 57"/>
                <a:gd name="T76" fmla="*/ 7486 w 46"/>
                <a:gd name="T77" fmla="*/ 22612 h 57"/>
                <a:gd name="T78" fmla="*/ 6544 w 46"/>
                <a:gd name="T79" fmla="*/ 23076 h 57"/>
                <a:gd name="T80" fmla="*/ 5573 w 46"/>
                <a:gd name="T81" fmla="*/ 23555 h 57"/>
                <a:gd name="T82" fmla="*/ 4732 w 46"/>
                <a:gd name="T83" fmla="*/ 24404 h 57"/>
                <a:gd name="T84" fmla="*/ 3784 w 46"/>
                <a:gd name="T85" fmla="*/ 24860 h 57"/>
                <a:gd name="T86" fmla="*/ 3784 w 46"/>
                <a:gd name="T87" fmla="*/ 2486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0" name="Freeform 267">
              <a:extLst>
                <a:ext uri="{FF2B5EF4-FFF2-40B4-BE49-F238E27FC236}">
                  <a16:creationId xmlns:a16="http://schemas.microsoft.com/office/drawing/2014/main" id="{3455B4E7-E0C6-4C51-BD47-02A1A8BC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024 w 5"/>
                <a:gd name="T1" fmla="*/ 2048 h 4"/>
                <a:gd name="T2" fmla="*/ 512 w 5"/>
                <a:gd name="T3" fmla="*/ 2048 h 4"/>
                <a:gd name="T4" fmla="*/ 0 w 5"/>
                <a:gd name="T5" fmla="*/ 1536 h 4"/>
                <a:gd name="T6" fmla="*/ 0 w 5"/>
                <a:gd name="T7" fmla="*/ 1536 h 4"/>
                <a:gd name="T8" fmla="*/ 0 w 5"/>
                <a:gd name="T9" fmla="*/ 1024 h 4"/>
                <a:gd name="T10" fmla="*/ 512 w 5"/>
                <a:gd name="T11" fmla="*/ 1024 h 4"/>
                <a:gd name="T12" fmla="*/ 512 w 5"/>
                <a:gd name="T13" fmla="*/ 512 h 4"/>
                <a:gd name="T14" fmla="*/ 512 w 5"/>
                <a:gd name="T15" fmla="*/ 512 h 4"/>
                <a:gd name="T16" fmla="*/ 512 w 5"/>
                <a:gd name="T17" fmla="*/ 0 h 4"/>
                <a:gd name="T18" fmla="*/ 512 w 5"/>
                <a:gd name="T19" fmla="*/ 0 h 4"/>
                <a:gd name="T20" fmla="*/ 512 w 5"/>
                <a:gd name="T21" fmla="*/ 0 h 4"/>
                <a:gd name="T22" fmla="*/ 1024 w 5"/>
                <a:gd name="T23" fmla="*/ 0 h 4"/>
                <a:gd name="T24" fmla="*/ 1536 w 5"/>
                <a:gd name="T25" fmla="*/ 0 h 4"/>
                <a:gd name="T26" fmla="*/ 1536 w 5"/>
                <a:gd name="T27" fmla="*/ 0 h 4"/>
                <a:gd name="T28" fmla="*/ 2048 w 5"/>
                <a:gd name="T29" fmla="*/ 0 h 4"/>
                <a:gd name="T30" fmla="*/ 2048 w 5"/>
                <a:gd name="T31" fmla="*/ 512 h 4"/>
                <a:gd name="T32" fmla="*/ 2560 w 5"/>
                <a:gd name="T33" fmla="*/ 512 h 4"/>
                <a:gd name="T34" fmla="*/ 2560 w 5"/>
                <a:gd name="T35" fmla="*/ 1024 h 4"/>
                <a:gd name="T36" fmla="*/ 2560 w 5"/>
                <a:gd name="T37" fmla="*/ 1024 h 4"/>
                <a:gd name="T38" fmla="*/ 2560 w 5"/>
                <a:gd name="T39" fmla="*/ 1536 h 4"/>
                <a:gd name="T40" fmla="*/ 2048 w 5"/>
                <a:gd name="T41" fmla="*/ 1536 h 4"/>
                <a:gd name="T42" fmla="*/ 2048 w 5"/>
                <a:gd name="T43" fmla="*/ 1536 h 4"/>
                <a:gd name="T44" fmla="*/ 2048 w 5"/>
                <a:gd name="T45" fmla="*/ 1536 h 4"/>
                <a:gd name="T46" fmla="*/ 1536 w 5"/>
                <a:gd name="T47" fmla="*/ 2048 h 4"/>
                <a:gd name="T48" fmla="*/ 1536 w 5"/>
                <a:gd name="T49" fmla="*/ 2048 h 4"/>
                <a:gd name="T50" fmla="*/ 1024 w 5"/>
                <a:gd name="T51" fmla="*/ 204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1" name="Freeform 268">
              <a:extLst>
                <a:ext uri="{FF2B5EF4-FFF2-40B4-BE49-F238E27FC236}">
                  <a16:creationId xmlns:a16="http://schemas.microsoft.com/office/drawing/2014/main" id="{977C27B4-8896-4562-875E-E124CA29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200 w 4"/>
                <a:gd name="T1" fmla="*/ 2048 h 4"/>
                <a:gd name="T2" fmla="*/ 200 w 4"/>
                <a:gd name="T3" fmla="*/ 2048 h 4"/>
                <a:gd name="T4" fmla="*/ 0 w 4"/>
                <a:gd name="T5" fmla="*/ 1536 h 4"/>
                <a:gd name="T6" fmla="*/ 0 w 4"/>
                <a:gd name="T7" fmla="*/ 1536 h 4"/>
                <a:gd name="T8" fmla="*/ 0 w 4"/>
                <a:gd name="T9" fmla="*/ 1536 h 4"/>
                <a:gd name="T10" fmla="*/ 0 w 4"/>
                <a:gd name="T11" fmla="*/ 1024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512 h 4"/>
                <a:gd name="T18" fmla="*/ 0 w 4"/>
                <a:gd name="T19" fmla="*/ 512 h 4"/>
                <a:gd name="T20" fmla="*/ 200 w 4"/>
                <a:gd name="T21" fmla="*/ 0 h 4"/>
                <a:gd name="T22" fmla="*/ 200 w 4"/>
                <a:gd name="T23" fmla="*/ 0 h 4"/>
                <a:gd name="T24" fmla="*/ 348 w 4"/>
                <a:gd name="T25" fmla="*/ 0 h 4"/>
                <a:gd name="T26" fmla="*/ 348 w 4"/>
                <a:gd name="T27" fmla="*/ 0 h 4"/>
                <a:gd name="T28" fmla="*/ 459 w 4"/>
                <a:gd name="T29" fmla="*/ 0 h 4"/>
                <a:gd name="T30" fmla="*/ 609 w 4"/>
                <a:gd name="T31" fmla="*/ 0 h 4"/>
                <a:gd name="T32" fmla="*/ 609 w 4"/>
                <a:gd name="T33" fmla="*/ 512 h 4"/>
                <a:gd name="T34" fmla="*/ 609 w 4"/>
                <a:gd name="T35" fmla="*/ 1024 h 4"/>
                <a:gd name="T36" fmla="*/ 609 w 4"/>
                <a:gd name="T37" fmla="*/ 1536 h 4"/>
                <a:gd name="T38" fmla="*/ 609 w 4"/>
                <a:gd name="T39" fmla="*/ 1536 h 4"/>
                <a:gd name="T40" fmla="*/ 609 w 4"/>
                <a:gd name="T41" fmla="*/ 1536 h 4"/>
                <a:gd name="T42" fmla="*/ 609 w 4"/>
                <a:gd name="T43" fmla="*/ 2048 h 4"/>
                <a:gd name="T44" fmla="*/ 459 w 4"/>
                <a:gd name="T45" fmla="*/ 2048 h 4"/>
                <a:gd name="T46" fmla="*/ 348 w 4"/>
                <a:gd name="T47" fmla="*/ 2048 h 4"/>
                <a:gd name="T48" fmla="*/ 200 w 4"/>
                <a:gd name="T49" fmla="*/ 204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2" name="Freeform 269">
              <a:extLst>
                <a:ext uri="{FF2B5EF4-FFF2-40B4-BE49-F238E27FC236}">
                  <a16:creationId xmlns:a16="http://schemas.microsoft.com/office/drawing/2014/main" id="{49728FC2-D4F8-4536-9F82-FE518B4BC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2560 w 9"/>
                <a:gd name="T3" fmla="*/ 0 h 14"/>
                <a:gd name="T4" fmla="*/ 3072 w 9"/>
                <a:gd name="T5" fmla="*/ 0 h 14"/>
                <a:gd name="T6" fmla="*/ 3072 w 9"/>
                <a:gd name="T7" fmla="*/ 0 h 14"/>
                <a:gd name="T8" fmla="*/ 3072 w 9"/>
                <a:gd name="T9" fmla="*/ 0 h 14"/>
                <a:gd name="T10" fmla="*/ 3584 w 9"/>
                <a:gd name="T11" fmla="*/ 401 h 14"/>
                <a:gd name="T12" fmla="*/ 3584 w 9"/>
                <a:gd name="T13" fmla="*/ 401 h 14"/>
                <a:gd name="T14" fmla="*/ 4096 w 9"/>
                <a:gd name="T15" fmla="*/ 773 h 14"/>
                <a:gd name="T16" fmla="*/ 4096 w 9"/>
                <a:gd name="T17" fmla="*/ 1175 h 14"/>
                <a:gd name="T18" fmla="*/ 4608 w 9"/>
                <a:gd name="T19" fmla="*/ 1491 h 14"/>
                <a:gd name="T20" fmla="*/ 4608 w 9"/>
                <a:gd name="T21" fmla="*/ 2266 h 14"/>
                <a:gd name="T22" fmla="*/ 4608 w 9"/>
                <a:gd name="T23" fmla="*/ 2667 h 14"/>
                <a:gd name="T24" fmla="*/ 4608 w 9"/>
                <a:gd name="T25" fmla="*/ 2876 h 14"/>
                <a:gd name="T26" fmla="*/ 4608 w 9"/>
                <a:gd name="T27" fmla="*/ 3653 h 14"/>
                <a:gd name="T28" fmla="*/ 4096 w 9"/>
                <a:gd name="T29" fmla="*/ 4054 h 14"/>
                <a:gd name="T30" fmla="*/ 4096 w 9"/>
                <a:gd name="T31" fmla="*/ 4370 h 14"/>
                <a:gd name="T32" fmla="*/ 3584 w 9"/>
                <a:gd name="T33" fmla="*/ 4771 h 14"/>
                <a:gd name="T34" fmla="*/ 3072 w 9"/>
                <a:gd name="T35" fmla="*/ 5144 h 14"/>
                <a:gd name="T36" fmla="*/ 3072 w 9"/>
                <a:gd name="T37" fmla="*/ 5144 h 14"/>
                <a:gd name="T38" fmla="*/ 3072 w 9"/>
                <a:gd name="T39" fmla="*/ 5144 h 14"/>
                <a:gd name="T40" fmla="*/ 2560 w 9"/>
                <a:gd name="T41" fmla="*/ 5144 h 14"/>
                <a:gd name="T42" fmla="*/ 2560 w 9"/>
                <a:gd name="T43" fmla="*/ 5144 h 14"/>
                <a:gd name="T44" fmla="*/ 2048 w 9"/>
                <a:gd name="T45" fmla="*/ 5144 h 14"/>
                <a:gd name="T46" fmla="*/ 2048 w 9"/>
                <a:gd name="T47" fmla="*/ 5144 h 14"/>
                <a:gd name="T48" fmla="*/ 2048 w 9"/>
                <a:gd name="T49" fmla="*/ 5144 h 14"/>
                <a:gd name="T50" fmla="*/ 1536 w 9"/>
                <a:gd name="T51" fmla="*/ 5144 h 14"/>
                <a:gd name="T52" fmla="*/ 1024 w 9"/>
                <a:gd name="T53" fmla="*/ 4771 h 14"/>
                <a:gd name="T54" fmla="*/ 1024 w 9"/>
                <a:gd name="T55" fmla="*/ 4370 h 14"/>
                <a:gd name="T56" fmla="*/ 512 w 9"/>
                <a:gd name="T57" fmla="*/ 4054 h 14"/>
                <a:gd name="T58" fmla="*/ 512 w 9"/>
                <a:gd name="T59" fmla="*/ 3653 h 14"/>
                <a:gd name="T60" fmla="*/ 512 w 9"/>
                <a:gd name="T61" fmla="*/ 2876 h 14"/>
                <a:gd name="T62" fmla="*/ 0 w 9"/>
                <a:gd name="T63" fmla="*/ 2667 h 14"/>
                <a:gd name="T64" fmla="*/ 512 w 9"/>
                <a:gd name="T65" fmla="*/ 2266 h 14"/>
                <a:gd name="T66" fmla="*/ 512 w 9"/>
                <a:gd name="T67" fmla="*/ 1491 h 14"/>
                <a:gd name="T68" fmla="*/ 512 w 9"/>
                <a:gd name="T69" fmla="*/ 1175 h 14"/>
                <a:gd name="T70" fmla="*/ 1024 w 9"/>
                <a:gd name="T71" fmla="*/ 773 h 14"/>
                <a:gd name="T72" fmla="*/ 1024 w 9"/>
                <a:gd name="T73" fmla="*/ 401 h 14"/>
                <a:gd name="T74" fmla="*/ 1536 w 9"/>
                <a:gd name="T75" fmla="*/ 401 h 14"/>
                <a:gd name="T76" fmla="*/ 1536 w 9"/>
                <a:gd name="T77" fmla="*/ 0 h 14"/>
                <a:gd name="T78" fmla="*/ 2048 w 9"/>
                <a:gd name="T79" fmla="*/ 0 h 14"/>
                <a:gd name="T80" fmla="*/ 2048 w 9"/>
                <a:gd name="T81" fmla="*/ 0 h 14"/>
                <a:gd name="T82" fmla="*/ 2048 w 9"/>
                <a:gd name="T83" fmla="*/ 0 h 14"/>
                <a:gd name="T84" fmla="*/ 25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3" name="Freeform 270">
              <a:extLst>
                <a:ext uri="{FF2B5EF4-FFF2-40B4-BE49-F238E27FC236}">
                  <a16:creationId xmlns:a16="http://schemas.microsoft.com/office/drawing/2014/main" id="{04C94EC4-8A4A-44D5-AC49-987BE93A0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3072 w 9"/>
                <a:gd name="T3" fmla="*/ 0 h 14"/>
                <a:gd name="T4" fmla="*/ 3072 w 9"/>
                <a:gd name="T5" fmla="*/ 0 h 14"/>
                <a:gd name="T6" fmla="*/ 3584 w 9"/>
                <a:gd name="T7" fmla="*/ 401 h 14"/>
                <a:gd name="T8" fmla="*/ 3584 w 9"/>
                <a:gd name="T9" fmla="*/ 401 h 14"/>
                <a:gd name="T10" fmla="*/ 4096 w 9"/>
                <a:gd name="T11" fmla="*/ 1175 h 14"/>
                <a:gd name="T12" fmla="*/ 4608 w 9"/>
                <a:gd name="T13" fmla="*/ 1491 h 14"/>
                <a:gd name="T14" fmla="*/ 4608 w 9"/>
                <a:gd name="T15" fmla="*/ 2667 h 14"/>
                <a:gd name="T16" fmla="*/ 4608 w 9"/>
                <a:gd name="T17" fmla="*/ 3653 h 14"/>
                <a:gd name="T18" fmla="*/ 4096 w 9"/>
                <a:gd name="T19" fmla="*/ 4054 h 14"/>
                <a:gd name="T20" fmla="*/ 3584 w 9"/>
                <a:gd name="T21" fmla="*/ 4771 h 14"/>
                <a:gd name="T22" fmla="*/ 3072 w 9"/>
                <a:gd name="T23" fmla="*/ 5144 h 14"/>
                <a:gd name="T24" fmla="*/ 3072 w 9"/>
                <a:gd name="T25" fmla="*/ 5144 h 14"/>
                <a:gd name="T26" fmla="*/ 3072 w 9"/>
                <a:gd name="T27" fmla="*/ 5144 h 14"/>
                <a:gd name="T28" fmla="*/ 2560 w 9"/>
                <a:gd name="T29" fmla="*/ 5144 h 14"/>
                <a:gd name="T30" fmla="*/ 2048 w 9"/>
                <a:gd name="T31" fmla="*/ 5144 h 14"/>
                <a:gd name="T32" fmla="*/ 2048 w 9"/>
                <a:gd name="T33" fmla="*/ 5144 h 14"/>
                <a:gd name="T34" fmla="*/ 1536 w 9"/>
                <a:gd name="T35" fmla="*/ 5144 h 14"/>
                <a:gd name="T36" fmla="*/ 1024 w 9"/>
                <a:gd name="T37" fmla="*/ 4771 h 14"/>
                <a:gd name="T38" fmla="*/ 512 w 9"/>
                <a:gd name="T39" fmla="*/ 4054 h 14"/>
                <a:gd name="T40" fmla="*/ 512 w 9"/>
                <a:gd name="T41" fmla="*/ 3653 h 14"/>
                <a:gd name="T42" fmla="*/ 512 w 9"/>
                <a:gd name="T43" fmla="*/ 2667 h 14"/>
                <a:gd name="T44" fmla="*/ 512 w 9"/>
                <a:gd name="T45" fmla="*/ 1491 h 14"/>
                <a:gd name="T46" fmla="*/ 512 w 9"/>
                <a:gd name="T47" fmla="*/ 1175 h 14"/>
                <a:gd name="T48" fmla="*/ 1024 w 9"/>
                <a:gd name="T49" fmla="*/ 401 h 14"/>
                <a:gd name="T50" fmla="*/ 1536 w 9"/>
                <a:gd name="T51" fmla="*/ 401 h 14"/>
                <a:gd name="T52" fmla="*/ 1536 w 9"/>
                <a:gd name="T53" fmla="*/ 0 h 14"/>
                <a:gd name="T54" fmla="*/ 2048 w 9"/>
                <a:gd name="T55" fmla="*/ 0 h 14"/>
                <a:gd name="T56" fmla="*/ 2048 w 9"/>
                <a:gd name="T57" fmla="*/ 0 h 14"/>
                <a:gd name="T58" fmla="*/ 2560 w 9"/>
                <a:gd name="T59" fmla="*/ 0 h 14"/>
                <a:gd name="T60" fmla="*/ 2048 w 9"/>
                <a:gd name="T61" fmla="*/ 0 h 14"/>
                <a:gd name="T62" fmla="*/ 1536 w 9"/>
                <a:gd name="T63" fmla="*/ 0 h 14"/>
                <a:gd name="T64" fmla="*/ 1536 w 9"/>
                <a:gd name="T65" fmla="*/ 401 h 14"/>
                <a:gd name="T66" fmla="*/ 1024 w 9"/>
                <a:gd name="T67" fmla="*/ 401 h 14"/>
                <a:gd name="T68" fmla="*/ 512 w 9"/>
                <a:gd name="T69" fmla="*/ 1175 h 14"/>
                <a:gd name="T70" fmla="*/ 512 w 9"/>
                <a:gd name="T71" fmla="*/ 1491 h 14"/>
                <a:gd name="T72" fmla="*/ 0 w 9"/>
                <a:gd name="T73" fmla="*/ 2667 h 14"/>
                <a:gd name="T74" fmla="*/ 512 w 9"/>
                <a:gd name="T75" fmla="*/ 3653 h 14"/>
                <a:gd name="T76" fmla="*/ 512 w 9"/>
                <a:gd name="T77" fmla="*/ 4054 h 14"/>
                <a:gd name="T78" fmla="*/ 1024 w 9"/>
                <a:gd name="T79" fmla="*/ 4771 h 14"/>
                <a:gd name="T80" fmla="*/ 1536 w 9"/>
                <a:gd name="T81" fmla="*/ 5144 h 14"/>
                <a:gd name="T82" fmla="*/ 2048 w 9"/>
                <a:gd name="T83" fmla="*/ 5144 h 14"/>
                <a:gd name="T84" fmla="*/ 2560 w 9"/>
                <a:gd name="T85" fmla="*/ 5144 h 14"/>
                <a:gd name="T86" fmla="*/ 3072 w 9"/>
                <a:gd name="T87" fmla="*/ 5144 h 14"/>
                <a:gd name="T88" fmla="*/ 3584 w 9"/>
                <a:gd name="T89" fmla="*/ 4771 h 14"/>
                <a:gd name="T90" fmla="*/ 4608 w 9"/>
                <a:gd name="T91" fmla="*/ 4054 h 14"/>
                <a:gd name="T92" fmla="*/ 4608 w 9"/>
                <a:gd name="T93" fmla="*/ 3653 h 14"/>
                <a:gd name="T94" fmla="*/ 4608 w 9"/>
                <a:gd name="T95" fmla="*/ 2667 h 14"/>
                <a:gd name="T96" fmla="*/ 4608 w 9"/>
                <a:gd name="T97" fmla="*/ 1491 h 14"/>
                <a:gd name="T98" fmla="*/ 4608 w 9"/>
                <a:gd name="T99" fmla="*/ 1175 h 14"/>
                <a:gd name="T100" fmla="*/ 3584 w 9"/>
                <a:gd name="T101" fmla="*/ 401 h 14"/>
                <a:gd name="T102" fmla="*/ 3584 w 9"/>
                <a:gd name="T103" fmla="*/ 401 h 14"/>
                <a:gd name="T104" fmla="*/ 3072 w 9"/>
                <a:gd name="T105" fmla="*/ 0 h 14"/>
                <a:gd name="T106" fmla="*/ 3072 w 9"/>
                <a:gd name="T107" fmla="*/ 0 h 14"/>
                <a:gd name="T108" fmla="*/ 25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4" name="Freeform 271">
              <a:extLst>
                <a:ext uri="{FF2B5EF4-FFF2-40B4-BE49-F238E27FC236}">
                  <a16:creationId xmlns:a16="http://schemas.microsoft.com/office/drawing/2014/main" id="{1EEBF106-96F1-4888-8FF7-5157B74FF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024 w 3"/>
                <a:gd name="T1" fmla="*/ 0 h 8"/>
                <a:gd name="T2" fmla="*/ 1024 w 3"/>
                <a:gd name="T3" fmla="*/ 512 h 8"/>
                <a:gd name="T4" fmla="*/ 1024 w 3"/>
                <a:gd name="T5" fmla="*/ 512 h 8"/>
                <a:gd name="T6" fmla="*/ 1536 w 3"/>
                <a:gd name="T7" fmla="*/ 512 h 8"/>
                <a:gd name="T8" fmla="*/ 1536 w 3"/>
                <a:gd name="T9" fmla="*/ 1024 h 8"/>
                <a:gd name="T10" fmla="*/ 1536 w 3"/>
                <a:gd name="T11" fmla="*/ 1024 h 8"/>
                <a:gd name="T12" fmla="*/ 1536 w 3"/>
                <a:gd name="T13" fmla="*/ 1536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536 w 3"/>
                <a:gd name="T23" fmla="*/ 3072 h 8"/>
                <a:gd name="T24" fmla="*/ 1536 w 3"/>
                <a:gd name="T25" fmla="*/ 3584 h 8"/>
                <a:gd name="T26" fmla="*/ 1536 w 3"/>
                <a:gd name="T27" fmla="*/ 3584 h 8"/>
                <a:gd name="T28" fmla="*/ 1024 w 3"/>
                <a:gd name="T29" fmla="*/ 4096 h 8"/>
                <a:gd name="T30" fmla="*/ 1024 w 3"/>
                <a:gd name="T31" fmla="*/ 4096 h 8"/>
                <a:gd name="T32" fmla="*/ 1024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512 w 3"/>
                <a:gd name="T39" fmla="*/ 3584 h 8"/>
                <a:gd name="T40" fmla="*/ 512 w 3"/>
                <a:gd name="T41" fmla="*/ 3584 h 8"/>
                <a:gd name="T42" fmla="*/ 512 w 3"/>
                <a:gd name="T43" fmla="*/ 3072 h 8"/>
                <a:gd name="T44" fmla="*/ 512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512 w 3"/>
                <a:gd name="T53" fmla="*/ 1536 h 8"/>
                <a:gd name="T54" fmla="*/ 512 w 3"/>
                <a:gd name="T55" fmla="*/ 1024 h 8"/>
                <a:gd name="T56" fmla="*/ 512 w 3"/>
                <a:gd name="T57" fmla="*/ 1024 h 8"/>
                <a:gd name="T58" fmla="*/ 512 w 3"/>
                <a:gd name="T59" fmla="*/ 512 h 8"/>
                <a:gd name="T60" fmla="*/ 512 w 3"/>
                <a:gd name="T61" fmla="*/ 512 h 8"/>
                <a:gd name="T62" fmla="*/ 512 w 3"/>
                <a:gd name="T63" fmla="*/ 512 h 8"/>
                <a:gd name="T64" fmla="*/ 102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5" name="Freeform 272">
              <a:extLst>
                <a:ext uri="{FF2B5EF4-FFF2-40B4-BE49-F238E27FC236}">
                  <a16:creationId xmlns:a16="http://schemas.microsoft.com/office/drawing/2014/main" id="{731EF827-28C1-48A5-BE22-D166BA023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048 w 9"/>
                <a:gd name="T1" fmla="*/ 0 h 16"/>
                <a:gd name="T2" fmla="*/ 2560 w 9"/>
                <a:gd name="T3" fmla="*/ 0 h 16"/>
                <a:gd name="T4" fmla="*/ 2560 w 9"/>
                <a:gd name="T5" fmla="*/ 512 h 16"/>
                <a:gd name="T6" fmla="*/ 3072 w 9"/>
                <a:gd name="T7" fmla="*/ 512 h 16"/>
                <a:gd name="T8" fmla="*/ 3072 w 9"/>
                <a:gd name="T9" fmla="*/ 512 h 16"/>
                <a:gd name="T10" fmla="*/ 3584 w 9"/>
                <a:gd name="T11" fmla="*/ 512 h 16"/>
                <a:gd name="T12" fmla="*/ 3584 w 9"/>
                <a:gd name="T13" fmla="*/ 1024 h 16"/>
                <a:gd name="T14" fmla="*/ 3584 w 9"/>
                <a:gd name="T15" fmla="*/ 1024 h 16"/>
                <a:gd name="T16" fmla="*/ 4096 w 9"/>
                <a:gd name="T17" fmla="*/ 1536 h 16"/>
                <a:gd name="T18" fmla="*/ 4096 w 9"/>
                <a:gd name="T19" fmla="*/ 2048 h 16"/>
                <a:gd name="T20" fmla="*/ 4608 w 9"/>
                <a:gd name="T21" fmla="*/ 2560 h 16"/>
                <a:gd name="T22" fmla="*/ 4608 w 9"/>
                <a:gd name="T23" fmla="*/ 3072 h 16"/>
                <a:gd name="T24" fmla="*/ 4608 w 9"/>
                <a:gd name="T25" fmla="*/ 4096 h 16"/>
                <a:gd name="T26" fmla="*/ 4608 w 9"/>
                <a:gd name="T27" fmla="*/ 5120 h 16"/>
                <a:gd name="T28" fmla="*/ 4608 w 9"/>
                <a:gd name="T29" fmla="*/ 5632 h 16"/>
                <a:gd name="T30" fmla="*/ 4096 w 9"/>
                <a:gd name="T31" fmla="*/ 6144 h 16"/>
                <a:gd name="T32" fmla="*/ 4096 w 9"/>
                <a:gd name="T33" fmla="*/ 7168 h 16"/>
                <a:gd name="T34" fmla="*/ 3584 w 9"/>
                <a:gd name="T35" fmla="*/ 7168 h 16"/>
                <a:gd name="T36" fmla="*/ 3584 w 9"/>
                <a:gd name="T37" fmla="*/ 7168 h 16"/>
                <a:gd name="T38" fmla="*/ 3584 w 9"/>
                <a:gd name="T39" fmla="*/ 7680 h 16"/>
                <a:gd name="T40" fmla="*/ 3072 w 9"/>
                <a:gd name="T41" fmla="*/ 7680 h 16"/>
                <a:gd name="T42" fmla="*/ 2560 w 9"/>
                <a:gd name="T43" fmla="*/ 8192 h 16"/>
                <a:gd name="T44" fmla="*/ 2560 w 9"/>
                <a:gd name="T45" fmla="*/ 8192 h 16"/>
                <a:gd name="T46" fmla="*/ 2048 w 9"/>
                <a:gd name="T47" fmla="*/ 8192 h 16"/>
                <a:gd name="T48" fmla="*/ 2048 w 9"/>
                <a:gd name="T49" fmla="*/ 8192 h 16"/>
                <a:gd name="T50" fmla="*/ 2048 w 9"/>
                <a:gd name="T51" fmla="*/ 8192 h 16"/>
                <a:gd name="T52" fmla="*/ 1536 w 9"/>
                <a:gd name="T53" fmla="*/ 7680 h 16"/>
                <a:gd name="T54" fmla="*/ 1024 w 9"/>
                <a:gd name="T55" fmla="*/ 7680 h 16"/>
                <a:gd name="T56" fmla="*/ 512 w 9"/>
                <a:gd name="T57" fmla="*/ 7168 h 16"/>
                <a:gd name="T58" fmla="*/ 512 w 9"/>
                <a:gd name="T59" fmla="*/ 7168 h 16"/>
                <a:gd name="T60" fmla="*/ 512 w 9"/>
                <a:gd name="T61" fmla="*/ 6144 h 16"/>
                <a:gd name="T62" fmla="*/ 0 w 9"/>
                <a:gd name="T63" fmla="*/ 5632 h 16"/>
                <a:gd name="T64" fmla="*/ 0 w 9"/>
                <a:gd name="T65" fmla="*/ 5120 h 16"/>
                <a:gd name="T66" fmla="*/ 0 w 9"/>
                <a:gd name="T67" fmla="*/ 4096 h 16"/>
                <a:gd name="T68" fmla="*/ 0 w 9"/>
                <a:gd name="T69" fmla="*/ 3072 h 16"/>
                <a:gd name="T70" fmla="*/ 0 w 9"/>
                <a:gd name="T71" fmla="*/ 2560 h 16"/>
                <a:gd name="T72" fmla="*/ 512 w 9"/>
                <a:gd name="T73" fmla="*/ 2048 h 16"/>
                <a:gd name="T74" fmla="*/ 512 w 9"/>
                <a:gd name="T75" fmla="*/ 1536 h 16"/>
                <a:gd name="T76" fmla="*/ 512 w 9"/>
                <a:gd name="T77" fmla="*/ 1024 h 16"/>
                <a:gd name="T78" fmla="*/ 1024 w 9"/>
                <a:gd name="T79" fmla="*/ 1024 h 16"/>
                <a:gd name="T80" fmla="*/ 1024 w 9"/>
                <a:gd name="T81" fmla="*/ 512 h 16"/>
                <a:gd name="T82" fmla="*/ 1536 w 9"/>
                <a:gd name="T83" fmla="*/ 512 h 16"/>
                <a:gd name="T84" fmla="*/ 1536 w 9"/>
                <a:gd name="T85" fmla="*/ 512 h 16"/>
                <a:gd name="T86" fmla="*/ 2048 w 9"/>
                <a:gd name="T87" fmla="*/ 512 h 16"/>
                <a:gd name="T88" fmla="*/ 204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6" name="Freeform 273">
              <a:extLst>
                <a:ext uri="{FF2B5EF4-FFF2-40B4-BE49-F238E27FC236}">
                  <a16:creationId xmlns:a16="http://schemas.microsoft.com/office/drawing/2014/main" id="{9A5D8E63-8AA5-499F-AED6-9E0236123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560 w 9"/>
                <a:gd name="T1" fmla="*/ 512 h 16"/>
                <a:gd name="T2" fmla="*/ 2560 w 9"/>
                <a:gd name="T3" fmla="*/ 512 h 16"/>
                <a:gd name="T4" fmla="*/ 3072 w 9"/>
                <a:gd name="T5" fmla="*/ 512 h 16"/>
                <a:gd name="T6" fmla="*/ 3584 w 9"/>
                <a:gd name="T7" fmla="*/ 512 h 16"/>
                <a:gd name="T8" fmla="*/ 3584 w 9"/>
                <a:gd name="T9" fmla="*/ 1024 h 16"/>
                <a:gd name="T10" fmla="*/ 4096 w 9"/>
                <a:gd name="T11" fmla="*/ 1536 h 16"/>
                <a:gd name="T12" fmla="*/ 4608 w 9"/>
                <a:gd name="T13" fmla="*/ 2560 h 16"/>
                <a:gd name="T14" fmla="*/ 4608 w 9"/>
                <a:gd name="T15" fmla="*/ 3072 h 16"/>
                <a:gd name="T16" fmla="*/ 4608 w 9"/>
                <a:gd name="T17" fmla="*/ 5120 h 16"/>
                <a:gd name="T18" fmla="*/ 4608 w 9"/>
                <a:gd name="T19" fmla="*/ 5632 h 16"/>
                <a:gd name="T20" fmla="*/ 4096 w 9"/>
                <a:gd name="T21" fmla="*/ 7168 h 16"/>
                <a:gd name="T22" fmla="*/ 3584 w 9"/>
                <a:gd name="T23" fmla="*/ 7168 h 16"/>
                <a:gd name="T24" fmla="*/ 3584 w 9"/>
                <a:gd name="T25" fmla="*/ 7680 h 16"/>
                <a:gd name="T26" fmla="*/ 3072 w 9"/>
                <a:gd name="T27" fmla="*/ 7680 h 16"/>
                <a:gd name="T28" fmla="*/ 2560 w 9"/>
                <a:gd name="T29" fmla="*/ 8192 h 16"/>
                <a:gd name="T30" fmla="*/ 2048 w 9"/>
                <a:gd name="T31" fmla="*/ 8192 h 16"/>
                <a:gd name="T32" fmla="*/ 2048 w 9"/>
                <a:gd name="T33" fmla="*/ 8192 h 16"/>
                <a:gd name="T34" fmla="*/ 1536 w 9"/>
                <a:gd name="T35" fmla="*/ 7680 h 16"/>
                <a:gd name="T36" fmla="*/ 1024 w 9"/>
                <a:gd name="T37" fmla="*/ 7680 h 16"/>
                <a:gd name="T38" fmla="*/ 512 w 9"/>
                <a:gd name="T39" fmla="*/ 7168 h 16"/>
                <a:gd name="T40" fmla="*/ 512 w 9"/>
                <a:gd name="T41" fmla="*/ 6144 h 16"/>
                <a:gd name="T42" fmla="*/ 0 w 9"/>
                <a:gd name="T43" fmla="*/ 5632 h 16"/>
                <a:gd name="T44" fmla="*/ 0 w 9"/>
                <a:gd name="T45" fmla="*/ 4096 h 16"/>
                <a:gd name="T46" fmla="*/ 0 w 9"/>
                <a:gd name="T47" fmla="*/ 2560 h 16"/>
                <a:gd name="T48" fmla="*/ 512 w 9"/>
                <a:gd name="T49" fmla="*/ 2048 h 16"/>
                <a:gd name="T50" fmla="*/ 512 w 9"/>
                <a:gd name="T51" fmla="*/ 1024 h 16"/>
                <a:gd name="T52" fmla="*/ 1024 w 9"/>
                <a:gd name="T53" fmla="*/ 1024 h 16"/>
                <a:gd name="T54" fmla="*/ 1024 w 9"/>
                <a:gd name="T55" fmla="*/ 512 h 16"/>
                <a:gd name="T56" fmla="*/ 1536 w 9"/>
                <a:gd name="T57" fmla="*/ 512 h 16"/>
                <a:gd name="T58" fmla="*/ 2048 w 9"/>
                <a:gd name="T59" fmla="*/ 512 h 16"/>
                <a:gd name="T60" fmla="*/ 2048 w 9"/>
                <a:gd name="T61" fmla="*/ 0 h 16"/>
                <a:gd name="T62" fmla="*/ 2048 w 9"/>
                <a:gd name="T63" fmla="*/ 0 h 16"/>
                <a:gd name="T64" fmla="*/ 1536 w 9"/>
                <a:gd name="T65" fmla="*/ 512 h 16"/>
                <a:gd name="T66" fmla="*/ 1024 w 9"/>
                <a:gd name="T67" fmla="*/ 512 h 16"/>
                <a:gd name="T68" fmla="*/ 1024 w 9"/>
                <a:gd name="T69" fmla="*/ 1024 h 16"/>
                <a:gd name="T70" fmla="*/ 512 w 9"/>
                <a:gd name="T71" fmla="*/ 1024 h 16"/>
                <a:gd name="T72" fmla="*/ 0 w 9"/>
                <a:gd name="T73" fmla="*/ 2048 h 16"/>
                <a:gd name="T74" fmla="*/ 0 w 9"/>
                <a:gd name="T75" fmla="*/ 2560 h 16"/>
                <a:gd name="T76" fmla="*/ 0 w 9"/>
                <a:gd name="T77" fmla="*/ 4096 h 16"/>
                <a:gd name="T78" fmla="*/ 0 w 9"/>
                <a:gd name="T79" fmla="*/ 5632 h 16"/>
                <a:gd name="T80" fmla="*/ 0 w 9"/>
                <a:gd name="T81" fmla="*/ 6144 h 16"/>
                <a:gd name="T82" fmla="*/ 512 w 9"/>
                <a:gd name="T83" fmla="*/ 7168 h 16"/>
                <a:gd name="T84" fmla="*/ 1024 w 9"/>
                <a:gd name="T85" fmla="*/ 7680 h 16"/>
                <a:gd name="T86" fmla="*/ 1536 w 9"/>
                <a:gd name="T87" fmla="*/ 8192 h 16"/>
                <a:gd name="T88" fmla="*/ 2048 w 9"/>
                <a:gd name="T89" fmla="*/ 8192 h 16"/>
                <a:gd name="T90" fmla="*/ 2560 w 9"/>
                <a:gd name="T91" fmla="*/ 8192 h 16"/>
                <a:gd name="T92" fmla="*/ 3584 w 9"/>
                <a:gd name="T93" fmla="*/ 7680 h 16"/>
                <a:gd name="T94" fmla="*/ 3584 w 9"/>
                <a:gd name="T95" fmla="*/ 7168 h 16"/>
                <a:gd name="T96" fmla="*/ 4096 w 9"/>
                <a:gd name="T97" fmla="*/ 7168 h 16"/>
                <a:gd name="T98" fmla="*/ 4608 w 9"/>
                <a:gd name="T99" fmla="*/ 5632 h 16"/>
                <a:gd name="T100" fmla="*/ 4608 w 9"/>
                <a:gd name="T101" fmla="*/ 5120 h 16"/>
                <a:gd name="T102" fmla="*/ 4608 w 9"/>
                <a:gd name="T103" fmla="*/ 3072 h 16"/>
                <a:gd name="T104" fmla="*/ 4608 w 9"/>
                <a:gd name="T105" fmla="*/ 2560 h 16"/>
                <a:gd name="T106" fmla="*/ 4096 w 9"/>
                <a:gd name="T107" fmla="*/ 1536 h 16"/>
                <a:gd name="T108" fmla="*/ 3584 w 9"/>
                <a:gd name="T109" fmla="*/ 1024 h 16"/>
                <a:gd name="T110" fmla="*/ 3584 w 9"/>
                <a:gd name="T111" fmla="*/ 512 h 16"/>
                <a:gd name="T112" fmla="*/ 3072 w 9"/>
                <a:gd name="T113" fmla="*/ 512 h 16"/>
                <a:gd name="T114" fmla="*/ 2560 w 9"/>
                <a:gd name="T115" fmla="*/ 0 h 16"/>
                <a:gd name="T116" fmla="*/ 204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7" name="Freeform 274">
              <a:extLst>
                <a:ext uri="{FF2B5EF4-FFF2-40B4-BE49-F238E27FC236}">
                  <a16:creationId xmlns:a16="http://schemas.microsoft.com/office/drawing/2014/main" id="{F65AEEFD-F7D3-4735-B341-88A60735D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512 w 3"/>
                <a:gd name="T1" fmla="*/ 0 h 8"/>
                <a:gd name="T2" fmla="*/ 512 w 3"/>
                <a:gd name="T3" fmla="*/ 0 h 8"/>
                <a:gd name="T4" fmla="*/ 1024 w 3"/>
                <a:gd name="T5" fmla="*/ 0 h 8"/>
                <a:gd name="T6" fmla="*/ 1024 w 3"/>
                <a:gd name="T7" fmla="*/ 512 h 8"/>
                <a:gd name="T8" fmla="*/ 1024 w 3"/>
                <a:gd name="T9" fmla="*/ 512 h 8"/>
                <a:gd name="T10" fmla="*/ 1024 w 3"/>
                <a:gd name="T11" fmla="*/ 1024 h 8"/>
                <a:gd name="T12" fmla="*/ 1536 w 3"/>
                <a:gd name="T13" fmla="*/ 1024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024 w 3"/>
                <a:gd name="T23" fmla="*/ 3072 h 8"/>
                <a:gd name="T24" fmla="*/ 1024 w 3"/>
                <a:gd name="T25" fmla="*/ 3584 h 8"/>
                <a:gd name="T26" fmla="*/ 1024 w 3"/>
                <a:gd name="T27" fmla="*/ 3584 h 8"/>
                <a:gd name="T28" fmla="*/ 1024 w 3"/>
                <a:gd name="T29" fmla="*/ 4096 h 8"/>
                <a:gd name="T30" fmla="*/ 512 w 3"/>
                <a:gd name="T31" fmla="*/ 4096 h 8"/>
                <a:gd name="T32" fmla="*/ 512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0 w 3"/>
                <a:gd name="T39" fmla="*/ 3584 h 8"/>
                <a:gd name="T40" fmla="*/ 0 w 3"/>
                <a:gd name="T41" fmla="*/ 3584 h 8"/>
                <a:gd name="T42" fmla="*/ 0 w 3"/>
                <a:gd name="T43" fmla="*/ 3072 h 8"/>
                <a:gd name="T44" fmla="*/ 0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0 w 3"/>
                <a:gd name="T53" fmla="*/ 1024 h 8"/>
                <a:gd name="T54" fmla="*/ 0 w 3"/>
                <a:gd name="T55" fmla="*/ 1024 h 8"/>
                <a:gd name="T56" fmla="*/ 0 w 3"/>
                <a:gd name="T57" fmla="*/ 512 h 8"/>
                <a:gd name="T58" fmla="*/ 0 w 3"/>
                <a:gd name="T59" fmla="*/ 512 h 8"/>
                <a:gd name="T60" fmla="*/ 512 w 3"/>
                <a:gd name="T61" fmla="*/ 0 h 8"/>
                <a:gd name="T62" fmla="*/ 51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8" name="Freeform 275">
              <a:extLst>
                <a:ext uri="{FF2B5EF4-FFF2-40B4-BE49-F238E27FC236}">
                  <a16:creationId xmlns:a16="http://schemas.microsoft.com/office/drawing/2014/main" id="{AA106AA6-994A-4E93-AD47-2308CB4CA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2048 w 4"/>
                <a:gd name="T1" fmla="*/ 0 h 1"/>
                <a:gd name="T2" fmla="*/ 1536 w 4"/>
                <a:gd name="T3" fmla="*/ 0 h 1"/>
                <a:gd name="T4" fmla="*/ 102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024 w 4"/>
                <a:gd name="T15" fmla="*/ 0 h 1"/>
                <a:gd name="T16" fmla="*/ 1536 w 4"/>
                <a:gd name="T17" fmla="*/ 0 h 1"/>
                <a:gd name="T18" fmla="*/ 204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89" name="Freeform 276">
              <a:extLst>
                <a:ext uri="{FF2B5EF4-FFF2-40B4-BE49-F238E27FC236}">
                  <a16:creationId xmlns:a16="http://schemas.microsoft.com/office/drawing/2014/main" id="{89F985A6-F65F-4C49-977C-B6B300BC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0377 w 50"/>
                <a:gd name="T1" fmla="*/ 1536 h 35"/>
                <a:gd name="T2" fmla="*/ 22425 w 50"/>
                <a:gd name="T3" fmla="*/ 6656 h 35"/>
                <a:gd name="T4" fmla="*/ 13017 w 50"/>
                <a:gd name="T5" fmla="*/ 16384 h 35"/>
                <a:gd name="T6" fmla="*/ 968 w 50"/>
                <a:gd name="T7" fmla="*/ 11264 h 35"/>
                <a:gd name="T8" fmla="*/ 10377 w 50"/>
                <a:gd name="T9" fmla="*/ 153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090" name="Rectangle 277">
              <a:extLst>
                <a:ext uri="{FF2B5EF4-FFF2-40B4-BE49-F238E27FC236}">
                  <a16:creationId xmlns:a16="http://schemas.microsoft.com/office/drawing/2014/main" id="{BE9FCE85-0E1F-4BB9-9B39-5B4190A1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2588"/>
              <a:ext cx="342" cy="2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91" name="Freeform 278">
              <a:extLst>
                <a:ext uri="{FF2B5EF4-FFF2-40B4-BE49-F238E27FC236}">
                  <a16:creationId xmlns:a16="http://schemas.microsoft.com/office/drawing/2014/main" id="{492BAA16-7112-4C72-8698-1F0F0D86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976 w 63"/>
                <a:gd name="T1" fmla="*/ 28962 h 66"/>
                <a:gd name="T2" fmla="*/ 1937 w 63"/>
                <a:gd name="T3" fmla="*/ 27631 h 66"/>
                <a:gd name="T4" fmla="*/ 3413 w 63"/>
                <a:gd name="T5" fmla="*/ 26203 h 66"/>
                <a:gd name="T6" fmla="*/ 3843 w 63"/>
                <a:gd name="T7" fmla="*/ 24942 h 66"/>
                <a:gd name="T8" fmla="*/ 4341 w 63"/>
                <a:gd name="T9" fmla="*/ 22650 h 66"/>
                <a:gd name="T10" fmla="*/ 5319 w 63"/>
                <a:gd name="T11" fmla="*/ 19205 h 66"/>
                <a:gd name="T12" fmla="*/ 5319 w 63"/>
                <a:gd name="T13" fmla="*/ 17463 h 66"/>
                <a:gd name="T14" fmla="*/ 4835 w 63"/>
                <a:gd name="T15" fmla="*/ 15651 h 66"/>
                <a:gd name="T16" fmla="*/ 2913 w 63"/>
                <a:gd name="T17" fmla="*/ 14704 h 66"/>
                <a:gd name="T18" fmla="*/ 492 w 63"/>
                <a:gd name="T19" fmla="*/ 13784 h 66"/>
                <a:gd name="T20" fmla="*/ 492 w 63"/>
                <a:gd name="T21" fmla="*/ 12900 h 66"/>
                <a:gd name="T22" fmla="*/ 492 w 63"/>
                <a:gd name="T23" fmla="*/ 11499 h 66"/>
                <a:gd name="T24" fmla="*/ 976 w 63"/>
                <a:gd name="T25" fmla="*/ 11158 h 66"/>
                <a:gd name="T26" fmla="*/ 2437 w 63"/>
                <a:gd name="T27" fmla="*/ 11499 h 66"/>
                <a:gd name="T28" fmla="*/ 4341 w 63"/>
                <a:gd name="T29" fmla="*/ 12900 h 66"/>
                <a:gd name="T30" fmla="*/ 8121 w 63"/>
                <a:gd name="T31" fmla="*/ 12900 h 66"/>
                <a:gd name="T32" fmla="*/ 11038 w 63"/>
                <a:gd name="T33" fmla="*/ 13303 h 66"/>
                <a:gd name="T34" fmla="*/ 13437 w 63"/>
                <a:gd name="T35" fmla="*/ 14251 h 66"/>
                <a:gd name="T36" fmla="*/ 15621 w 63"/>
                <a:gd name="T37" fmla="*/ 14704 h 66"/>
                <a:gd name="T38" fmla="*/ 18534 w 63"/>
                <a:gd name="T39" fmla="*/ 14251 h 66"/>
                <a:gd name="T40" fmla="*/ 23746 w 63"/>
                <a:gd name="T41" fmla="*/ 12450 h 66"/>
                <a:gd name="T42" fmla="*/ 25183 w 63"/>
                <a:gd name="T43" fmla="*/ 11980 h 66"/>
                <a:gd name="T44" fmla="*/ 24722 w 63"/>
                <a:gd name="T45" fmla="*/ 10231 h 66"/>
                <a:gd name="T46" fmla="*/ 23746 w 63"/>
                <a:gd name="T47" fmla="*/ 7465 h 66"/>
                <a:gd name="T48" fmla="*/ 23246 w 63"/>
                <a:gd name="T49" fmla="*/ 5421 h 66"/>
                <a:gd name="T50" fmla="*/ 22754 w 63"/>
                <a:gd name="T51" fmla="*/ 4501 h 66"/>
                <a:gd name="T52" fmla="*/ 22381 w 63"/>
                <a:gd name="T53" fmla="*/ 4950 h 66"/>
                <a:gd name="T54" fmla="*/ 22754 w 63"/>
                <a:gd name="T55" fmla="*/ 6754 h 66"/>
                <a:gd name="T56" fmla="*/ 22754 w 63"/>
                <a:gd name="T57" fmla="*/ 7946 h 66"/>
                <a:gd name="T58" fmla="*/ 21405 w 63"/>
                <a:gd name="T59" fmla="*/ 7235 h 66"/>
                <a:gd name="T60" fmla="*/ 20940 w 63"/>
                <a:gd name="T61" fmla="*/ 5838 h 66"/>
                <a:gd name="T62" fmla="*/ 20940 w 63"/>
                <a:gd name="T63" fmla="*/ 4034 h 66"/>
                <a:gd name="T64" fmla="*/ 21405 w 63"/>
                <a:gd name="T65" fmla="*/ 2285 h 66"/>
                <a:gd name="T66" fmla="*/ 22754 w 63"/>
                <a:gd name="T67" fmla="*/ 947 h 66"/>
                <a:gd name="T68" fmla="*/ 24222 w 63"/>
                <a:gd name="T69" fmla="*/ 0 h 66"/>
                <a:gd name="T70" fmla="*/ 26661 w 63"/>
                <a:gd name="T71" fmla="*/ 481 h 66"/>
                <a:gd name="T72" fmla="*/ 29026 w 63"/>
                <a:gd name="T73" fmla="*/ 1865 h 66"/>
                <a:gd name="T74" fmla="*/ 30018 w 63"/>
                <a:gd name="T75" fmla="*/ 3673 h 66"/>
                <a:gd name="T76" fmla="*/ 29526 w 63"/>
                <a:gd name="T77" fmla="*/ 4950 h 66"/>
                <a:gd name="T78" fmla="*/ 28565 w 63"/>
                <a:gd name="T79" fmla="*/ 5838 h 66"/>
                <a:gd name="T80" fmla="*/ 27589 w 63"/>
                <a:gd name="T81" fmla="*/ 4501 h 66"/>
                <a:gd name="T82" fmla="*/ 27089 w 63"/>
                <a:gd name="T83" fmla="*/ 4034 h 66"/>
                <a:gd name="T84" fmla="*/ 27089 w 63"/>
                <a:gd name="T85" fmla="*/ 5838 h 66"/>
                <a:gd name="T86" fmla="*/ 29026 w 63"/>
                <a:gd name="T87" fmla="*/ 10231 h 66"/>
                <a:gd name="T88" fmla="*/ 29526 w 63"/>
                <a:gd name="T89" fmla="*/ 12900 h 66"/>
                <a:gd name="T90" fmla="*/ 29026 w 63"/>
                <a:gd name="T91" fmla="*/ 14251 h 66"/>
                <a:gd name="T92" fmla="*/ 22381 w 63"/>
                <a:gd name="T93" fmla="*/ 17056 h 66"/>
                <a:gd name="T94" fmla="*/ 16113 w 63"/>
                <a:gd name="T95" fmla="*/ 19685 h 66"/>
                <a:gd name="T96" fmla="*/ 12460 w 63"/>
                <a:gd name="T97" fmla="*/ 21978 h 66"/>
                <a:gd name="T98" fmla="*/ 10062 w 63"/>
                <a:gd name="T99" fmla="*/ 22650 h 66"/>
                <a:gd name="T100" fmla="*/ 7625 w 63"/>
                <a:gd name="T101" fmla="*/ 24942 h 66"/>
                <a:gd name="T102" fmla="*/ 4341 w 63"/>
                <a:gd name="T103" fmla="*/ 28070 h 66"/>
                <a:gd name="T104" fmla="*/ 1468 w 63"/>
                <a:gd name="T105" fmla="*/ 2944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92" name="Freeform 279">
              <a:extLst>
                <a:ext uri="{FF2B5EF4-FFF2-40B4-BE49-F238E27FC236}">
                  <a16:creationId xmlns:a16="http://schemas.microsoft.com/office/drawing/2014/main" id="{5145853E-7BD3-4EF1-BBF6-F59EE101C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992 w 65"/>
                <a:gd name="T1" fmla="*/ 29159 h 69"/>
                <a:gd name="T2" fmla="*/ 2437 w 65"/>
                <a:gd name="T3" fmla="*/ 29159 h 69"/>
                <a:gd name="T4" fmla="*/ 3416 w 65"/>
                <a:gd name="T5" fmla="*/ 26441 h 69"/>
                <a:gd name="T6" fmla="*/ 4837 w 65"/>
                <a:gd name="T7" fmla="*/ 26441 h 69"/>
                <a:gd name="T8" fmla="*/ 3908 w 65"/>
                <a:gd name="T9" fmla="*/ 25117 h 69"/>
                <a:gd name="T10" fmla="*/ 4837 w 65"/>
                <a:gd name="T11" fmla="*/ 21624 h 69"/>
                <a:gd name="T12" fmla="*/ 5325 w 65"/>
                <a:gd name="T13" fmla="*/ 19755 h 69"/>
                <a:gd name="T14" fmla="*/ 5325 w 65"/>
                <a:gd name="T15" fmla="*/ 17987 h 69"/>
                <a:gd name="T16" fmla="*/ 6285 w 65"/>
                <a:gd name="T17" fmla="*/ 17579 h 69"/>
                <a:gd name="T18" fmla="*/ 4837 w 65"/>
                <a:gd name="T19" fmla="*/ 15228 h 69"/>
                <a:gd name="T20" fmla="*/ 1477 w 65"/>
                <a:gd name="T21" fmla="*/ 15228 h 69"/>
                <a:gd name="T22" fmla="*/ 1969 w 65"/>
                <a:gd name="T23" fmla="*/ 13880 h 69"/>
                <a:gd name="T24" fmla="*/ 0 w 65"/>
                <a:gd name="T25" fmla="*/ 13415 h 69"/>
                <a:gd name="T26" fmla="*/ 0 w 65"/>
                <a:gd name="T27" fmla="*/ 12015 h 69"/>
                <a:gd name="T28" fmla="*/ 1477 w 65"/>
                <a:gd name="T29" fmla="*/ 11670 h 69"/>
                <a:gd name="T30" fmla="*/ 2437 w 65"/>
                <a:gd name="T31" fmla="*/ 11189 h 69"/>
                <a:gd name="T32" fmla="*/ 3416 w 65"/>
                <a:gd name="T33" fmla="*/ 13415 h 69"/>
                <a:gd name="T34" fmla="*/ 5817 w 65"/>
                <a:gd name="T35" fmla="*/ 13880 h 69"/>
                <a:gd name="T36" fmla="*/ 10068 w 65"/>
                <a:gd name="T37" fmla="*/ 12963 h 69"/>
                <a:gd name="T38" fmla="*/ 10568 w 65"/>
                <a:gd name="T39" fmla="*/ 14312 h 69"/>
                <a:gd name="T40" fmla="*/ 13454 w 65"/>
                <a:gd name="T41" fmla="*/ 13880 h 69"/>
                <a:gd name="T42" fmla="*/ 15393 w 65"/>
                <a:gd name="T43" fmla="*/ 16180 h 69"/>
                <a:gd name="T44" fmla="*/ 16633 w 65"/>
                <a:gd name="T45" fmla="*/ 14794 h 69"/>
                <a:gd name="T46" fmla="*/ 22418 w 65"/>
                <a:gd name="T47" fmla="*/ 12963 h 69"/>
                <a:gd name="T48" fmla="*/ 24754 w 65"/>
                <a:gd name="T49" fmla="*/ 12498 h 69"/>
                <a:gd name="T50" fmla="*/ 24754 w 65"/>
                <a:gd name="T51" fmla="*/ 12498 h 69"/>
                <a:gd name="T52" fmla="*/ 24754 w 65"/>
                <a:gd name="T53" fmla="*/ 10742 h 69"/>
                <a:gd name="T54" fmla="*/ 25731 w 65"/>
                <a:gd name="T55" fmla="*/ 8919 h 69"/>
                <a:gd name="T56" fmla="*/ 23397 w 65"/>
                <a:gd name="T57" fmla="*/ 7261 h 69"/>
                <a:gd name="T58" fmla="*/ 24262 w 65"/>
                <a:gd name="T59" fmla="*/ 4993 h 69"/>
                <a:gd name="T60" fmla="*/ 23397 w 65"/>
                <a:gd name="T61" fmla="*/ 4993 h 69"/>
                <a:gd name="T62" fmla="*/ 21918 w 65"/>
                <a:gd name="T63" fmla="*/ 5921 h 69"/>
                <a:gd name="T64" fmla="*/ 22912 w 65"/>
                <a:gd name="T65" fmla="*/ 7726 h 69"/>
                <a:gd name="T66" fmla="*/ 23397 w 65"/>
                <a:gd name="T67" fmla="*/ 8919 h 69"/>
                <a:gd name="T68" fmla="*/ 22912 w 65"/>
                <a:gd name="T69" fmla="*/ 7726 h 69"/>
                <a:gd name="T70" fmla="*/ 20973 w 65"/>
                <a:gd name="T71" fmla="*/ 7261 h 69"/>
                <a:gd name="T72" fmla="*/ 21918 w 65"/>
                <a:gd name="T73" fmla="*/ 5450 h 69"/>
                <a:gd name="T74" fmla="*/ 20973 w 65"/>
                <a:gd name="T75" fmla="*/ 4045 h 69"/>
                <a:gd name="T76" fmla="*/ 21918 w 65"/>
                <a:gd name="T77" fmla="*/ 2296 h 69"/>
                <a:gd name="T78" fmla="*/ 23762 w 65"/>
                <a:gd name="T79" fmla="*/ 481 h 69"/>
                <a:gd name="T80" fmla="*/ 25238 w 65"/>
                <a:gd name="T81" fmla="*/ 481 h 69"/>
                <a:gd name="T82" fmla="*/ 27181 w 65"/>
                <a:gd name="T83" fmla="*/ 0 h 69"/>
                <a:gd name="T84" fmla="*/ 28610 w 65"/>
                <a:gd name="T85" fmla="*/ 2296 h 69"/>
                <a:gd name="T86" fmla="*/ 29587 w 65"/>
                <a:gd name="T87" fmla="*/ 4045 h 69"/>
                <a:gd name="T88" fmla="*/ 31025 w 65"/>
                <a:gd name="T89" fmla="*/ 4993 h 69"/>
                <a:gd name="T90" fmla="*/ 29587 w 65"/>
                <a:gd name="T91" fmla="*/ 5921 h 69"/>
                <a:gd name="T92" fmla="*/ 28110 w 65"/>
                <a:gd name="T93" fmla="*/ 5921 h 69"/>
                <a:gd name="T94" fmla="*/ 28110 w 65"/>
                <a:gd name="T95" fmla="*/ 4045 h 69"/>
                <a:gd name="T96" fmla="*/ 27181 w 65"/>
                <a:gd name="T97" fmla="*/ 4045 h 69"/>
                <a:gd name="T98" fmla="*/ 27181 w 65"/>
                <a:gd name="T99" fmla="*/ 5921 h 69"/>
                <a:gd name="T100" fmla="*/ 30049 w 65"/>
                <a:gd name="T101" fmla="*/ 9841 h 69"/>
                <a:gd name="T102" fmla="*/ 30049 w 65"/>
                <a:gd name="T103" fmla="*/ 12015 h 69"/>
                <a:gd name="T104" fmla="*/ 30549 w 65"/>
                <a:gd name="T105" fmla="*/ 13880 h 69"/>
                <a:gd name="T106" fmla="*/ 30049 w 65"/>
                <a:gd name="T107" fmla="*/ 15228 h 69"/>
                <a:gd name="T108" fmla="*/ 22418 w 65"/>
                <a:gd name="T109" fmla="*/ 17128 h 69"/>
                <a:gd name="T110" fmla="*/ 16633 w 65"/>
                <a:gd name="T111" fmla="*/ 20707 h 69"/>
                <a:gd name="T112" fmla="*/ 14416 w 65"/>
                <a:gd name="T113" fmla="*/ 20707 h 69"/>
                <a:gd name="T114" fmla="*/ 11545 w 65"/>
                <a:gd name="T115" fmla="*/ 22054 h 69"/>
                <a:gd name="T116" fmla="*/ 8621 w 65"/>
                <a:gd name="T117" fmla="*/ 23682 h 69"/>
                <a:gd name="T118" fmla="*/ 7264 w 65"/>
                <a:gd name="T119" fmla="*/ 25550 h 69"/>
                <a:gd name="T120" fmla="*/ 4837 w 65"/>
                <a:gd name="T121" fmla="*/ 29595 h 69"/>
                <a:gd name="T122" fmla="*/ 1969 w 65"/>
                <a:gd name="T123" fmla="*/ 30015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93" name="Rectangle 280">
              <a:extLst>
                <a:ext uri="{FF2B5EF4-FFF2-40B4-BE49-F238E27FC236}">
                  <a16:creationId xmlns:a16="http://schemas.microsoft.com/office/drawing/2014/main" id="{972C445E-D385-4531-B046-D0FB2DC7F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2516"/>
              <a:ext cx="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94" name="WordArt 177">
              <a:extLst>
                <a:ext uri="{FF2B5EF4-FFF2-40B4-BE49-F238E27FC236}">
                  <a16:creationId xmlns:a16="http://schemas.microsoft.com/office/drawing/2014/main" id="{3DB60B70-9CB6-4DEB-97BD-C2008E986C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32" y="2567"/>
              <a:ext cx="336" cy="2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5" name="Group 282">
            <a:extLst>
              <a:ext uri="{FF2B5EF4-FFF2-40B4-BE49-F238E27FC236}">
                <a16:creationId xmlns:a16="http://schemas.microsoft.com/office/drawing/2014/main" id="{1FE04108-A33C-4401-A76E-3C8B7AA9D95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286000"/>
            <a:ext cx="838200" cy="1131888"/>
            <a:chOff x="5232" y="2256"/>
            <a:chExt cx="720" cy="713"/>
          </a:xfrm>
        </p:grpSpPr>
        <p:sp>
          <p:nvSpPr>
            <p:cNvPr id="20947" name="AutoShape 99">
              <a:extLst>
                <a:ext uri="{FF2B5EF4-FFF2-40B4-BE49-F238E27FC236}">
                  <a16:creationId xmlns:a16="http://schemas.microsoft.com/office/drawing/2014/main" id="{7C5E032C-16A7-46B4-B794-AEF20BDB19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48" name="Freeform 284">
              <a:extLst>
                <a:ext uri="{FF2B5EF4-FFF2-40B4-BE49-F238E27FC236}">
                  <a16:creationId xmlns:a16="http://schemas.microsoft.com/office/drawing/2014/main" id="{7C9A9E04-E72C-4013-AD81-848CC2736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76792 w 295"/>
                <a:gd name="T1" fmla="*/ 10910 h 321"/>
                <a:gd name="T2" fmla="*/ 69814 w 295"/>
                <a:gd name="T3" fmla="*/ 11394 h 321"/>
                <a:gd name="T4" fmla="*/ 101683 w 295"/>
                <a:gd name="T5" fmla="*/ 142703 h 321"/>
                <a:gd name="T6" fmla="*/ 99363 w 295"/>
                <a:gd name="T7" fmla="*/ 133213 h 321"/>
                <a:gd name="T8" fmla="*/ 94654 w 295"/>
                <a:gd name="T9" fmla="*/ 126624 h 321"/>
                <a:gd name="T10" fmla="*/ 84644 w 295"/>
                <a:gd name="T11" fmla="*/ 122056 h 321"/>
                <a:gd name="T12" fmla="*/ 68887 w 295"/>
                <a:gd name="T13" fmla="*/ 111118 h 321"/>
                <a:gd name="T14" fmla="*/ 64389 w 295"/>
                <a:gd name="T15" fmla="*/ 116170 h 321"/>
                <a:gd name="T16" fmla="*/ 52371 w 295"/>
                <a:gd name="T17" fmla="*/ 106062 h 321"/>
                <a:gd name="T18" fmla="*/ 45579 w 295"/>
                <a:gd name="T19" fmla="*/ 108805 h 321"/>
                <a:gd name="T20" fmla="*/ 43810 w 295"/>
                <a:gd name="T21" fmla="*/ 103749 h 321"/>
                <a:gd name="T22" fmla="*/ 48387 w 295"/>
                <a:gd name="T23" fmla="*/ 97895 h 321"/>
                <a:gd name="T24" fmla="*/ 31686 w 295"/>
                <a:gd name="T25" fmla="*/ 97527 h 321"/>
                <a:gd name="T26" fmla="*/ 17875 w 295"/>
                <a:gd name="T27" fmla="*/ 85961 h 321"/>
                <a:gd name="T28" fmla="*/ 1421 w 295"/>
                <a:gd name="T29" fmla="*/ 84553 h 321"/>
                <a:gd name="T30" fmla="*/ 6026 w 295"/>
                <a:gd name="T31" fmla="*/ 80074 h 321"/>
                <a:gd name="T32" fmla="*/ 15075 w 295"/>
                <a:gd name="T33" fmla="*/ 74095 h 321"/>
                <a:gd name="T34" fmla="*/ 20255 w 295"/>
                <a:gd name="T35" fmla="*/ 67686 h 321"/>
                <a:gd name="T36" fmla="*/ 21672 w 295"/>
                <a:gd name="T37" fmla="*/ 75019 h 321"/>
                <a:gd name="T38" fmla="*/ 27640 w 295"/>
                <a:gd name="T39" fmla="*/ 85477 h 321"/>
                <a:gd name="T40" fmla="*/ 39065 w 295"/>
                <a:gd name="T41" fmla="*/ 87786 h 321"/>
                <a:gd name="T42" fmla="*/ 38138 w 295"/>
                <a:gd name="T43" fmla="*/ 80542 h 321"/>
                <a:gd name="T44" fmla="*/ 25324 w 295"/>
                <a:gd name="T45" fmla="*/ 64826 h 321"/>
                <a:gd name="T46" fmla="*/ 34369 w 295"/>
                <a:gd name="T47" fmla="*/ 46523 h 321"/>
                <a:gd name="T48" fmla="*/ 34369 w 295"/>
                <a:gd name="T49" fmla="*/ 28261 h 321"/>
                <a:gd name="T50" fmla="*/ 21672 w 295"/>
                <a:gd name="T51" fmla="*/ 17351 h 321"/>
                <a:gd name="T52" fmla="*/ 17391 w 295"/>
                <a:gd name="T53" fmla="*/ 24756 h 321"/>
                <a:gd name="T54" fmla="*/ 23063 w 295"/>
                <a:gd name="T55" fmla="*/ 32004 h 321"/>
                <a:gd name="T56" fmla="*/ 16486 w 295"/>
                <a:gd name="T57" fmla="*/ 30146 h 321"/>
                <a:gd name="T58" fmla="*/ 15559 w 295"/>
                <a:gd name="T59" fmla="*/ 21548 h 321"/>
                <a:gd name="T60" fmla="*/ 21672 w 295"/>
                <a:gd name="T61" fmla="*/ 16435 h 321"/>
                <a:gd name="T62" fmla="*/ 37642 w 295"/>
                <a:gd name="T63" fmla="*/ 32460 h 321"/>
                <a:gd name="T64" fmla="*/ 48387 w 295"/>
                <a:gd name="T65" fmla="*/ 32822 h 321"/>
                <a:gd name="T66" fmla="*/ 46512 w 295"/>
                <a:gd name="T67" fmla="*/ 13221 h 321"/>
                <a:gd name="T68" fmla="*/ 60300 w 295"/>
                <a:gd name="T69" fmla="*/ 5056 h 321"/>
                <a:gd name="T70" fmla="*/ 68887 w 295"/>
                <a:gd name="T71" fmla="*/ 9986 h 321"/>
                <a:gd name="T72" fmla="*/ 76328 w 295"/>
                <a:gd name="T73" fmla="*/ 8785 h 321"/>
                <a:gd name="T74" fmla="*/ 79579 w 295"/>
                <a:gd name="T75" fmla="*/ 16435 h 321"/>
                <a:gd name="T76" fmla="*/ 77203 w 295"/>
                <a:gd name="T77" fmla="*/ 33290 h 321"/>
                <a:gd name="T78" fmla="*/ 80067 w 295"/>
                <a:gd name="T79" fmla="*/ 55328 h 321"/>
                <a:gd name="T80" fmla="*/ 86092 w 295"/>
                <a:gd name="T81" fmla="*/ 27776 h 321"/>
                <a:gd name="T82" fmla="*/ 98906 w 295"/>
                <a:gd name="T83" fmla="*/ 4213 h 321"/>
                <a:gd name="T84" fmla="*/ 120094 w 295"/>
                <a:gd name="T85" fmla="*/ 2372 h 321"/>
                <a:gd name="T86" fmla="*/ 127250 w 295"/>
                <a:gd name="T87" fmla="*/ 21120 h 321"/>
                <a:gd name="T88" fmla="*/ 110331 w 295"/>
                <a:gd name="T89" fmla="*/ 50280 h 321"/>
                <a:gd name="T90" fmla="*/ 103968 w 295"/>
                <a:gd name="T91" fmla="*/ 55328 h 321"/>
                <a:gd name="T92" fmla="*/ 112173 w 295"/>
                <a:gd name="T93" fmla="*/ 61314 h 321"/>
                <a:gd name="T94" fmla="*/ 100327 w 295"/>
                <a:gd name="T95" fmla="*/ 66730 h 321"/>
                <a:gd name="T96" fmla="*/ 115392 w 295"/>
                <a:gd name="T97" fmla="*/ 75019 h 321"/>
                <a:gd name="T98" fmla="*/ 123266 w 295"/>
                <a:gd name="T99" fmla="*/ 80542 h 321"/>
                <a:gd name="T100" fmla="*/ 125890 w 295"/>
                <a:gd name="T101" fmla="*/ 80074 h 321"/>
                <a:gd name="T102" fmla="*/ 119622 w 295"/>
                <a:gd name="T103" fmla="*/ 99307 h 321"/>
                <a:gd name="T104" fmla="*/ 119169 w 295"/>
                <a:gd name="T105" fmla="*/ 104713 h 321"/>
                <a:gd name="T106" fmla="*/ 125890 w 295"/>
                <a:gd name="T107" fmla="*/ 115347 h 321"/>
                <a:gd name="T108" fmla="*/ 135655 w 295"/>
                <a:gd name="T109" fmla="*/ 133213 h 321"/>
                <a:gd name="T110" fmla="*/ 125890 w 295"/>
                <a:gd name="T111" fmla="*/ 141736 h 321"/>
                <a:gd name="T112" fmla="*/ 115392 w 295"/>
                <a:gd name="T113" fmla="*/ 133213 h 321"/>
                <a:gd name="T114" fmla="*/ 111721 w 295"/>
                <a:gd name="T115" fmla="*/ 146343 h 321"/>
                <a:gd name="T116" fmla="*/ 113017 w 295"/>
                <a:gd name="T117" fmla="*/ 125301 h 321"/>
                <a:gd name="T118" fmla="*/ 92393 w 295"/>
                <a:gd name="T119" fmla="*/ 119014 h 321"/>
                <a:gd name="T120" fmla="*/ 105391 w 295"/>
                <a:gd name="T121" fmla="*/ 116642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49" name="Freeform 285">
              <a:extLst>
                <a:ext uri="{FF2B5EF4-FFF2-40B4-BE49-F238E27FC236}">
                  <a16:creationId xmlns:a16="http://schemas.microsoft.com/office/drawing/2014/main" id="{D5CCA0BF-3650-49B0-BFC5-F6C08C23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2782 w 17"/>
                <a:gd name="T1" fmla="*/ 5643 h 15"/>
                <a:gd name="T2" fmla="*/ 2782 w 17"/>
                <a:gd name="T3" fmla="*/ 5643 h 15"/>
                <a:gd name="T4" fmla="*/ 3422 w 17"/>
                <a:gd name="T5" fmla="*/ 5266 h 15"/>
                <a:gd name="T6" fmla="*/ 4661 w 17"/>
                <a:gd name="T7" fmla="*/ 4862 h 15"/>
                <a:gd name="T8" fmla="*/ 5400 w 17"/>
                <a:gd name="T9" fmla="*/ 4429 h 15"/>
                <a:gd name="T10" fmla="*/ 5853 w 17"/>
                <a:gd name="T11" fmla="*/ 4429 h 15"/>
                <a:gd name="T12" fmla="*/ 6643 w 17"/>
                <a:gd name="T13" fmla="*/ 3352 h 15"/>
                <a:gd name="T14" fmla="*/ 6643 w 17"/>
                <a:gd name="T15" fmla="*/ 2724 h 15"/>
                <a:gd name="T16" fmla="*/ 6643 w 17"/>
                <a:gd name="T17" fmla="*/ 1943 h 15"/>
                <a:gd name="T18" fmla="*/ 6202 w 17"/>
                <a:gd name="T19" fmla="*/ 1510 h 15"/>
                <a:gd name="T20" fmla="*/ 6202 w 17"/>
                <a:gd name="T21" fmla="*/ 1185 h 15"/>
                <a:gd name="T22" fmla="*/ 5853 w 17"/>
                <a:gd name="T23" fmla="*/ 781 h 15"/>
                <a:gd name="T24" fmla="*/ 5400 w 17"/>
                <a:gd name="T25" fmla="*/ 404 h 15"/>
                <a:gd name="T26" fmla="*/ 5068 w 17"/>
                <a:gd name="T27" fmla="*/ 404 h 15"/>
                <a:gd name="T28" fmla="*/ 4661 w 17"/>
                <a:gd name="T29" fmla="*/ 0 h 15"/>
                <a:gd name="T30" fmla="*/ 3863 w 17"/>
                <a:gd name="T31" fmla="*/ 0 h 15"/>
                <a:gd name="T32" fmla="*/ 3195 w 17"/>
                <a:gd name="T33" fmla="*/ 0 h 15"/>
                <a:gd name="T34" fmla="*/ 2401 w 17"/>
                <a:gd name="T35" fmla="*/ 404 h 15"/>
                <a:gd name="T36" fmla="*/ 1237 w 17"/>
                <a:gd name="T37" fmla="*/ 781 h 15"/>
                <a:gd name="T38" fmla="*/ 0 w 17"/>
                <a:gd name="T39" fmla="*/ 1943 h 15"/>
                <a:gd name="T40" fmla="*/ 437 w 17"/>
                <a:gd name="T41" fmla="*/ 2291 h 15"/>
                <a:gd name="T42" fmla="*/ 437 w 17"/>
                <a:gd name="T43" fmla="*/ 2724 h 15"/>
                <a:gd name="T44" fmla="*/ 1646 w 17"/>
                <a:gd name="T45" fmla="*/ 4133 h 15"/>
                <a:gd name="T46" fmla="*/ 2401 w 17"/>
                <a:gd name="T47" fmla="*/ 5266 h 15"/>
                <a:gd name="T48" fmla="*/ 2782 w 17"/>
                <a:gd name="T49" fmla="*/ 5643 h 15"/>
                <a:gd name="T50" fmla="*/ 2401 w 17"/>
                <a:gd name="T51" fmla="*/ 4862 h 15"/>
                <a:gd name="T52" fmla="*/ 1237 w 17"/>
                <a:gd name="T53" fmla="*/ 3352 h 15"/>
                <a:gd name="T54" fmla="*/ 848 w 17"/>
                <a:gd name="T55" fmla="*/ 2724 h 15"/>
                <a:gd name="T56" fmla="*/ 437 w 17"/>
                <a:gd name="T57" fmla="*/ 1943 h 15"/>
                <a:gd name="T58" fmla="*/ 437 w 17"/>
                <a:gd name="T59" fmla="*/ 1943 h 15"/>
                <a:gd name="T60" fmla="*/ 848 w 17"/>
                <a:gd name="T61" fmla="*/ 1510 h 15"/>
                <a:gd name="T62" fmla="*/ 1990 w 17"/>
                <a:gd name="T63" fmla="*/ 781 h 15"/>
                <a:gd name="T64" fmla="*/ 3195 w 17"/>
                <a:gd name="T65" fmla="*/ 404 h 15"/>
                <a:gd name="T66" fmla="*/ 3422 w 17"/>
                <a:gd name="T67" fmla="*/ 404 h 15"/>
                <a:gd name="T68" fmla="*/ 4273 w 17"/>
                <a:gd name="T69" fmla="*/ 404 h 15"/>
                <a:gd name="T70" fmla="*/ 4661 w 17"/>
                <a:gd name="T71" fmla="*/ 404 h 15"/>
                <a:gd name="T72" fmla="*/ 5068 w 17"/>
                <a:gd name="T73" fmla="*/ 781 h 15"/>
                <a:gd name="T74" fmla="*/ 5400 w 17"/>
                <a:gd name="T75" fmla="*/ 781 h 15"/>
                <a:gd name="T76" fmla="*/ 5853 w 17"/>
                <a:gd name="T77" fmla="*/ 1185 h 15"/>
                <a:gd name="T78" fmla="*/ 5853 w 17"/>
                <a:gd name="T79" fmla="*/ 1510 h 15"/>
                <a:gd name="T80" fmla="*/ 6202 w 17"/>
                <a:gd name="T81" fmla="*/ 1510 h 15"/>
                <a:gd name="T82" fmla="*/ 6202 w 17"/>
                <a:gd name="T83" fmla="*/ 2291 h 15"/>
                <a:gd name="T84" fmla="*/ 6202 w 17"/>
                <a:gd name="T85" fmla="*/ 2724 h 15"/>
                <a:gd name="T86" fmla="*/ 6202 w 17"/>
                <a:gd name="T87" fmla="*/ 3352 h 15"/>
                <a:gd name="T88" fmla="*/ 5853 w 17"/>
                <a:gd name="T89" fmla="*/ 4133 h 15"/>
                <a:gd name="T90" fmla="*/ 5400 w 17"/>
                <a:gd name="T91" fmla="*/ 4133 h 15"/>
                <a:gd name="T92" fmla="*/ 5068 w 17"/>
                <a:gd name="T93" fmla="*/ 4429 h 15"/>
                <a:gd name="T94" fmla="*/ 3863 w 17"/>
                <a:gd name="T95" fmla="*/ 4862 h 15"/>
                <a:gd name="T96" fmla="*/ 3195 w 17"/>
                <a:gd name="T97" fmla="*/ 5266 h 15"/>
                <a:gd name="T98" fmla="*/ 2782 w 17"/>
                <a:gd name="T99" fmla="*/ 5643 h 15"/>
                <a:gd name="T100" fmla="*/ 2401 w 17"/>
                <a:gd name="T101" fmla="*/ 5643 h 15"/>
                <a:gd name="T102" fmla="*/ 2401 w 17"/>
                <a:gd name="T103" fmla="*/ 5643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0" name="Freeform 286">
              <a:extLst>
                <a:ext uri="{FF2B5EF4-FFF2-40B4-BE49-F238E27FC236}">
                  <a16:creationId xmlns:a16="http://schemas.microsoft.com/office/drawing/2014/main" id="{3291B4EB-2776-4171-9EFC-2E87113D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62962 w 146"/>
                <a:gd name="T1" fmla="*/ 40263 h 94"/>
                <a:gd name="T2" fmla="*/ 58234 w 146"/>
                <a:gd name="T3" fmla="*/ 36726 h 94"/>
                <a:gd name="T4" fmla="*/ 56066 w 146"/>
                <a:gd name="T5" fmla="*/ 33308 h 94"/>
                <a:gd name="T6" fmla="*/ 56066 w 146"/>
                <a:gd name="T7" fmla="*/ 32361 h 94"/>
                <a:gd name="T8" fmla="*/ 56806 w 146"/>
                <a:gd name="T9" fmla="*/ 31088 h 94"/>
                <a:gd name="T10" fmla="*/ 56555 w 146"/>
                <a:gd name="T11" fmla="*/ 26544 h 94"/>
                <a:gd name="T12" fmla="*/ 55098 w 146"/>
                <a:gd name="T13" fmla="*/ 24363 h 94"/>
                <a:gd name="T14" fmla="*/ 53734 w 146"/>
                <a:gd name="T15" fmla="*/ 22086 h 94"/>
                <a:gd name="T16" fmla="*/ 51414 w 146"/>
                <a:gd name="T17" fmla="*/ 22086 h 94"/>
                <a:gd name="T18" fmla="*/ 48132 w 146"/>
                <a:gd name="T19" fmla="*/ 22566 h 94"/>
                <a:gd name="T20" fmla="*/ 45240 w 146"/>
                <a:gd name="T21" fmla="*/ 22086 h 94"/>
                <a:gd name="T22" fmla="*/ 42881 w 146"/>
                <a:gd name="T23" fmla="*/ 19978 h 94"/>
                <a:gd name="T24" fmla="*/ 40488 w 146"/>
                <a:gd name="T25" fmla="*/ 15125 h 94"/>
                <a:gd name="T26" fmla="*/ 34159 w 146"/>
                <a:gd name="T27" fmla="*/ 11466 h 94"/>
                <a:gd name="T28" fmla="*/ 26162 w 146"/>
                <a:gd name="T29" fmla="*/ 7441 h 94"/>
                <a:gd name="T30" fmla="*/ 25254 w 146"/>
                <a:gd name="T31" fmla="*/ 6290 h 94"/>
                <a:gd name="T32" fmla="*/ 22855 w 146"/>
                <a:gd name="T33" fmla="*/ 4017 h 94"/>
                <a:gd name="T34" fmla="*/ 21430 w 146"/>
                <a:gd name="T35" fmla="*/ 8819 h 94"/>
                <a:gd name="T36" fmla="*/ 20943 w 146"/>
                <a:gd name="T37" fmla="*/ 11899 h 94"/>
                <a:gd name="T38" fmla="*/ 18591 w 146"/>
                <a:gd name="T39" fmla="*/ 10984 h 94"/>
                <a:gd name="T40" fmla="*/ 13462 w 146"/>
                <a:gd name="T41" fmla="*/ 6739 h 94"/>
                <a:gd name="T42" fmla="*/ 8480 w 146"/>
                <a:gd name="T43" fmla="*/ 1797 h 94"/>
                <a:gd name="T44" fmla="*/ 6081 w 146"/>
                <a:gd name="T45" fmla="*/ 2745 h 94"/>
                <a:gd name="T46" fmla="*/ 3793 w 146"/>
                <a:gd name="T47" fmla="*/ 4938 h 94"/>
                <a:gd name="T48" fmla="*/ 1916 w 146"/>
                <a:gd name="T49" fmla="*/ 4938 h 94"/>
                <a:gd name="T50" fmla="*/ 968 w 146"/>
                <a:gd name="T51" fmla="*/ 4017 h 94"/>
                <a:gd name="T52" fmla="*/ 1457 w 146"/>
                <a:gd name="T53" fmla="*/ 2745 h 94"/>
                <a:gd name="T54" fmla="*/ 968 w 146"/>
                <a:gd name="T55" fmla="*/ 913 h 94"/>
                <a:gd name="T56" fmla="*/ 1457 w 146"/>
                <a:gd name="T57" fmla="*/ 1395 h 94"/>
                <a:gd name="T58" fmla="*/ 968 w 146"/>
                <a:gd name="T59" fmla="*/ 3196 h 94"/>
                <a:gd name="T60" fmla="*/ 968 w 146"/>
                <a:gd name="T61" fmla="*/ 4481 h 94"/>
                <a:gd name="T62" fmla="*/ 2397 w 146"/>
                <a:gd name="T63" fmla="*/ 5402 h 94"/>
                <a:gd name="T64" fmla="*/ 5220 w 146"/>
                <a:gd name="T65" fmla="*/ 4017 h 94"/>
                <a:gd name="T66" fmla="*/ 7997 w 146"/>
                <a:gd name="T67" fmla="*/ 1797 h 94"/>
                <a:gd name="T68" fmla="*/ 8902 w 146"/>
                <a:gd name="T69" fmla="*/ 2277 h 94"/>
                <a:gd name="T70" fmla="*/ 15349 w 146"/>
                <a:gd name="T71" fmla="*/ 8819 h 94"/>
                <a:gd name="T72" fmla="*/ 19545 w 146"/>
                <a:gd name="T73" fmla="*/ 11899 h 94"/>
                <a:gd name="T74" fmla="*/ 21430 w 146"/>
                <a:gd name="T75" fmla="*/ 11899 h 94"/>
                <a:gd name="T76" fmla="*/ 22370 w 146"/>
                <a:gd name="T77" fmla="*/ 5402 h 94"/>
                <a:gd name="T78" fmla="*/ 22855 w 146"/>
                <a:gd name="T79" fmla="*/ 4481 h 94"/>
                <a:gd name="T80" fmla="*/ 25254 w 146"/>
                <a:gd name="T81" fmla="*/ 6961 h 94"/>
                <a:gd name="T82" fmla="*/ 27619 w 146"/>
                <a:gd name="T83" fmla="*/ 8355 h 94"/>
                <a:gd name="T84" fmla="*/ 38688 w 146"/>
                <a:gd name="T85" fmla="*/ 12783 h 94"/>
                <a:gd name="T86" fmla="*/ 40488 w 146"/>
                <a:gd name="T87" fmla="*/ 16924 h 94"/>
                <a:gd name="T88" fmla="*/ 43782 w 146"/>
                <a:gd name="T89" fmla="*/ 21617 h 94"/>
                <a:gd name="T90" fmla="*/ 46196 w 146"/>
                <a:gd name="T91" fmla="*/ 22566 h 94"/>
                <a:gd name="T92" fmla="*/ 49081 w 146"/>
                <a:gd name="T93" fmla="*/ 22999 h 94"/>
                <a:gd name="T94" fmla="*/ 51786 w 146"/>
                <a:gd name="T95" fmla="*/ 22566 h 94"/>
                <a:gd name="T96" fmla="*/ 53734 w 146"/>
                <a:gd name="T97" fmla="*/ 22566 h 94"/>
                <a:gd name="T98" fmla="*/ 54670 w 146"/>
                <a:gd name="T99" fmla="*/ 23883 h 94"/>
                <a:gd name="T100" fmla="*/ 56066 w 146"/>
                <a:gd name="T101" fmla="*/ 26103 h 94"/>
                <a:gd name="T102" fmla="*/ 56555 w 146"/>
                <a:gd name="T103" fmla="*/ 30204 h 94"/>
                <a:gd name="T104" fmla="*/ 56066 w 146"/>
                <a:gd name="T105" fmla="*/ 31893 h 94"/>
                <a:gd name="T106" fmla="*/ 55581 w 146"/>
                <a:gd name="T107" fmla="*/ 32841 h 94"/>
                <a:gd name="T108" fmla="*/ 58234 w 146"/>
                <a:gd name="T109" fmla="*/ 37207 h 94"/>
                <a:gd name="T110" fmla="*/ 62026 w 146"/>
                <a:gd name="T111" fmla="*/ 39799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1" name="Freeform 287">
              <a:extLst>
                <a:ext uri="{FF2B5EF4-FFF2-40B4-BE49-F238E27FC236}">
                  <a16:creationId xmlns:a16="http://schemas.microsoft.com/office/drawing/2014/main" id="{82339A9C-9530-4DB0-A308-FA766322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45057 w 107"/>
                <a:gd name="T1" fmla="*/ 35639 h 81"/>
                <a:gd name="T2" fmla="*/ 45556 w 107"/>
                <a:gd name="T3" fmla="*/ 34281 h 81"/>
                <a:gd name="T4" fmla="*/ 46985 w 107"/>
                <a:gd name="T5" fmla="*/ 32841 h 81"/>
                <a:gd name="T6" fmla="*/ 48885 w 107"/>
                <a:gd name="T7" fmla="*/ 31546 h 81"/>
                <a:gd name="T8" fmla="*/ 49372 w 107"/>
                <a:gd name="T9" fmla="*/ 28741 h 81"/>
                <a:gd name="T10" fmla="*/ 45556 w 107"/>
                <a:gd name="T11" fmla="*/ 27571 h 81"/>
                <a:gd name="T12" fmla="*/ 35816 w 107"/>
                <a:gd name="T13" fmla="*/ 29720 h 81"/>
                <a:gd name="T14" fmla="*/ 31640 w 107"/>
                <a:gd name="T15" fmla="*/ 29233 h 81"/>
                <a:gd name="T16" fmla="*/ 25894 w 107"/>
                <a:gd name="T17" fmla="*/ 23463 h 81"/>
                <a:gd name="T18" fmla="*/ 22066 w 107"/>
                <a:gd name="T19" fmla="*/ 19731 h 81"/>
                <a:gd name="T20" fmla="*/ 18799 w 107"/>
                <a:gd name="T21" fmla="*/ 18280 h 81"/>
                <a:gd name="T22" fmla="*/ 17366 w 107"/>
                <a:gd name="T23" fmla="*/ 17827 h 81"/>
                <a:gd name="T24" fmla="*/ 9924 w 107"/>
                <a:gd name="T25" fmla="*/ 17355 h 81"/>
                <a:gd name="T26" fmla="*/ 2417 w 107"/>
                <a:gd name="T27" fmla="*/ 17827 h 81"/>
                <a:gd name="T28" fmla="*/ 491 w 107"/>
                <a:gd name="T29" fmla="*/ 16439 h 81"/>
                <a:gd name="T30" fmla="*/ 491 w 107"/>
                <a:gd name="T31" fmla="*/ 15514 h 81"/>
                <a:gd name="T32" fmla="*/ 1460 w 107"/>
                <a:gd name="T33" fmla="*/ 14550 h 81"/>
                <a:gd name="T34" fmla="*/ 6221 w 107"/>
                <a:gd name="T35" fmla="*/ 13235 h 81"/>
                <a:gd name="T36" fmla="*/ 7569 w 107"/>
                <a:gd name="T37" fmla="*/ 12302 h 81"/>
                <a:gd name="T38" fmla="*/ 10414 w 107"/>
                <a:gd name="T39" fmla="*/ 10457 h 81"/>
                <a:gd name="T40" fmla="*/ 14038 w 107"/>
                <a:gd name="T41" fmla="*/ 7854 h 81"/>
                <a:gd name="T42" fmla="*/ 16893 w 107"/>
                <a:gd name="T43" fmla="*/ 6473 h 81"/>
                <a:gd name="T44" fmla="*/ 16893 w 107"/>
                <a:gd name="T45" fmla="*/ 4213 h 81"/>
                <a:gd name="T46" fmla="*/ 17366 w 107"/>
                <a:gd name="T47" fmla="*/ 2797 h 81"/>
                <a:gd name="T48" fmla="*/ 20162 w 107"/>
                <a:gd name="T49" fmla="*/ 956 h 81"/>
                <a:gd name="T50" fmla="*/ 22502 w 107"/>
                <a:gd name="T51" fmla="*/ 0 h 81"/>
                <a:gd name="T52" fmla="*/ 23490 w 107"/>
                <a:gd name="T53" fmla="*/ 956 h 81"/>
                <a:gd name="T54" fmla="*/ 23490 w 107"/>
                <a:gd name="T55" fmla="*/ 1888 h 81"/>
                <a:gd name="T56" fmla="*/ 22502 w 107"/>
                <a:gd name="T57" fmla="*/ 6945 h 81"/>
                <a:gd name="T58" fmla="*/ 22502 w 107"/>
                <a:gd name="T59" fmla="*/ 6945 h 81"/>
                <a:gd name="T60" fmla="*/ 23962 w 107"/>
                <a:gd name="T61" fmla="*/ 1888 h 81"/>
                <a:gd name="T62" fmla="*/ 22993 w 107"/>
                <a:gd name="T63" fmla="*/ 0 h 81"/>
                <a:gd name="T64" fmla="*/ 20633 w 107"/>
                <a:gd name="T65" fmla="*/ 484 h 81"/>
                <a:gd name="T66" fmla="*/ 17366 w 107"/>
                <a:gd name="T67" fmla="*/ 1888 h 81"/>
                <a:gd name="T68" fmla="*/ 16397 w 107"/>
                <a:gd name="T69" fmla="*/ 4213 h 81"/>
                <a:gd name="T70" fmla="*/ 16893 w 107"/>
                <a:gd name="T71" fmla="*/ 6013 h 81"/>
                <a:gd name="T72" fmla="*/ 14038 w 107"/>
                <a:gd name="T73" fmla="*/ 7854 h 81"/>
                <a:gd name="T74" fmla="*/ 10897 w 107"/>
                <a:gd name="T75" fmla="*/ 9989 h 81"/>
                <a:gd name="T76" fmla="*/ 7569 w 107"/>
                <a:gd name="T77" fmla="*/ 11878 h 81"/>
                <a:gd name="T78" fmla="*/ 6221 w 107"/>
                <a:gd name="T79" fmla="*/ 13235 h 81"/>
                <a:gd name="T80" fmla="*/ 1928 w 107"/>
                <a:gd name="T81" fmla="*/ 14066 h 81"/>
                <a:gd name="T82" fmla="*/ 491 w 107"/>
                <a:gd name="T83" fmla="*/ 15514 h 81"/>
                <a:gd name="T84" fmla="*/ 491 w 107"/>
                <a:gd name="T85" fmla="*/ 16871 h 81"/>
                <a:gd name="T86" fmla="*/ 4789 w 107"/>
                <a:gd name="T87" fmla="*/ 18280 h 81"/>
                <a:gd name="T88" fmla="*/ 13069 w 107"/>
                <a:gd name="T89" fmla="*/ 17827 h 81"/>
                <a:gd name="T90" fmla="*/ 17366 w 107"/>
                <a:gd name="T91" fmla="*/ 18280 h 81"/>
                <a:gd name="T92" fmla="*/ 20162 w 107"/>
                <a:gd name="T93" fmla="*/ 19243 h 81"/>
                <a:gd name="T94" fmla="*/ 23962 w 107"/>
                <a:gd name="T95" fmla="*/ 22042 h 81"/>
                <a:gd name="T96" fmla="*/ 30683 w 107"/>
                <a:gd name="T97" fmla="*/ 28741 h 81"/>
                <a:gd name="T98" fmla="*/ 33948 w 107"/>
                <a:gd name="T99" fmla="*/ 30157 h 81"/>
                <a:gd name="T100" fmla="*/ 42776 w 107"/>
                <a:gd name="T101" fmla="*/ 28269 h 81"/>
                <a:gd name="T102" fmla="*/ 48885 w 107"/>
                <a:gd name="T103" fmla="*/ 27571 h 81"/>
                <a:gd name="T104" fmla="*/ 49856 w 107"/>
                <a:gd name="T105" fmla="*/ 30157 h 81"/>
                <a:gd name="T106" fmla="*/ 47975 w 107"/>
                <a:gd name="T107" fmla="*/ 31546 h 81"/>
                <a:gd name="T108" fmla="*/ 46541 w 107"/>
                <a:gd name="T109" fmla="*/ 33325 h 81"/>
                <a:gd name="T110" fmla="*/ 45057 w 107"/>
                <a:gd name="T111" fmla="*/ 34761 h 81"/>
                <a:gd name="T112" fmla="*/ 45057 w 107"/>
                <a:gd name="T113" fmla="*/ 3660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2" name="Freeform 288">
              <a:extLst>
                <a:ext uri="{FF2B5EF4-FFF2-40B4-BE49-F238E27FC236}">
                  <a16:creationId xmlns:a16="http://schemas.microsoft.com/office/drawing/2014/main" id="{A166A30A-374F-42C6-9620-C41782BC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7210 w 64"/>
                <a:gd name="T1" fmla="*/ 59865 h 159"/>
                <a:gd name="T2" fmla="*/ 7930 w 64"/>
                <a:gd name="T3" fmla="*/ 61285 h 159"/>
                <a:gd name="T4" fmla="*/ 7930 w 64"/>
                <a:gd name="T5" fmla="*/ 65719 h 159"/>
                <a:gd name="T6" fmla="*/ 12799 w 64"/>
                <a:gd name="T7" fmla="*/ 70287 h 159"/>
                <a:gd name="T8" fmla="*/ 16480 w 64"/>
                <a:gd name="T9" fmla="*/ 72599 h 159"/>
                <a:gd name="T10" fmla="*/ 20085 w 64"/>
                <a:gd name="T11" fmla="*/ 72599 h 159"/>
                <a:gd name="T12" fmla="*/ 24395 w 64"/>
                <a:gd name="T13" fmla="*/ 69819 h 159"/>
                <a:gd name="T14" fmla="*/ 28427 w 64"/>
                <a:gd name="T15" fmla="*/ 66683 h 159"/>
                <a:gd name="T16" fmla="*/ 24395 w 64"/>
                <a:gd name="T17" fmla="*/ 64795 h 159"/>
                <a:gd name="T18" fmla="*/ 19166 w 64"/>
                <a:gd name="T19" fmla="*/ 62241 h 159"/>
                <a:gd name="T20" fmla="*/ 12799 w 64"/>
                <a:gd name="T21" fmla="*/ 56717 h 159"/>
                <a:gd name="T22" fmla="*/ 10202 w 64"/>
                <a:gd name="T23" fmla="*/ 52017 h 159"/>
                <a:gd name="T24" fmla="*/ 8853 w 64"/>
                <a:gd name="T25" fmla="*/ 47943 h 159"/>
                <a:gd name="T26" fmla="*/ 9735 w 64"/>
                <a:gd name="T27" fmla="*/ 44371 h 159"/>
                <a:gd name="T28" fmla="*/ 14659 w 64"/>
                <a:gd name="T29" fmla="*/ 37007 h 159"/>
                <a:gd name="T30" fmla="*/ 17864 w 64"/>
                <a:gd name="T31" fmla="*/ 30132 h 159"/>
                <a:gd name="T32" fmla="*/ 21646 w 64"/>
                <a:gd name="T33" fmla="*/ 21048 h 159"/>
                <a:gd name="T34" fmla="*/ 21213 w 64"/>
                <a:gd name="T35" fmla="*/ 17783 h 159"/>
                <a:gd name="T36" fmla="*/ 17429 w 64"/>
                <a:gd name="T37" fmla="*/ 10453 h 159"/>
                <a:gd name="T38" fmla="*/ 13744 w 64"/>
                <a:gd name="T39" fmla="*/ 5974 h 159"/>
                <a:gd name="T40" fmla="*/ 10651 w 64"/>
                <a:gd name="T41" fmla="*/ 3272 h 159"/>
                <a:gd name="T42" fmla="*/ 4946 w 64"/>
                <a:gd name="T43" fmla="*/ 484 h 159"/>
                <a:gd name="T44" fmla="*/ 1860 w 64"/>
                <a:gd name="T45" fmla="*/ 484 h 159"/>
                <a:gd name="T46" fmla="*/ 0 w 64"/>
                <a:gd name="T47" fmla="*/ 2309 h 159"/>
                <a:gd name="T48" fmla="*/ 0 w 64"/>
                <a:gd name="T49" fmla="*/ 5522 h 159"/>
                <a:gd name="T50" fmla="*/ 4497 w 64"/>
                <a:gd name="T51" fmla="*/ 10453 h 159"/>
                <a:gd name="T52" fmla="*/ 5829 w 64"/>
                <a:gd name="T53" fmla="*/ 10905 h 159"/>
                <a:gd name="T54" fmla="*/ 7210 w 64"/>
                <a:gd name="T55" fmla="*/ 12761 h 159"/>
                <a:gd name="T56" fmla="*/ 5829 w 64"/>
                <a:gd name="T57" fmla="*/ 10453 h 159"/>
                <a:gd name="T58" fmla="*/ 3197 w 64"/>
                <a:gd name="T59" fmla="*/ 10453 h 159"/>
                <a:gd name="T60" fmla="*/ 480 w 64"/>
                <a:gd name="T61" fmla="*/ 5050 h 159"/>
                <a:gd name="T62" fmla="*/ 480 w 64"/>
                <a:gd name="T63" fmla="*/ 2309 h 159"/>
                <a:gd name="T64" fmla="*/ 1396 w 64"/>
                <a:gd name="T65" fmla="*/ 956 h 159"/>
                <a:gd name="T66" fmla="*/ 3662 w 64"/>
                <a:gd name="T67" fmla="*/ 484 h 159"/>
                <a:gd name="T68" fmla="*/ 7930 w 64"/>
                <a:gd name="T69" fmla="*/ 2309 h 159"/>
                <a:gd name="T70" fmla="*/ 12799 w 64"/>
                <a:gd name="T71" fmla="*/ 5522 h 159"/>
                <a:gd name="T72" fmla="*/ 14659 w 64"/>
                <a:gd name="T73" fmla="*/ 7830 h 159"/>
                <a:gd name="T74" fmla="*/ 20085 w 64"/>
                <a:gd name="T75" fmla="*/ 16367 h 159"/>
                <a:gd name="T76" fmla="*/ 21213 w 64"/>
                <a:gd name="T77" fmla="*/ 20155 h 159"/>
                <a:gd name="T78" fmla="*/ 18221 w 64"/>
                <a:gd name="T79" fmla="*/ 27756 h 159"/>
                <a:gd name="T80" fmla="*/ 17429 w 64"/>
                <a:gd name="T81" fmla="*/ 32810 h 159"/>
                <a:gd name="T82" fmla="*/ 11476 w 64"/>
                <a:gd name="T83" fmla="*/ 40271 h 159"/>
                <a:gd name="T84" fmla="*/ 8853 w 64"/>
                <a:gd name="T85" fmla="*/ 46012 h 159"/>
                <a:gd name="T86" fmla="*/ 9255 w 64"/>
                <a:gd name="T87" fmla="*/ 50617 h 159"/>
                <a:gd name="T88" fmla="*/ 11476 w 64"/>
                <a:gd name="T89" fmla="*/ 55305 h 159"/>
                <a:gd name="T90" fmla="*/ 16061 w 64"/>
                <a:gd name="T91" fmla="*/ 60306 h 159"/>
                <a:gd name="T92" fmla="*/ 21646 w 64"/>
                <a:gd name="T93" fmla="*/ 64311 h 159"/>
                <a:gd name="T94" fmla="*/ 27476 w 64"/>
                <a:gd name="T95" fmla="*/ 66207 h 159"/>
                <a:gd name="T96" fmla="*/ 27946 w 64"/>
                <a:gd name="T97" fmla="*/ 66683 h 159"/>
                <a:gd name="T98" fmla="*/ 23074 w 64"/>
                <a:gd name="T99" fmla="*/ 70287 h 159"/>
                <a:gd name="T100" fmla="*/ 19166 w 64"/>
                <a:gd name="T101" fmla="*/ 72599 h 159"/>
                <a:gd name="T102" fmla="*/ 16480 w 64"/>
                <a:gd name="T103" fmla="*/ 72599 h 159"/>
                <a:gd name="T104" fmla="*/ 12799 w 64"/>
                <a:gd name="T105" fmla="*/ 70287 h 159"/>
                <a:gd name="T106" fmla="*/ 8371 w 64"/>
                <a:gd name="T107" fmla="*/ 65719 h 159"/>
                <a:gd name="T108" fmla="*/ 7930 w 64"/>
                <a:gd name="T109" fmla="*/ 61753 h 159"/>
                <a:gd name="T110" fmla="*/ 7210 w 64"/>
                <a:gd name="T111" fmla="*/ 59865 h 159"/>
                <a:gd name="T112" fmla="*/ 4946 w 64"/>
                <a:gd name="T113" fmla="*/ 58542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3" name="Freeform 289">
              <a:extLst>
                <a:ext uri="{FF2B5EF4-FFF2-40B4-BE49-F238E27FC236}">
                  <a16:creationId xmlns:a16="http://schemas.microsoft.com/office/drawing/2014/main" id="{729699CF-D153-4379-9ACA-CE0798F02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7872 w 125"/>
                <a:gd name="T1" fmla="*/ 26478 h 70"/>
                <a:gd name="T2" fmla="*/ 6481 w 125"/>
                <a:gd name="T3" fmla="*/ 27866 h 70"/>
                <a:gd name="T4" fmla="*/ 4697 w 125"/>
                <a:gd name="T5" fmla="*/ 27866 h 70"/>
                <a:gd name="T6" fmla="*/ 2377 w 125"/>
                <a:gd name="T7" fmla="*/ 26949 h 70"/>
                <a:gd name="T8" fmla="*/ 1421 w 125"/>
                <a:gd name="T9" fmla="*/ 25609 h 70"/>
                <a:gd name="T10" fmla="*/ 1889 w 125"/>
                <a:gd name="T11" fmla="*/ 23701 h 70"/>
                <a:gd name="T12" fmla="*/ 2808 w 125"/>
                <a:gd name="T13" fmla="*/ 22125 h 70"/>
                <a:gd name="T14" fmla="*/ 956 w 125"/>
                <a:gd name="T15" fmla="*/ 17599 h 70"/>
                <a:gd name="T16" fmla="*/ 484 w 125"/>
                <a:gd name="T17" fmla="*/ 15271 h 70"/>
                <a:gd name="T18" fmla="*/ 484 w 125"/>
                <a:gd name="T19" fmla="*/ 13431 h 70"/>
                <a:gd name="T20" fmla="*/ 1421 w 125"/>
                <a:gd name="T21" fmla="*/ 12503 h 70"/>
                <a:gd name="T22" fmla="*/ 5549 w 125"/>
                <a:gd name="T23" fmla="*/ 11675 h 70"/>
                <a:gd name="T24" fmla="*/ 10001 w 125"/>
                <a:gd name="T25" fmla="*/ 12990 h 70"/>
                <a:gd name="T26" fmla="*/ 16482 w 125"/>
                <a:gd name="T27" fmla="*/ 18488 h 70"/>
                <a:gd name="T28" fmla="*/ 20718 w 125"/>
                <a:gd name="T29" fmla="*/ 24649 h 70"/>
                <a:gd name="T30" fmla="*/ 24348 w 125"/>
                <a:gd name="T31" fmla="*/ 31478 h 70"/>
                <a:gd name="T32" fmla="*/ 27136 w 125"/>
                <a:gd name="T33" fmla="*/ 30526 h 70"/>
                <a:gd name="T34" fmla="*/ 33053 w 125"/>
                <a:gd name="T35" fmla="*/ 27866 h 70"/>
                <a:gd name="T36" fmla="*/ 32080 w 125"/>
                <a:gd name="T37" fmla="*/ 21209 h 70"/>
                <a:gd name="T38" fmla="*/ 30737 w 125"/>
                <a:gd name="T39" fmla="*/ 13431 h 70"/>
                <a:gd name="T40" fmla="*/ 31665 w 125"/>
                <a:gd name="T41" fmla="*/ 7974 h 70"/>
                <a:gd name="T42" fmla="*/ 34821 w 125"/>
                <a:gd name="T43" fmla="*/ 3217 h 70"/>
                <a:gd name="T44" fmla="*/ 38554 w 125"/>
                <a:gd name="T45" fmla="*/ 1404 h 70"/>
                <a:gd name="T46" fmla="*/ 43298 w 125"/>
                <a:gd name="T47" fmla="*/ 481 h 70"/>
                <a:gd name="T48" fmla="*/ 48562 w 125"/>
                <a:gd name="T49" fmla="*/ 1869 h 70"/>
                <a:gd name="T50" fmla="*/ 50499 w 125"/>
                <a:gd name="T51" fmla="*/ 2768 h 70"/>
                <a:gd name="T52" fmla="*/ 53297 w 125"/>
                <a:gd name="T53" fmla="*/ 5457 h 70"/>
                <a:gd name="T54" fmla="*/ 55559 w 125"/>
                <a:gd name="T55" fmla="*/ 4045 h 70"/>
                <a:gd name="T56" fmla="*/ 56421 w 125"/>
                <a:gd name="T57" fmla="*/ 3685 h 70"/>
                <a:gd name="T58" fmla="*/ 53621 w 125"/>
                <a:gd name="T59" fmla="*/ 5457 h 70"/>
                <a:gd name="T60" fmla="*/ 51848 w 125"/>
                <a:gd name="T61" fmla="*/ 3685 h 70"/>
                <a:gd name="T62" fmla="*/ 49534 w 125"/>
                <a:gd name="T63" fmla="*/ 1869 h 70"/>
                <a:gd name="T64" fmla="*/ 44579 w 125"/>
                <a:gd name="T65" fmla="*/ 481 h 70"/>
                <a:gd name="T66" fmla="*/ 39050 w 125"/>
                <a:gd name="T67" fmla="*/ 948 h 70"/>
                <a:gd name="T68" fmla="*/ 34349 w 125"/>
                <a:gd name="T69" fmla="*/ 3217 h 70"/>
                <a:gd name="T70" fmla="*/ 31665 w 125"/>
                <a:gd name="T71" fmla="*/ 6813 h 70"/>
                <a:gd name="T72" fmla="*/ 30737 w 125"/>
                <a:gd name="T73" fmla="*/ 12503 h 70"/>
                <a:gd name="T74" fmla="*/ 31665 w 125"/>
                <a:gd name="T75" fmla="*/ 20256 h 70"/>
                <a:gd name="T76" fmla="*/ 33493 w 125"/>
                <a:gd name="T77" fmla="*/ 27430 h 70"/>
                <a:gd name="T78" fmla="*/ 28117 w 125"/>
                <a:gd name="T79" fmla="*/ 30106 h 70"/>
                <a:gd name="T80" fmla="*/ 24348 w 125"/>
                <a:gd name="T81" fmla="*/ 30991 h 70"/>
                <a:gd name="T82" fmla="*/ 22560 w 125"/>
                <a:gd name="T83" fmla="*/ 27430 h 70"/>
                <a:gd name="T84" fmla="*/ 17383 w 125"/>
                <a:gd name="T85" fmla="*/ 19440 h 70"/>
                <a:gd name="T86" fmla="*/ 12806 w 125"/>
                <a:gd name="T87" fmla="*/ 14322 h 70"/>
                <a:gd name="T88" fmla="*/ 6950 w 125"/>
                <a:gd name="T89" fmla="*/ 11223 h 70"/>
                <a:gd name="T90" fmla="*/ 1889 w 125"/>
                <a:gd name="T91" fmla="*/ 11675 h 70"/>
                <a:gd name="T92" fmla="*/ 0 w 125"/>
                <a:gd name="T93" fmla="*/ 13431 h 70"/>
                <a:gd name="T94" fmla="*/ 0 w 125"/>
                <a:gd name="T95" fmla="*/ 14803 h 70"/>
                <a:gd name="T96" fmla="*/ 484 w 125"/>
                <a:gd name="T97" fmla="*/ 17599 h 70"/>
                <a:gd name="T98" fmla="*/ 2377 w 125"/>
                <a:gd name="T99" fmla="*/ 21644 h 70"/>
                <a:gd name="T100" fmla="*/ 2377 w 125"/>
                <a:gd name="T101" fmla="*/ 23016 h 70"/>
                <a:gd name="T102" fmla="*/ 956 w 125"/>
                <a:gd name="T103" fmla="*/ 25130 h 70"/>
                <a:gd name="T104" fmla="*/ 1889 w 125"/>
                <a:gd name="T105" fmla="*/ 26949 h 70"/>
                <a:gd name="T106" fmla="*/ 4221 w 125"/>
                <a:gd name="T107" fmla="*/ 28235 h 70"/>
                <a:gd name="T108" fmla="*/ 6025 w 125"/>
                <a:gd name="T109" fmla="*/ 28235 h 70"/>
                <a:gd name="T110" fmla="*/ 8341 w 125"/>
                <a:gd name="T111" fmla="*/ 26478 h 70"/>
                <a:gd name="T112" fmla="*/ 8341 w 125"/>
                <a:gd name="T113" fmla="*/ 2418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4" name="Freeform 290">
              <a:extLst>
                <a:ext uri="{FF2B5EF4-FFF2-40B4-BE49-F238E27FC236}">
                  <a16:creationId xmlns:a16="http://schemas.microsoft.com/office/drawing/2014/main" id="{8DF8AB66-F5AD-4F80-9F20-1BEBEEEA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1888 w 120"/>
                <a:gd name="T1" fmla="*/ 7866 h 124"/>
                <a:gd name="T2" fmla="*/ 3273 w 120"/>
                <a:gd name="T3" fmla="*/ 8338 h 124"/>
                <a:gd name="T4" fmla="*/ 4685 w 120"/>
                <a:gd name="T5" fmla="*/ 9998 h 124"/>
                <a:gd name="T6" fmla="*/ 5056 w 120"/>
                <a:gd name="T7" fmla="*/ 13273 h 124"/>
                <a:gd name="T8" fmla="*/ 6464 w 120"/>
                <a:gd name="T9" fmla="*/ 15542 h 124"/>
                <a:gd name="T10" fmla="*/ 6940 w 120"/>
                <a:gd name="T11" fmla="*/ 17371 h 124"/>
                <a:gd name="T12" fmla="*/ 5980 w 120"/>
                <a:gd name="T13" fmla="*/ 19278 h 124"/>
                <a:gd name="T14" fmla="*/ 3273 w 120"/>
                <a:gd name="T15" fmla="*/ 20710 h 124"/>
                <a:gd name="T16" fmla="*/ 3729 w 120"/>
                <a:gd name="T17" fmla="*/ 28544 h 124"/>
                <a:gd name="T18" fmla="*/ 5056 w 120"/>
                <a:gd name="T19" fmla="*/ 41822 h 124"/>
                <a:gd name="T20" fmla="*/ 5056 w 120"/>
                <a:gd name="T21" fmla="*/ 50429 h 124"/>
                <a:gd name="T22" fmla="*/ 6464 w 120"/>
                <a:gd name="T23" fmla="*/ 55913 h 124"/>
                <a:gd name="T24" fmla="*/ 7837 w 120"/>
                <a:gd name="T25" fmla="*/ 55489 h 124"/>
                <a:gd name="T26" fmla="*/ 9986 w 120"/>
                <a:gd name="T27" fmla="*/ 55489 h 124"/>
                <a:gd name="T28" fmla="*/ 12294 w 120"/>
                <a:gd name="T29" fmla="*/ 34810 h 124"/>
                <a:gd name="T30" fmla="*/ 15478 w 120"/>
                <a:gd name="T31" fmla="*/ 20242 h 124"/>
                <a:gd name="T32" fmla="*/ 19722 w 120"/>
                <a:gd name="T33" fmla="*/ 11414 h 124"/>
                <a:gd name="T34" fmla="*/ 24753 w 120"/>
                <a:gd name="T35" fmla="*/ 5060 h 124"/>
                <a:gd name="T36" fmla="*/ 29653 w 120"/>
                <a:gd name="T37" fmla="*/ 1889 h 124"/>
                <a:gd name="T38" fmla="*/ 36577 w 120"/>
                <a:gd name="T39" fmla="*/ 484 h 124"/>
                <a:gd name="T40" fmla="*/ 44443 w 120"/>
                <a:gd name="T41" fmla="*/ 956 h 124"/>
                <a:gd name="T42" fmla="*/ 48443 w 120"/>
                <a:gd name="T43" fmla="*/ 3732 h 124"/>
                <a:gd name="T44" fmla="*/ 51563 w 120"/>
                <a:gd name="T45" fmla="*/ 8338 h 124"/>
                <a:gd name="T46" fmla="*/ 53933 w 120"/>
                <a:gd name="T47" fmla="*/ 15058 h 124"/>
                <a:gd name="T48" fmla="*/ 54368 w 120"/>
                <a:gd name="T49" fmla="*/ 23484 h 124"/>
                <a:gd name="T50" fmla="*/ 52525 w 120"/>
                <a:gd name="T51" fmla="*/ 31168 h 124"/>
                <a:gd name="T52" fmla="*/ 45828 w 120"/>
                <a:gd name="T53" fmla="*/ 42794 h 124"/>
                <a:gd name="T54" fmla="*/ 37501 w 120"/>
                <a:gd name="T55" fmla="*/ 50429 h 124"/>
                <a:gd name="T56" fmla="*/ 36093 w 120"/>
                <a:gd name="T57" fmla="*/ 51816 h 124"/>
                <a:gd name="T58" fmla="*/ 46071 w 120"/>
                <a:gd name="T59" fmla="*/ 42794 h 124"/>
                <a:gd name="T60" fmla="*/ 52525 w 120"/>
                <a:gd name="T61" fmla="*/ 31168 h 124"/>
                <a:gd name="T62" fmla="*/ 54368 w 120"/>
                <a:gd name="T63" fmla="*/ 23484 h 124"/>
                <a:gd name="T64" fmla="*/ 54368 w 120"/>
                <a:gd name="T65" fmla="*/ 14570 h 124"/>
                <a:gd name="T66" fmla="*/ 52045 w 120"/>
                <a:gd name="T67" fmla="*/ 8338 h 124"/>
                <a:gd name="T68" fmla="*/ 48443 w 120"/>
                <a:gd name="T69" fmla="*/ 3280 h 124"/>
                <a:gd name="T70" fmla="*/ 44443 w 120"/>
                <a:gd name="T71" fmla="*/ 956 h 124"/>
                <a:gd name="T72" fmla="*/ 35605 w 120"/>
                <a:gd name="T73" fmla="*/ 0 h 124"/>
                <a:gd name="T74" fmla="*/ 28256 w 120"/>
                <a:gd name="T75" fmla="*/ 2377 h 124"/>
                <a:gd name="T76" fmla="*/ 24753 w 120"/>
                <a:gd name="T77" fmla="*/ 5060 h 124"/>
                <a:gd name="T78" fmla="*/ 19231 w 120"/>
                <a:gd name="T79" fmla="*/ 11414 h 124"/>
                <a:gd name="T80" fmla="*/ 15014 w 120"/>
                <a:gd name="T81" fmla="*/ 21659 h 124"/>
                <a:gd name="T82" fmla="*/ 11394 w 120"/>
                <a:gd name="T83" fmla="*/ 38090 h 124"/>
                <a:gd name="T84" fmla="*/ 9490 w 120"/>
                <a:gd name="T85" fmla="*/ 56880 h 124"/>
                <a:gd name="T86" fmla="*/ 7837 w 120"/>
                <a:gd name="T87" fmla="*/ 55489 h 124"/>
                <a:gd name="T88" fmla="*/ 6464 w 120"/>
                <a:gd name="T89" fmla="*/ 55489 h 124"/>
                <a:gd name="T90" fmla="*/ 5980 w 120"/>
                <a:gd name="T91" fmla="*/ 55048 h 124"/>
                <a:gd name="T92" fmla="*/ 5524 w 120"/>
                <a:gd name="T93" fmla="*/ 45491 h 124"/>
                <a:gd name="T94" fmla="*/ 4685 w 120"/>
                <a:gd name="T95" fmla="*/ 31593 h 124"/>
                <a:gd name="T96" fmla="*/ 2372 w 120"/>
                <a:gd name="T97" fmla="*/ 21659 h 124"/>
                <a:gd name="T98" fmla="*/ 4685 w 120"/>
                <a:gd name="T99" fmla="*/ 20710 h 124"/>
                <a:gd name="T100" fmla="*/ 6940 w 120"/>
                <a:gd name="T101" fmla="*/ 17863 h 124"/>
                <a:gd name="T102" fmla="*/ 6940 w 120"/>
                <a:gd name="T103" fmla="*/ 15542 h 124"/>
                <a:gd name="T104" fmla="*/ 5524 w 120"/>
                <a:gd name="T105" fmla="*/ 14214 h 124"/>
                <a:gd name="T106" fmla="*/ 4685 w 120"/>
                <a:gd name="T107" fmla="*/ 10482 h 124"/>
                <a:gd name="T108" fmla="*/ 3729 w 120"/>
                <a:gd name="T109" fmla="*/ 8338 h 124"/>
                <a:gd name="T110" fmla="*/ 2372 w 120"/>
                <a:gd name="T111" fmla="*/ 737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5" name="Freeform 291">
              <a:extLst>
                <a:ext uri="{FF2B5EF4-FFF2-40B4-BE49-F238E27FC236}">
                  <a16:creationId xmlns:a16="http://schemas.microsoft.com/office/drawing/2014/main" id="{638DE845-4F1F-416B-895C-EDA3A7582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3840 w 61"/>
                <a:gd name="T1" fmla="*/ 2380 h 130"/>
                <a:gd name="T2" fmla="*/ 4816 w 61"/>
                <a:gd name="T3" fmla="*/ 3284 h 130"/>
                <a:gd name="T4" fmla="*/ 8593 w 61"/>
                <a:gd name="T5" fmla="*/ 2813 h 130"/>
                <a:gd name="T6" fmla="*/ 11949 w 61"/>
                <a:gd name="T7" fmla="*/ 3772 h 130"/>
                <a:gd name="T8" fmla="*/ 13393 w 61"/>
                <a:gd name="T9" fmla="*/ 5561 h 130"/>
                <a:gd name="T10" fmla="*/ 13393 w 61"/>
                <a:gd name="T11" fmla="*/ 9790 h 130"/>
                <a:gd name="T12" fmla="*/ 11021 w 61"/>
                <a:gd name="T13" fmla="*/ 12834 h 130"/>
                <a:gd name="T14" fmla="*/ 7617 w 61"/>
                <a:gd name="T15" fmla="*/ 14246 h 130"/>
                <a:gd name="T16" fmla="*/ 1936 w 61"/>
                <a:gd name="T17" fmla="*/ 14742 h 130"/>
                <a:gd name="T18" fmla="*/ 0 w 61"/>
                <a:gd name="T19" fmla="*/ 15214 h 130"/>
                <a:gd name="T20" fmla="*/ 11457 w 61"/>
                <a:gd name="T21" fmla="*/ 19354 h 130"/>
                <a:gd name="T22" fmla="*/ 16085 w 61"/>
                <a:gd name="T23" fmla="*/ 22191 h 130"/>
                <a:gd name="T24" fmla="*/ 19441 w 61"/>
                <a:gd name="T25" fmla="*/ 26331 h 130"/>
                <a:gd name="T26" fmla="*/ 21861 w 61"/>
                <a:gd name="T27" fmla="*/ 30077 h 130"/>
                <a:gd name="T28" fmla="*/ 24162 w 61"/>
                <a:gd name="T29" fmla="*/ 30077 h 130"/>
                <a:gd name="T30" fmla="*/ 26566 w 61"/>
                <a:gd name="T31" fmla="*/ 26819 h 130"/>
                <a:gd name="T32" fmla="*/ 28003 w 61"/>
                <a:gd name="T33" fmla="*/ 23583 h 130"/>
                <a:gd name="T34" fmla="*/ 28502 w 61"/>
                <a:gd name="T35" fmla="*/ 23094 h 130"/>
                <a:gd name="T36" fmla="*/ 27542 w 61"/>
                <a:gd name="T37" fmla="*/ 28163 h 130"/>
                <a:gd name="T38" fmla="*/ 24662 w 61"/>
                <a:gd name="T39" fmla="*/ 34584 h 130"/>
                <a:gd name="T40" fmla="*/ 22726 w 61"/>
                <a:gd name="T41" fmla="*/ 39165 h 130"/>
                <a:gd name="T42" fmla="*/ 21861 w 61"/>
                <a:gd name="T43" fmla="*/ 46622 h 130"/>
                <a:gd name="T44" fmla="*/ 19441 w 61"/>
                <a:gd name="T45" fmla="*/ 51092 h 130"/>
                <a:gd name="T46" fmla="*/ 18450 w 61"/>
                <a:gd name="T47" fmla="*/ 52547 h 130"/>
                <a:gd name="T48" fmla="*/ 19925 w 61"/>
                <a:gd name="T49" fmla="*/ 52547 h 130"/>
                <a:gd name="T50" fmla="*/ 20885 w 61"/>
                <a:gd name="T51" fmla="*/ 53019 h 130"/>
                <a:gd name="T52" fmla="*/ 22726 w 61"/>
                <a:gd name="T53" fmla="*/ 56160 h 130"/>
                <a:gd name="T54" fmla="*/ 24162 w 61"/>
                <a:gd name="T55" fmla="*/ 59932 h 130"/>
                <a:gd name="T56" fmla="*/ 23218 w 61"/>
                <a:gd name="T57" fmla="*/ 56649 h 130"/>
                <a:gd name="T58" fmla="*/ 20885 w 61"/>
                <a:gd name="T59" fmla="*/ 53019 h 130"/>
                <a:gd name="T60" fmla="*/ 19441 w 61"/>
                <a:gd name="T61" fmla="*/ 52547 h 130"/>
                <a:gd name="T62" fmla="*/ 18949 w 61"/>
                <a:gd name="T63" fmla="*/ 53019 h 130"/>
                <a:gd name="T64" fmla="*/ 19441 w 61"/>
                <a:gd name="T65" fmla="*/ 51580 h 130"/>
                <a:gd name="T66" fmla="*/ 21861 w 61"/>
                <a:gd name="T67" fmla="*/ 47594 h 130"/>
                <a:gd name="T68" fmla="*/ 22726 w 61"/>
                <a:gd name="T69" fmla="*/ 40090 h 130"/>
                <a:gd name="T70" fmla="*/ 24162 w 61"/>
                <a:gd name="T71" fmla="*/ 35021 h 130"/>
                <a:gd name="T72" fmla="*/ 27542 w 61"/>
                <a:gd name="T73" fmla="*/ 30316 h 130"/>
                <a:gd name="T74" fmla="*/ 28994 w 61"/>
                <a:gd name="T75" fmla="*/ 24075 h 130"/>
                <a:gd name="T76" fmla="*/ 27542 w 61"/>
                <a:gd name="T77" fmla="*/ 23583 h 130"/>
                <a:gd name="T78" fmla="*/ 25638 w 61"/>
                <a:gd name="T79" fmla="*/ 27752 h 130"/>
                <a:gd name="T80" fmla="*/ 23218 w 61"/>
                <a:gd name="T81" fmla="*/ 30077 h 130"/>
                <a:gd name="T82" fmla="*/ 21861 w 61"/>
                <a:gd name="T83" fmla="*/ 30077 h 130"/>
                <a:gd name="T84" fmla="*/ 20417 w 61"/>
                <a:gd name="T85" fmla="*/ 27268 h 130"/>
                <a:gd name="T86" fmla="*/ 16577 w 61"/>
                <a:gd name="T87" fmla="*/ 22683 h 130"/>
                <a:gd name="T88" fmla="*/ 12925 w 61"/>
                <a:gd name="T89" fmla="*/ 19811 h 130"/>
                <a:gd name="T90" fmla="*/ 0 w 61"/>
                <a:gd name="T91" fmla="*/ 15574 h 130"/>
                <a:gd name="T92" fmla="*/ 976 w 61"/>
                <a:gd name="T93" fmla="*/ 15214 h 130"/>
                <a:gd name="T94" fmla="*/ 4332 w 61"/>
                <a:gd name="T95" fmla="*/ 14742 h 130"/>
                <a:gd name="T96" fmla="*/ 9553 w 61"/>
                <a:gd name="T97" fmla="*/ 13793 h 130"/>
                <a:gd name="T98" fmla="*/ 12433 w 61"/>
                <a:gd name="T99" fmla="*/ 11929 h 130"/>
                <a:gd name="T100" fmla="*/ 13885 w 61"/>
                <a:gd name="T101" fmla="*/ 6977 h 130"/>
                <a:gd name="T102" fmla="*/ 12925 w 61"/>
                <a:gd name="T103" fmla="*/ 4233 h 130"/>
                <a:gd name="T104" fmla="*/ 10045 w 61"/>
                <a:gd name="T105" fmla="*/ 2813 h 130"/>
                <a:gd name="T106" fmla="*/ 5308 w 61"/>
                <a:gd name="T107" fmla="*/ 2813 h 130"/>
                <a:gd name="T108" fmla="*/ 3840 w 61"/>
                <a:gd name="T109" fmla="*/ 2813 h 130"/>
                <a:gd name="T110" fmla="*/ 4332 w 61"/>
                <a:gd name="T111" fmla="*/ 2380 h 130"/>
                <a:gd name="T112" fmla="*/ 9085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6" name="Freeform 292">
              <a:extLst>
                <a:ext uri="{FF2B5EF4-FFF2-40B4-BE49-F238E27FC236}">
                  <a16:creationId xmlns:a16="http://schemas.microsoft.com/office/drawing/2014/main" id="{CD81306E-0EA2-4804-A4F6-D538BF54F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13493 w 54"/>
                <a:gd name="T1" fmla="*/ 3261 h 77"/>
                <a:gd name="T2" fmla="*/ 18071 w 54"/>
                <a:gd name="T3" fmla="*/ 8277 h 77"/>
                <a:gd name="T4" fmla="*/ 19848 w 54"/>
                <a:gd name="T5" fmla="*/ 10883 h 77"/>
                <a:gd name="T6" fmla="*/ 21571 w 54"/>
                <a:gd name="T7" fmla="*/ 13546 h 77"/>
                <a:gd name="T8" fmla="*/ 22464 w 54"/>
                <a:gd name="T9" fmla="*/ 16807 h 77"/>
                <a:gd name="T10" fmla="*/ 22880 w 54"/>
                <a:gd name="T11" fmla="*/ 20532 h 77"/>
                <a:gd name="T12" fmla="*/ 22880 w 54"/>
                <a:gd name="T13" fmla="*/ 24192 h 77"/>
                <a:gd name="T14" fmla="*/ 22464 w 54"/>
                <a:gd name="T15" fmla="*/ 26253 h 77"/>
                <a:gd name="T16" fmla="*/ 21571 w 54"/>
                <a:gd name="T17" fmla="*/ 28185 h 77"/>
                <a:gd name="T18" fmla="*/ 20311 w 54"/>
                <a:gd name="T19" fmla="*/ 29109 h 77"/>
                <a:gd name="T20" fmla="*/ 18530 w 54"/>
                <a:gd name="T21" fmla="*/ 30009 h 77"/>
                <a:gd name="T22" fmla="*/ 16927 w 54"/>
                <a:gd name="T23" fmla="*/ 30493 h 77"/>
                <a:gd name="T24" fmla="*/ 14805 w 54"/>
                <a:gd name="T25" fmla="*/ 30009 h 77"/>
                <a:gd name="T26" fmla="*/ 12592 w 54"/>
                <a:gd name="T27" fmla="*/ 29109 h 77"/>
                <a:gd name="T28" fmla="*/ 9903 w 54"/>
                <a:gd name="T29" fmla="*/ 27208 h 77"/>
                <a:gd name="T30" fmla="*/ 8199 w 54"/>
                <a:gd name="T31" fmla="*/ 26037 h 77"/>
                <a:gd name="T32" fmla="*/ 6415 w 54"/>
                <a:gd name="T33" fmla="*/ 24192 h 77"/>
                <a:gd name="T34" fmla="*/ 4809 w 54"/>
                <a:gd name="T35" fmla="*/ 21939 h 77"/>
                <a:gd name="T36" fmla="*/ 4393 w 54"/>
                <a:gd name="T37" fmla="*/ 22308 h 77"/>
                <a:gd name="T38" fmla="*/ 4393 w 54"/>
                <a:gd name="T39" fmla="*/ 26253 h 77"/>
                <a:gd name="T40" fmla="*/ 4393 w 54"/>
                <a:gd name="T41" fmla="*/ 30493 h 77"/>
                <a:gd name="T42" fmla="*/ 3934 w 54"/>
                <a:gd name="T43" fmla="*/ 31770 h 77"/>
                <a:gd name="T44" fmla="*/ 3025 w 54"/>
                <a:gd name="T45" fmla="*/ 32737 h 77"/>
                <a:gd name="T46" fmla="*/ 2238 w 54"/>
                <a:gd name="T47" fmla="*/ 33661 h 77"/>
                <a:gd name="T48" fmla="*/ 909 w 54"/>
                <a:gd name="T49" fmla="*/ 34561 h 77"/>
                <a:gd name="T50" fmla="*/ 463 w 54"/>
                <a:gd name="T51" fmla="*/ 35047 h 77"/>
                <a:gd name="T52" fmla="*/ 1784 w 54"/>
                <a:gd name="T53" fmla="*/ 34561 h 77"/>
                <a:gd name="T54" fmla="*/ 3025 w 54"/>
                <a:gd name="T55" fmla="*/ 33661 h 77"/>
                <a:gd name="T56" fmla="*/ 3934 w 54"/>
                <a:gd name="T57" fmla="*/ 32254 h 77"/>
                <a:gd name="T58" fmla="*/ 4393 w 54"/>
                <a:gd name="T59" fmla="*/ 30933 h 77"/>
                <a:gd name="T60" fmla="*/ 4809 w 54"/>
                <a:gd name="T61" fmla="*/ 28185 h 77"/>
                <a:gd name="T62" fmla="*/ 4809 w 54"/>
                <a:gd name="T63" fmla="*/ 24192 h 77"/>
                <a:gd name="T64" fmla="*/ 4393 w 54"/>
                <a:gd name="T65" fmla="*/ 21483 h 77"/>
                <a:gd name="T66" fmla="*/ 5271 w 54"/>
                <a:gd name="T67" fmla="*/ 22308 h 77"/>
                <a:gd name="T68" fmla="*/ 6415 w 54"/>
                <a:gd name="T69" fmla="*/ 24679 h 77"/>
                <a:gd name="T70" fmla="*/ 8623 w 54"/>
                <a:gd name="T71" fmla="*/ 26740 h 77"/>
                <a:gd name="T72" fmla="*/ 10347 w 54"/>
                <a:gd name="T73" fmla="*/ 28185 h 77"/>
                <a:gd name="T74" fmla="*/ 13048 w 54"/>
                <a:gd name="T75" fmla="*/ 29522 h 77"/>
                <a:gd name="T76" fmla="*/ 14805 w 54"/>
                <a:gd name="T77" fmla="*/ 30493 h 77"/>
                <a:gd name="T78" fmla="*/ 17406 w 54"/>
                <a:gd name="T79" fmla="*/ 30493 h 77"/>
                <a:gd name="T80" fmla="*/ 19439 w 54"/>
                <a:gd name="T81" fmla="*/ 30009 h 77"/>
                <a:gd name="T82" fmla="*/ 20784 w 54"/>
                <a:gd name="T83" fmla="*/ 29522 h 77"/>
                <a:gd name="T84" fmla="*/ 22464 w 54"/>
                <a:gd name="T85" fmla="*/ 28185 h 77"/>
                <a:gd name="T86" fmla="*/ 23344 w 54"/>
                <a:gd name="T87" fmla="*/ 26037 h 77"/>
                <a:gd name="T88" fmla="*/ 23344 w 54"/>
                <a:gd name="T89" fmla="*/ 22308 h 77"/>
                <a:gd name="T90" fmla="*/ 22880 w 54"/>
                <a:gd name="T91" fmla="*/ 18222 h 77"/>
                <a:gd name="T92" fmla="*/ 22032 w 54"/>
                <a:gd name="T93" fmla="*/ 14955 h 77"/>
                <a:gd name="T94" fmla="*/ 21096 w 54"/>
                <a:gd name="T95" fmla="*/ 12255 h 77"/>
                <a:gd name="T96" fmla="*/ 19007 w 54"/>
                <a:gd name="T97" fmla="*/ 8994 h 77"/>
                <a:gd name="T98" fmla="*/ 17406 w 54"/>
                <a:gd name="T99" fmla="*/ 6437 h 77"/>
                <a:gd name="T100" fmla="*/ 11656 w 54"/>
                <a:gd name="T101" fmla="*/ 141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7" name="Freeform 293">
              <a:extLst>
                <a:ext uri="{FF2B5EF4-FFF2-40B4-BE49-F238E27FC236}">
                  <a16:creationId xmlns:a16="http://schemas.microsoft.com/office/drawing/2014/main" id="{236B23FF-B17B-43EB-A501-AE30D124D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2560 w 6"/>
                <a:gd name="T1" fmla="*/ 3681 h 11"/>
                <a:gd name="T2" fmla="*/ 3072 w 6"/>
                <a:gd name="T3" fmla="*/ 3347 h 11"/>
                <a:gd name="T4" fmla="*/ 3072 w 6"/>
                <a:gd name="T5" fmla="*/ 2657 h 11"/>
                <a:gd name="T6" fmla="*/ 3072 w 6"/>
                <a:gd name="T7" fmla="*/ 1928 h 11"/>
                <a:gd name="T8" fmla="*/ 3072 w 6"/>
                <a:gd name="T9" fmla="*/ 1928 h 11"/>
                <a:gd name="T10" fmla="*/ 2560 w 6"/>
                <a:gd name="T11" fmla="*/ 1753 h 11"/>
                <a:gd name="T12" fmla="*/ 1536 w 6"/>
                <a:gd name="T13" fmla="*/ 729 h 11"/>
                <a:gd name="T14" fmla="*/ 1536 w 6"/>
                <a:gd name="T15" fmla="*/ 382 h 11"/>
                <a:gd name="T16" fmla="*/ 512 w 6"/>
                <a:gd name="T17" fmla="*/ 0 h 11"/>
                <a:gd name="T18" fmla="*/ 0 w 6"/>
                <a:gd name="T19" fmla="*/ 0 h 11"/>
                <a:gd name="T20" fmla="*/ 0 w 6"/>
                <a:gd name="T21" fmla="*/ 382 h 11"/>
                <a:gd name="T22" fmla="*/ 0 w 6"/>
                <a:gd name="T23" fmla="*/ 729 h 11"/>
                <a:gd name="T24" fmla="*/ 512 w 6"/>
                <a:gd name="T25" fmla="*/ 1392 h 11"/>
                <a:gd name="T26" fmla="*/ 512 w 6"/>
                <a:gd name="T27" fmla="*/ 1753 h 11"/>
                <a:gd name="T28" fmla="*/ 1536 w 6"/>
                <a:gd name="T29" fmla="*/ 2657 h 11"/>
                <a:gd name="T30" fmla="*/ 1536 w 6"/>
                <a:gd name="T31" fmla="*/ 2938 h 11"/>
                <a:gd name="T32" fmla="*/ 2048 w 6"/>
                <a:gd name="T33" fmla="*/ 3681 h 11"/>
                <a:gd name="T34" fmla="*/ 2048 w 6"/>
                <a:gd name="T35" fmla="*/ 3681 h 11"/>
                <a:gd name="T36" fmla="*/ 2048 w 6"/>
                <a:gd name="T37" fmla="*/ 3347 h 11"/>
                <a:gd name="T38" fmla="*/ 2048 w 6"/>
                <a:gd name="T39" fmla="*/ 3347 h 11"/>
                <a:gd name="T40" fmla="*/ 1536 w 6"/>
                <a:gd name="T41" fmla="*/ 2657 h 11"/>
                <a:gd name="T42" fmla="*/ 1536 w 6"/>
                <a:gd name="T43" fmla="*/ 1928 h 11"/>
                <a:gd name="T44" fmla="*/ 1024 w 6"/>
                <a:gd name="T45" fmla="*/ 1753 h 11"/>
                <a:gd name="T46" fmla="*/ 512 w 6"/>
                <a:gd name="T47" fmla="*/ 1010 h 11"/>
                <a:gd name="T48" fmla="*/ 512 w 6"/>
                <a:gd name="T49" fmla="*/ 729 h 11"/>
                <a:gd name="T50" fmla="*/ 512 w 6"/>
                <a:gd name="T51" fmla="*/ 382 h 11"/>
                <a:gd name="T52" fmla="*/ 512 w 6"/>
                <a:gd name="T53" fmla="*/ 382 h 11"/>
                <a:gd name="T54" fmla="*/ 512 w 6"/>
                <a:gd name="T55" fmla="*/ 382 h 11"/>
                <a:gd name="T56" fmla="*/ 512 w 6"/>
                <a:gd name="T57" fmla="*/ 0 h 11"/>
                <a:gd name="T58" fmla="*/ 512 w 6"/>
                <a:gd name="T59" fmla="*/ 0 h 11"/>
                <a:gd name="T60" fmla="*/ 1024 w 6"/>
                <a:gd name="T61" fmla="*/ 382 h 11"/>
                <a:gd name="T62" fmla="*/ 1536 w 6"/>
                <a:gd name="T63" fmla="*/ 729 h 11"/>
                <a:gd name="T64" fmla="*/ 2560 w 6"/>
                <a:gd name="T65" fmla="*/ 1753 h 11"/>
                <a:gd name="T66" fmla="*/ 2560 w 6"/>
                <a:gd name="T67" fmla="*/ 1928 h 11"/>
                <a:gd name="T68" fmla="*/ 2560 w 6"/>
                <a:gd name="T69" fmla="*/ 1928 h 11"/>
                <a:gd name="T70" fmla="*/ 3072 w 6"/>
                <a:gd name="T71" fmla="*/ 2337 h 11"/>
                <a:gd name="T72" fmla="*/ 3072 w 6"/>
                <a:gd name="T73" fmla="*/ 2938 h 11"/>
                <a:gd name="T74" fmla="*/ 2560 w 6"/>
                <a:gd name="T75" fmla="*/ 2938 h 11"/>
                <a:gd name="T76" fmla="*/ 2560 w 6"/>
                <a:gd name="T77" fmla="*/ 3347 h 11"/>
                <a:gd name="T78" fmla="*/ 2560 w 6"/>
                <a:gd name="T79" fmla="*/ 3681 h 11"/>
                <a:gd name="T80" fmla="*/ 2560 w 6"/>
                <a:gd name="T81" fmla="*/ 3681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8" name="Freeform 294">
              <a:extLst>
                <a:ext uri="{FF2B5EF4-FFF2-40B4-BE49-F238E27FC236}">
                  <a16:creationId xmlns:a16="http://schemas.microsoft.com/office/drawing/2014/main" id="{831110FE-B196-4614-B783-FD397F39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3584 w 8"/>
                <a:gd name="T1" fmla="*/ 3584 h 7"/>
                <a:gd name="T2" fmla="*/ 3584 w 8"/>
                <a:gd name="T3" fmla="*/ 3072 h 7"/>
                <a:gd name="T4" fmla="*/ 3584 w 8"/>
                <a:gd name="T5" fmla="*/ 2048 h 7"/>
                <a:gd name="T6" fmla="*/ 3584 w 8"/>
                <a:gd name="T7" fmla="*/ 2048 h 7"/>
                <a:gd name="T8" fmla="*/ 3584 w 8"/>
                <a:gd name="T9" fmla="*/ 1024 h 7"/>
                <a:gd name="T10" fmla="*/ 4096 w 8"/>
                <a:gd name="T11" fmla="*/ 0 h 7"/>
                <a:gd name="T12" fmla="*/ 3072 w 8"/>
                <a:gd name="T13" fmla="*/ 0 h 7"/>
                <a:gd name="T14" fmla="*/ 3072 w 8"/>
                <a:gd name="T15" fmla="*/ 0 h 7"/>
                <a:gd name="T16" fmla="*/ 2560 w 8"/>
                <a:gd name="T17" fmla="*/ 0 h 7"/>
                <a:gd name="T18" fmla="*/ 1536 w 8"/>
                <a:gd name="T19" fmla="*/ 0 h 7"/>
                <a:gd name="T20" fmla="*/ 0 w 8"/>
                <a:gd name="T21" fmla="*/ 1024 h 7"/>
                <a:gd name="T22" fmla="*/ 0 w 8"/>
                <a:gd name="T23" fmla="*/ 2048 h 7"/>
                <a:gd name="T24" fmla="*/ 512 w 8"/>
                <a:gd name="T25" fmla="*/ 2560 h 7"/>
                <a:gd name="T26" fmla="*/ 512 w 8"/>
                <a:gd name="T27" fmla="*/ 3072 h 7"/>
                <a:gd name="T28" fmla="*/ 512 w 8"/>
                <a:gd name="T29" fmla="*/ 3072 h 7"/>
                <a:gd name="T30" fmla="*/ 1024 w 8"/>
                <a:gd name="T31" fmla="*/ 3584 h 7"/>
                <a:gd name="T32" fmla="*/ 2048 w 8"/>
                <a:gd name="T33" fmla="*/ 3584 h 7"/>
                <a:gd name="T34" fmla="*/ 2560 w 8"/>
                <a:gd name="T35" fmla="*/ 3584 h 7"/>
                <a:gd name="T36" fmla="*/ 2048 w 8"/>
                <a:gd name="T37" fmla="*/ 3584 h 7"/>
                <a:gd name="T38" fmla="*/ 1536 w 8"/>
                <a:gd name="T39" fmla="*/ 3072 h 7"/>
                <a:gd name="T40" fmla="*/ 1024 w 8"/>
                <a:gd name="T41" fmla="*/ 3072 h 7"/>
                <a:gd name="T42" fmla="*/ 1024 w 8"/>
                <a:gd name="T43" fmla="*/ 3072 h 7"/>
                <a:gd name="T44" fmla="*/ 1024 w 8"/>
                <a:gd name="T45" fmla="*/ 2560 h 7"/>
                <a:gd name="T46" fmla="*/ 512 w 8"/>
                <a:gd name="T47" fmla="*/ 2560 h 7"/>
                <a:gd name="T48" fmla="*/ 512 w 8"/>
                <a:gd name="T49" fmla="*/ 2048 h 7"/>
                <a:gd name="T50" fmla="*/ 512 w 8"/>
                <a:gd name="T51" fmla="*/ 1536 h 7"/>
                <a:gd name="T52" fmla="*/ 0 w 8"/>
                <a:gd name="T53" fmla="*/ 512 h 7"/>
                <a:gd name="T54" fmla="*/ 1536 w 8"/>
                <a:gd name="T55" fmla="*/ 512 h 7"/>
                <a:gd name="T56" fmla="*/ 2560 w 8"/>
                <a:gd name="T57" fmla="*/ 512 h 7"/>
                <a:gd name="T58" fmla="*/ 3072 w 8"/>
                <a:gd name="T59" fmla="*/ 512 h 7"/>
                <a:gd name="T60" fmla="*/ 3072 w 8"/>
                <a:gd name="T61" fmla="*/ 512 h 7"/>
                <a:gd name="T62" fmla="*/ 4096 w 8"/>
                <a:gd name="T63" fmla="*/ 512 h 7"/>
                <a:gd name="T64" fmla="*/ 3584 w 8"/>
                <a:gd name="T65" fmla="*/ 512 h 7"/>
                <a:gd name="T66" fmla="*/ 3584 w 8"/>
                <a:gd name="T67" fmla="*/ 1024 h 7"/>
                <a:gd name="T68" fmla="*/ 3072 w 8"/>
                <a:gd name="T69" fmla="*/ 2048 h 7"/>
                <a:gd name="T70" fmla="*/ 3072 w 8"/>
                <a:gd name="T71" fmla="*/ 2560 h 7"/>
                <a:gd name="T72" fmla="*/ 3072 w 8"/>
                <a:gd name="T73" fmla="*/ 3072 h 7"/>
                <a:gd name="T74" fmla="*/ 3584 w 8"/>
                <a:gd name="T75" fmla="*/ 3584 h 7"/>
                <a:gd name="T76" fmla="*/ 2560 w 8"/>
                <a:gd name="T77" fmla="*/ 358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59" name="Freeform 295">
              <a:extLst>
                <a:ext uri="{FF2B5EF4-FFF2-40B4-BE49-F238E27FC236}">
                  <a16:creationId xmlns:a16="http://schemas.microsoft.com/office/drawing/2014/main" id="{4C90BA0F-A503-47A7-97CE-2F64A16B8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024 w 3"/>
                <a:gd name="T1" fmla="*/ 2560 h 5"/>
                <a:gd name="T2" fmla="*/ 1024 w 3"/>
                <a:gd name="T3" fmla="*/ 2560 h 5"/>
                <a:gd name="T4" fmla="*/ 1024 w 3"/>
                <a:gd name="T5" fmla="*/ 2560 h 5"/>
                <a:gd name="T6" fmla="*/ 1024 w 3"/>
                <a:gd name="T7" fmla="*/ 2560 h 5"/>
                <a:gd name="T8" fmla="*/ 1536 w 3"/>
                <a:gd name="T9" fmla="*/ 2560 h 5"/>
                <a:gd name="T10" fmla="*/ 1536 w 3"/>
                <a:gd name="T11" fmla="*/ 1024 h 5"/>
                <a:gd name="T12" fmla="*/ 1536 w 3"/>
                <a:gd name="T13" fmla="*/ 1024 h 5"/>
                <a:gd name="T14" fmla="*/ 1536 w 3"/>
                <a:gd name="T15" fmla="*/ 0 h 5"/>
                <a:gd name="T16" fmla="*/ 1024 w 3"/>
                <a:gd name="T17" fmla="*/ 0 h 5"/>
                <a:gd name="T18" fmla="*/ 1024 w 3"/>
                <a:gd name="T19" fmla="*/ 512 h 5"/>
                <a:gd name="T20" fmla="*/ 1024 w 3"/>
                <a:gd name="T21" fmla="*/ 512 h 5"/>
                <a:gd name="T22" fmla="*/ 0 w 3"/>
                <a:gd name="T23" fmla="*/ 1024 h 5"/>
                <a:gd name="T24" fmla="*/ 0 w 3"/>
                <a:gd name="T25" fmla="*/ 1024 h 5"/>
                <a:gd name="T26" fmla="*/ 0 w 3"/>
                <a:gd name="T27" fmla="*/ 1024 h 5"/>
                <a:gd name="T28" fmla="*/ 0 w 3"/>
                <a:gd name="T29" fmla="*/ 1024 h 5"/>
                <a:gd name="T30" fmla="*/ 512 w 3"/>
                <a:gd name="T31" fmla="*/ 1536 h 5"/>
                <a:gd name="T32" fmla="*/ 512 w 3"/>
                <a:gd name="T33" fmla="*/ 1536 h 5"/>
                <a:gd name="T34" fmla="*/ 512 w 3"/>
                <a:gd name="T35" fmla="*/ 2048 h 5"/>
                <a:gd name="T36" fmla="*/ 1024 w 3"/>
                <a:gd name="T37" fmla="*/ 2560 h 5"/>
                <a:gd name="T38" fmla="*/ 1024 w 3"/>
                <a:gd name="T39" fmla="*/ 2048 h 5"/>
                <a:gd name="T40" fmla="*/ 1024 w 3"/>
                <a:gd name="T41" fmla="*/ 2048 h 5"/>
                <a:gd name="T42" fmla="*/ 512 w 3"/>
                <a:gd name="T43" fmla="*/ 1536 h 5"/>
                <a:gd name="T44" fmla="*/ 512 w 3"/>
                <a:gd name="T45" fmla="*/ 1536 h 5"/>
                <a:gd name="T46" fmla="*/ 512 w 3"/>
                <a:gd name="T47" fmla="*/ 1024 h 5"/>
                <a:gd name="T48" fmla="*/ 512 w 3"/>
                <a:gd name="T49" fmla="*/ 1024 h 5"/>
                <a:gd name="T50" fmla="*/ 512 w 3"/>
                <a:gd name="T51" fmla="*/ 1024 h 5"/>
                <a:gd name="T52" fmla="*/ 512 w 3"/>
                <a:gd name="T53" fmla="*/ 1024 h 5"/>
                <a:gd name="T54" fmla="*/ 512 w 3"/>
                <a:gd name="T55" fmla="*/ 1024 h 5"/>
                <a:gd name="T56" fmla="*/ 512 w 3"/>
                <a:gd name="T57" fmla="*/ 1024 h 5"/>
                <a:gd name="T58" fmla="*/ 1024 w 3"/>
                <a:gd name="T59" fmla="*/ 512 h 5"/>
                <a:gd name="T60" fmla="*/ 1024 w 3"/>
                <a:gd name="T61" fmla="*/ 512 h 5"/>
                <a:gd name="T62" fmla="*/ 1024 w 3"/>
                <a:gd name="T63" fmla="*/ 512 h 5"/>
                <a:gd name="T64" fmla="*/ 1024 w 3"/>
                <a:gd name="T65" fmla="*/ 512 h 5"/>
                <a:gd name="T66" fmla="*/ 1536 w 3"/>
                <a:gd name="T67" fmla="*/ 512 h 5"/>
                <a:gd name="T68" fmla="*/ 1536 w 3"/>
                <a:gd name="T69" fmla="*/ 0 h 5"/>
                <a:gd name="T70" fmla="*/ 1536 w 3"/>
                <a:gd name="T71" fmla="*/ 512 h 5"/>
                <a:gd name="T72" fmla="*/ 1024 w 3"/>
                <a:gd name="T73" fmla="*/ 1024 h 5"/>
                <a:gd name="T74" fmla="*/ 1024 w 3"/>
                <a:gd name="T75" fmla="*/ 2048 h 5"/>
                <a:gd name="T76" fmla="*/ 1024 w 3"/>
                <a:gd name="T77" fmla="*/ 2048 h 5"/>
                <a:gd name="T78" fmla="*/ 1024 w 3"/>
                <a:gd name="T79" fmla="*/ 2048 h 5"/>
                <a:gd name="T80" fmla="*/ 1024 w 3"/>
                <a:gd name="T81" fmla="*/ 2048 h 5"/>
                <a:gd name="T82" fmla="*/ 1024 w 3"/>
                <a:gd name="T83" fmla="*/ 2048 h 5"/>
                <a:gd name="T84" fmla="*/ 1024 w 3"/>
                <a:gd name="T85" fmla="*/ 2048 h 5"/>
                <a:gd name="T86" fmla="*/ 1024 w 3"/>
                <a:gd name="T87" fmla="*/ 2048 h 5"/>
                <a:gd name="T88" fmla="*/ 1024 w 3"/>
                <a:gd name="T89" fmla="*/ 2048 h 5"/>
                <a:gd name="T90" fmla="*/ 1024 w 3"/>
                <a:gd name="T91" fmla="*/ 25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0" name="Freeform 296">
              <a:extLst>
                <a:ext uri="{FF2B5EF4-FFF2-40B4-BE49-F238E27FC236}">
                  <a16:creationId xmlns:a16="http://schemas.microsoft.com/office/drawing/2014/main" id="{8F2E97C5-A8F4-4912-BBC3-F13F4119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0752 w 33"/>
                <a:gd name="T1" fmla="*/ 10637 h 25"/>
                <a:gd name="T2" fmla="*/ 10240 w 33"/>
                <a:gd name="T3" fmla="*/ 10212 h 25"/>
                <a:gd name="T4" fmla="*/ 8704 w 33"/>
                <a:gd name="T5" fmla="*/ 10212 h 25"/>
                <a:gd name="T6" fmla="*/ 7168 w 33"/>
                <a:gd name="T7" fmla="*/ 9343 h 25"/>
                <a:gd name="T8" fmla="*/ 5120 w 33"/>
                <a:gd name="T9" fmla="*/ 8440 h 25"/>
                <a:gd name="T10" fmla="*/ 3072 w 33"/>
                <a:gd name="T11" fmla="*/ 7199 h 25"/>
                <a:gd name="T12" fmla="*/ 1536 w 33"/>
                <a:gd name="T13" fmla="*/ 5905 h 25"/>
                <a:gd name="T14" fmla="*/ 1024 w 33"/>
                <a:gd name="T15" fmla="*/ 5427 h 25"/>
                <a:gd name="T16" fmla="*/ 512 w 33"/>
                <a:gd name="T17" fmla="*/ 4767 h 25"/>
                <a:gd name="T18" fmla="*/ 0 w 33"/>
                <a:gd name="T19" fmla="*/ 4306 h 25"/>
                <a:gd name="T20" fmla="*/ 0 w 33"/>
                <a:gd name="T21" fmla="*/ 3473 h 25"/>
                <a:gd name="T22" fmla="*/ 512 w 33"/>
                <a:gd name="T23" fmla="*/ 3013 h 25"/>
                <a:gd name="T24" fmla="*/ 1024 w 33"/>
                <a:gd name="T25" fmla="*/ 3013 h 25"/>
                <a:gd name="T26" fmla="*/ 2560 w 33"/>
                <a:gd name="T27" fmla="*/ 2197 h 25"/>
                <a:gd name="T28" fmla="*/ 4096 w 33"/>
                <a:gd name="T29" fmla="*/ 1772 h 25"/>
                <a:gd name="T30" fmla="*/ 5632 w 33"/>
                <a:gd name="T31" fmla="*/ 904 h 25"/>
                <a:gd name="T32" fmla="*/ 7680 w 33"/>
                <a:gd name="T33" fmla="*/ 461 h 25"/>
                <a:gd name="T34" fmla="*/ 9216 w 33"/>
                <a:gd name="T35" fmla="*/ 461 h 25"/>
                <a:gd name="T36" fmla="*/ 11264 w 33"/>
                <a:gd name="T37" fmla="*/ 0 h 25"/>
                <a:gd name="T38" fmla="*/ 13312 w 33"/>
                <a:gd name="T39" fmla="*/ 0 h 25"/>
                <a:gd name="T40" fmla="*/ 15360 w 33"/>
                <a:gd name="T41" fmla="*/ 461 h 25"/>
                <a:gd name="T42" fmla="*/ 16384 w 33"/>
                <a:gd name="T43" fmla="*/ 1356 h 25"/>
                <a:gd name="T44" fmla="*/ 16384 w 33"/>
                <a:gd name="T45" fmla="*/ 3013 h 25"/>
                <a:gd name="T46" fmla="*/ 16896 w 33"/>
                <a:gd name="T47" fmla="*/ 4306 h 25"/>
                <a:gd name="T48" fmla="*/ 16384 w 33"/>
                <a:gd name="T49" fmla="*/ 5905 h 25"/>
                <a:gd name="T50" fmla="*/ 15872 w 33"/>
                <a:gd name="T51" fmla="*/ 7656 h 25"/>
                <a:gd name="T52" fmla="*/ 15360 w 33"/>
                <a:gd name="T53" fmla="*/ 8440 h 25"/>
                <a:gd name="T54" fmla="*/ 14848 w 33"/>
                <a:gd name="T55" fmla="*/ 9343 h 25"/>
                <a:gd name="T56" fmla="*/ 14336 w 33"/>
                <a:gd name="T57" fmla="*/ 9757 h 25"/>
                <a:gd name="T58" fmla="*/ 13312 w 33"/>
                <a:gd name="T59" fmla="*/ 10212 h 25"/>
                <a:gd name="T60" fmla="*/ 12800 w 33"/>
                <a:gd name="T61" fmla="*/ 10212 h 25"/>
                <a:gd name="T62" fmla="*/ 11776 w 33"/>
                <a:gd name="T63" fmla="*/ 1063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1" name="Freeform 297">
              <a:extLst>
                <a:ext uri="{FF2B5EF4-FFF2-40B4-BE49-F238E27FC236}">
                  <a16:creationId xmlns:a16="http://schemas.microsoft.com/office/drawing/2014/main" id="{A1EDC08D-C3D7-446C-BD4B-650493C4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12800 w 40"/>
                <a:gd name="T1" fmla="*/ 16896 h 33"/>
                <a:gd name="T2" fmla="*/ 11264 w 40"/>
                <a:gd name="T3" fmla="*/ 16384 h 33"/>
                <a:gd name="T4" fmla="*/ 9216 w 40"/>
                <a:gd name="T5" fmla="*/ 15360 h 33"/>
                <a:gd name="T6" fmla="*/ 6656 w 40"/>
                <a:gd name="T7" fmla="*/ 14336 h 33"/>
                <a:gd name="T8" fmla="*/ 4608 w 40"/>
                <a:gd name="T9" fmla="*/ 12800 h 33"/>
                <a:gd name="T10" fmla="*/ 3072 w 40"/>
                <a:gd name="T11" fmla="*/ 11264 h 33"/>
                <a:gd name="T12" fmla="*/ 1536 w 40"/>
                <a:gd name="T13" fmla="*/ 9216 h 33"/>
                <a:gd name="T14" fmla="*/ 1024 w 40"/>
                <a:gd name="T15" fmla="*/ 8192 h 33"/>
                <a:gd name="T16" fmla="*/ 512 w 40"/>
                <a:gd name="T17" fmla="*/ 7168 h 33"/>
                <a:gd name="T18" fmla="*/ 512 w 40"/>
                <a:gd name="T19" fmla="*/ 6144 h 33"/>
                <a:gd name="T20" fmla="*/ 0 w 40"/>
                <a:gd name="T21" fmla="*/ 5120 h 33"/>
                <a:gd name="T22" fmla="*/ 512 w 40"/>
                <a:gd name="T23" fmla="*/ 4608 h 33"/>
                <a:gd name="T24" fmla="*/ 2048 w 40"/>
                <a:gd name="T25" fmla="*/ 3584 h 33"/>
                <a:gd name="T26" fmla="*/ 4096 w 40"/>
                <a:gd name="T27" fmla="*/ 2560 h 33"/>
                <a:gd name="T28" fmla="*/ 6144 w 40"/>
                <a:gd name="T29" fmla="*/ 1536 h 33"/>
                <a:gd name="T30" fmla="*/ 8192 w 40"/>
                <a:gd name="T31" fmla="*/ 512 h 33"/>
                <a:gd name="T32" fmla="*/ 10240 w 40"/>
                <a:gd name="T33" fmla="*/ 0 h 33"/>
                <a:gd name="T34" fmla="*/ 11776 w 40"/>
                <a:gd name="T35" fmla="*/ 0 h 33"/>
                <a:gd name="T36" fmla="*/ 12800 w 40"/>
                <a:gd name="T37" fmla="*/ 0 h 33"/>
                <a:gd name="T38" fmla="*/ 13312 w 40"/>
                <a:gd name="T39" fmla="*/ 0 h 33"/>
                <a:gd name="T40" fmla="*/ 14336 w 40"/>
                <a:gd name="T41" fmla="*/ 512 h 33"/>
                <a:gd name="T42" fmla="*/ 14848 w 40"/>
                <a:gd name="T43" fmla="*/ 512 h 33"/>
                <a:gd name="T44" fmla="*/ 15872 w 40"/>
                <a:gd name="T45" fmla="*/ 512 h 33"/>
                <a:gd name="T46" fmla="*/ 16384 w 40"/>
                <a:gd name="T47" fmla="*/ 512 h 33"/>
                <a:gd name="T48" fmla="*/ 17408 w 40"/>
                <a:gd name="T49" fmla="*/ 1536 h 33"/>
                <a:gd name="T50" fmla="*/ 18432 w 40"/>
                <a:gd name="T51" fmla="*/ 2048 h 33"/>
                <a:gd name="T52" fmla="*/ 19456 w 40"/>
                <a:gd name="T53" fmla="*/ 2560 h 33"/>
                <a:gd name="T54" fmla="*/ 19968 w 40"/>
                <a:gd name="T55" fmla="*/ 3584 h 33"/>
                <a:gd name="T56" fmla="*/ 20480 w 40"/>
                <a:gd name="T57" fmla="*/ 4608 h 33"/>
                <a:gd name="T58" fmla="*/ 20480 w 40"/>
                <a:gd name="T59" fmla="*/ 6656 h 33"/>
                <a:gd name="T60" fmla="*/ 20480 w 40"/>
                <a:gd name="T61" fmla="*/ 9216 h 33"/>
                <a:gd name="T62" fmla="*/ 20480 w 40"/>
                <a:gd name="T63" fmla="*/ 12288 h 33"/>
                <a:gd name="T64" fmla="*/ 19968 w 40"/>
                <a:gd name="T65" fmla="*/ 13312 h 33"/>
                <a:gd name="T66" fmla="*/ 19456 w 40"/>
                <a:gd name="T67" fmla="*/ 14336 h 33"/>
                <a:gd name="T68" fmla="*/ 18944 w 40"/>
                <a:gd name="T69" fmla="*/ 15360 h 33"/>
                <a:gd name="T70" fmla="*/ 18432 w 40"/>
                <a:gd name="T71" fmla="*/ 15872 h 33"/>
                <a:gd name="T72" fmla="*/ 17408 w 40"/>
                <a:gd name="T73" fmla="*/ 16384 h 33"/>
                <a:gd name="T74" fmla="*/ 16384 w 40"/>
                <a:gd name="T75" fmla="*/ 16384 h 33"/>
                <a:gd name="T76" fmla="*/ 15360 w 40"/>
                <a:gd name="T77" fmla="*/ 16896 h 33"/>
                <a:gd name="T78" fmla="*/ 13312 w 40"/>
                <a:gd name="T79" fmla="*/ 1689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2" name="Freeform 298">
              <a:extLst>
                <a:ext uri="{FF2B5EF4-FFF2-40B4-BE49-F238E27FC236}">
                  <a16:creationId xmlns:a16="http://schemas.microsoft.com/office/drawing/2014/main" id="{512FA738-8023-4A1C-BDEA-507469EFE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1536 w 24"/>
                <a:gd name="T1" fmla="*/ 10164 h 24"/>
                <a:gd name="T2" fmla="*/ 1024 w 24"/>
                <a:gd name="T3" fmla="*/ 10164 h 24"/>
                <a:gd name="T4" fmla="*/ 512 w 24"/>
                <a:gd name="T5" fmla="*/ 9711 h 24"/>
                <a:gd name="T6" fmla="*/ 512 w 24"/>
                <a:gd name="T7" fmla="*/ 8840 h 24"/>
                <a:gd name="T8" fmla="*/ 0 w 24"/>
                <a:gd name="T9" fmla="*/ 8411 h 24"/>
                <a:gd name="T10" fmla="*/ 512 w 24"/>
                <a:gd name="T11" fmla="*/ 7600 h 24"/>
                <a:gd name="T12" fmla="*/ 1024 w 24"/>
                <a:gd name="T13" fmla="*/ 7600 h 24"/>
                <a:gd name="T14" fmla="*/ 2048 w 24"/>
                <a:gd name="T15" fmla="*/ 7600 h 24"/>
                <a:gd name="T16" fmla="*/ 3584 w 24"/>
                <a:gd name="T17" fmla="*/ 7600 h 24"/>
                <a:gd name="T18" fmla="*/ 4608 w 24"/>
                <a:gd name="T19" fmla="*/ 7179 h 24"/>
                <a:gd name="T20" fmla="*/ 5120 w 24"/>
                <a:gd name="T21" fmla="*/ 7179 h 24"/>
                <a:gd name="T22" fmla="*/ 5120 w 24"/>
                <a:gd name="T23" fmla="*/ 6707 h 24"/>
                <a:gd name="T24" fmla="*/ 5120 w 24"/>
                <a:gd name="T25" fmla="*/ 5863 h 24"/>
                <a:gd name="T26" fmla="*/ 4608 w 24"/>
                <a:gd name="T27" fmla="*/ 5190 h 24"/>
                <a:gd name="T28" fmla="*/ 4608 w 24"/>
                <a:gd name="T29" fmla="*/ 4755 h 24"/>
                <a:gd name="T30" fmla="*/ 4096 w 24"/>
                <a:gd name="T31" fmla="*/ 4755 h 24"/>
                <a:gd name="T32" fmla="*/ 3584 w 24"/>
                <a:gd name="T33" fmla="*/ 4755 h 24"/>
                <a:gd name="T34" fmla="*/ 2560 w 24"/>
                <a:gd name="T35" fmla="*/ 4755 h 24"/>
                <a:gd name="T36" fmla="*/ 1536 w 24"/>
                <a:gd name="T37" fmla="*/ 5190 h 24"/>
                <a:gd name="T38" fmla="*/ 512 w 24"/>
                <a:gd name="T39" fmla="*/ 5190 h 24"/>
                <a:gd name="T40" fmla="*/ 0 w 24"/>
                <a:gd name="T41" fmla="*/ 4755 h 24"/>
                <a:gd name="T42" fmla="*/ 0 w 24"/>
                <a:gd name="T43" fmla="*/ 4755 h 24"/>
                <a:gd name="T44" fmla="*/ 0 w 24"/>
                <a:gd name="T45" fmla="*/ 4295 h 24"/>
                <a:gd name="T46" fmla="*/ 1024 w 24"/>
                <a:gd name="T47" fmla="*/ 4295 h 24"/>
                <a:gd name="T48" fmla="*/ 2048 w 24"/>
                <a:gd name="T49" fmla="*/ 3881 h 24"/>
                <a:gd name="T50" fmla="*/ 2560 w 24"/>
                <a:gd name="T51" fmla="*/ 3881 h 24"/>
                <a:gd name="T52" fmla="*/ 3072 w 24"/>
                <a:gd name="T53" fmla="*/ 3425 h 24"/>
                <a:gd name="T54" fmla="*/ 3584 w 24"/>
                <a:gd name="T55" fmla="*/ 2994 h 24"/>
                <a:gd name="T56" fmla="*/ 3584 w 24"/>
                <a:gd name="T57" fmla="*/ 2650 h 24"/>
                <a:gd name="T58" fmla="*/ 3584 w 24"/>
                <a:gd name="T59" fmla="*/ 2193 h 24"/>
                <a:gd name="T60" fmla="*/ 3584 w 24"/>
                <a:gd name="T61" fmla="*/ 1353 h 24"/>
                <a:gd name="T62" fmla="*/ 4096 w 24"/>
                <a:gd name="T63" fmla="*/ 1353 h 24"/>
                <a:gd name="T64" fmla="*/ 5120 w 24"/>
                <a:gd name="T65" fmla="*/ 893 h 24"/>
                <a:gd name="T66" fmla="*/ 6656 w 24"/>
                <a:gd name="T67" fmla="*/ 456 h 24"/>
                <a:gd name="T68" fmla="*/ 8192 w 24"/>
                <a:gd name="T69" fmla="*/ 0 h 24"/>
                <a:gd name="T70" fmla="*/ 8704 w 24"/>
                <a:gd name="T71" fmla="*/ 0 h 24"/>
                <a:gd name="T72" fmla="*/ 9216 w 24"/>
                <a:gd name="T73" fmla="*/ 0 h 24"/>
                <a:gd name="T74" fmla="*/ 9728 w 24"/>
                <a:gd name="T75" fmla="*/ 893 h 24"/>
                <a:gd name="T76" fmla="*/ 10752 w 24"/>
                <a:gd name="T77" fmla="*/ 2650 h 24"/>
                <a:gd name="T78" fmla="*/ 11776 w 24"/>
                <a:gd name="T79" fmla="*/ 4295 h 24"/>
                <a:gd name="T80" fmla="*/ 12288 w 24"/>
                <a:gd name="T81" fmla="*/ 5190 h 24"/>
                <a:gd name="T82" fmla="*/ 12288 w 24"/>
                <a:gd name="T83" fmla="*/ 6308 h 24"/>
                <a:gd name="T84" fmla="*/ 12288 w 24"/>
                <a:gd name="T85" fmla="*/ 7179 h 24"/>
                <a:gd name="T86" fmla="*/ 10752 w 24"/>
                <a:gd name="T87" fmla="*/ 7600 h 24"/>
                <a:gd name="T88" fmla="*/ 9728 w 24"/>
                <a:gd name="T89" fmla="*/ 7600 h 24"/>
                <a:gd name="T90" fmla="*/ 7168 w 24"/>
                <a:gd name="T91" fmla="*/ 8411 h 24"/>
                <a:gd name="T92" fmla="*/ 4608 w 24"/>
                <a:gd name="T93" fmla="*/ 9312 h 24"/>
                <a:gd name="T94" fmla="*/ 2048 w 24"/>
                <a:gd name="T95" fmla="*/ 10164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3" name="Freeform 299">
              <a:extLst>
                <a:ext uri="{FF2B5EF4-FFF2-40B4-BE49-F238E27FC236}">
                  <a16:creationId xmlns:a16="http://schemas.microsoft.com/office/drawing/2014/main" id="{A25587B5-FC90-4CFD-9F95-EBB25C7B9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4608 w 9"/>
                <a:gd name="T1" fmla="*/ 6643 h 17"/>
                <a:gd name="T2" fmla="*/ 3584 w 9"/>
                <a:gd name="T3" fmla="*/ 6202 h 17"/>
                <a:gd name="T4" fmla="*/ 3072 w 9"/>
                <a:gd name="T5" fmla="*/ 6202 h 17"/>
                <a:gd name="T6" fmla="*/ 2560 w 9"/>
                <a:gd name="T7" fmla="*/ 6202 h 17"/>
                <a:gd name="T8" fmla="*/ 2560 w 9"/>
                <a:gd name="T9" fmla="*/ 5400 h 17"/>
                <a:gd name="T10" fmla="*/ 2048 w 9"/>
                <a:gd name="T11" fmla="*/ 4661 h 17"/>
                <a:gd name="T12" fmla="*/ 2048 w 9"/>
                <a:gd name="T13" fmla="*/ 3863 h 17"/>
                <a:gd name="T14" fmla="*/ 1536 w 9"/>
                <a:gd name="T15" fmla="*/ 3195 h 17"/>
                <a:gd name="T16" fmla="*/ 1536 w 9"/>
                <a:gd name="T17" fmla="*/ 2401 h 17"/>
                <a:gd name="T18" fmla="*/ 1024 w 9"/>
                <a:gd name="T19" fmla="*/ 1646 h 17"/>
                <a:gd name="T20" fmla="*/ 512 w 9"/>
                <a:gd name="T21" fmla="*/ 848 h 17"/>
                <a:gd name="T22" fmla="*/ 0 w 9"/>
                <a:gd name="T23" fmla="*/ 0 h 17"/>
                <a:gd name="T24" fmla="*/ 512 w 9"/>
                <a:gd name="T25" fmla="*/ 0 h 17"/>
                <a:gd name="T26" fmla="*/ 512 w 9"/>
                <a:gd name="T27" fmla="*/ 0 h 17"/>
                <a:gd name="T28" fmla="*/ 512 w 9"/>
                <a:gd name="T29" fmla="*/ 0 h 17"/>
                <a:gd name="T30" fmla="*/ 1024 w 9"/>
                <a:gd name="T31" fmla="*/ 0 h 17"/>
                <a:gd name="T32" fmla="*/ 1024 w 9"/>
                <a:gd name="T33" fmla="*/ 0 h 17"/>
                <a:gd name="T34" fmla="*/ 1536 w 9"/>
                <a:gd name="T35" fmla="*/ 0 h 17"/>
                <a:gd name="T36" fmla="*/ 1536 w 9"/>
                <a:gd name="T37" fmla="*/ 437 h 17"/>
                <a:gd name="T38" fmla="*/ 2048 w 9"/>
                <a:gd name="T39" fmla="*/ 848 h 17"/>
                <a:gd name="T40" fmla="*/ 2560 w 9"/>
                <a:gd name="T41" fmla="*/ 1646 h 17"/>
                <a:gd name="T42" fmla="*/ 3072 w 9"/>
                <a:gd name="T43" fmla="*/ 2401 h 17"/>
                <a:gd name="T44" fmla="*/ 3584 w 9"/>
                <a:gd name="T45" fmla="*/ 3195 h 17"/>
                <a:gd name="T46" fmla="*/ 4096 w 9"/>
                <a:gd name="T47" fmla="*/ 3863 h 17"/>
                <a:gd name="T48" fmla="*/ 4096 w 9"/>
                <a:gd name="T49" fmla="*/ 4661 h 17"/>
                <a:gd name="T50" fmla="*/ 4608 w 9"/>
                <a:gd name="T51" fmla="*/ 5853 h 17"/>
                <a:gd name="T52" fmla="*/ 4608 w 9"/>
                <a:gd name="T53" fmla="*/ 6643 h 17"/>
                <a:gd name="T54" fmla="*/ 4608 w 9"/>
                <a:gd name="T55" fmla="*/ 6643 h 17"/>
                <a:gd name="T56" fmla="*/ 4608 w 9"/>
                <a:gd name="T57" fmla="*/ 66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4" name="Freeform 300">
              <a:extLst>
                <a:ext uri="{FF2B5EF4-FFF2-40B4-BE49-F238E27FC236}">
                  <a16:creationId xmlns:a16="http://schemas.microsoft.com/office/drawing/2014/main" id="{95574215-364A-42FC-9D3D-D06052D48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2048 h 4"/>
                <a:gd name="T2" fmla="*/ 0 w 8"/>
                <a:gd name="T3" fmla="*/ 512 h 4"/>
                <a:gd name="T4" fmla="*/ 512 w 8"/>
                <a:gd name="T5" fmla="*/ 512 h 4"/>
                <a:gd name="T6" fmla="*/ 1024 w 8"/>
                <a:gd name="T7" fmla="*/ 512 h 4"/>
                <a:gd name="T8" fmla="*/ 2048 w 8"/>
                <a:gd name="T9" fmla="*/ 0 h 4"/>
                <a:gd name="T10" fmla="*/ 2560 w 8"/>
                <a:gd name="T11" fmla="*/ 0 h 4"/>
                <a:gd name="T12" fmla="*/ 3072 w 8"/>
                <a:gd name="T13" fmla="*/ 0 h 4"/>
                <a:gd name="T14" fmla="*/ 3584 w 8"/>
                <a:gd name="T15" fmla="*/ 0 h 4"/>
                <a:gd name="T16" fmla="*/ 4096 w 8"/>
                <a:gd name="T17" fmla="*/ 0 h 4"/>
                <a:gd name="T18" fmla="*/ 4096 w 8"/>
                <a:gd name="T19" fmla="*/ 0 h 4"/>
                <a:gd name="T20" fmla="*/ 4096 w 8"/>
                <a:gd name="T21" fmla="*/ 512 h 4"/>
                <a:gd name="T22" fmla="*/ 4096 w 8"/>
                <a:gd name="T23" fmla="*/ 1024 h 4"/>
                <a:gd name="T24" fmla="*/ 4096 w 8"/>
                <a:gd name="T25" fmla="*/ 1536 h 4"/>
                <a:gd name="T26" fmla="*/ 3584 w 8"/>
                <a:gd name="T27" fmla="*/ 1536 h 4"/>
                <a:gd name="T28" fmla="*/ 3072 w 8"/>
                <a:gd name="T29" fmla="*/ 1536 h 4"/>
                <a:gd name="T30" fmla="*/ 3072 w 8"/>
                <a:gd name="T31" fmla="*/ 1536 h 4"/>
                <a:gd name="T32" fmla="*/ 2560 w 8"/>
                <a:gd name="T33" fmla="*/ 1536 h 4"/>
                <a:gd name="T34" fmla="*/ 2048 w 8"/>
                <a:gd name="T35" fmla="*/ 1536 h 4"/>
                <a:gd name="T36" fmla="*/ 1536 w 8"/>
                <a:gd name="T37" fmla="*/ 1536 h 4"/>
                <a:gd name="T38" fmla="*/ 1024 w 8"/>
                <a:gd name="T39" fmla="*/ 1536 h 4"/>
                <a:gd name="T40" fmla="*/ 512 w 8"/>
                <a:gd name="T41" fmla="*/ 2048 h 4"/>
                <a:gd name="T42" fmla="*/ 0 w 8"/>
                <a:gd name="T43" fmla="*/ 204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5" name="Freeform 301">
              <a:extLst>
                <a:ext uri="{FF2B5EF4-FFF2-40B4-BE49-F238E27FC236}">
                  <a16:creationId xmlns:a16="http://schemas.microsoft.com/office/drawing/2014/main" id="{660FD6B1-4AF0-4893-8DAA-A6AFF3E1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512 w 9"/>
                <a:gd name="T1" fmla="*/ 2560 h 5"/>
                <a:gd name="T2" fmla="*/ 512 w 9"/>
                <a:gd name="T3" fmla="*/ 2048 h 5"/>
                <a:gd name="T4" fmla="*/ 512 w 9"/>
                <a:gd name="T5" fmla="*/ 2048 h 5"/>
                <a:gd name="T6" fmla="*/ 0 w 9"/>
                <a:gd name="T7" fmla="*/ 1536 h 5"/>
                <a:gd name="T8" fmla="*/ 0 w 9"/>
                <a:gd name="T9" fmla="*/ 1536 h 5"/>
                <a:gd name="T10" fmla="*/ 0 w 9"/>
                <a:gd name="T11" fmla="*/ 1024 h 5"/>
                <a:gd name="T12" fmla="*/ 512 w 9"/>
                <a:gd name="T13" fmla="*/ 1024 h 5"/>
                <a:gd name="T14" fmla="*/ 512 w 9"/>
                <a:gd name="T15" fmla="*/ 512 h 5"/>
                <a:gd name="T16" fmla="*/ 1024 w 9"/>
                <a:gd name="T17" fmla="*/ 512 h 5"/>
                <a:gd name="T18" fmla="*/ 1024 w 9"/>
                <a:gd name="T19" fmla="*/ 512 h 5"/>
                <a:gd name="T20" fmla="*/ 1536 w 9"/>
                <a:gd name="T21" fmla="*/ 0 h 5"/>
                <a:gd name="T22" fmla="*/ 2048 w 9"/>
                <a:gd name="T23" fmla="*/ 0 h 5"/>
                <a:gd name="T24" fmla="*/ 2560 w 9"/>
                <a:gd name="T25" fmla="*/ 0 h 5"/>
                <a:gd name="T26" fmla="*/ 2560 w 9"/>
                <a:gd name="T27" fmla="*/ 0 h 5"/>
                <a:gd name="T28" fmla="*/ 3072 w 9"/>
                <a:gd name="T29" fmla="*/ 0 h 5"/>
                <a:gd name="T30" fmla="*/ 3584 w 9"/>
                <a:gd name="T31" fmla="*/ 0 h 5"/>
                <a:gd name="T32" fmla="*/ 4096 w 9"/>
                <a:gd name="T33" fmla="*/ 0 h 5"/>
                <a:gd name="T34" fmla="*/ 4608 w 9"/>
                <a:gd name="T35" fmla="*/ 512 h 5"/>
                <a:gd name="T36" fmla="*/ 4096 w 9"/>
                <a:gd name="T37" fmla="*/ 512 h 5"/>
                <a:gd name="T38" fmla="*/ 4096 w 9"/>
                <a:gd name="T39" fmla="*/ 1024 h 5"/>
                <a:gd name="T40" fmla="*/ 4096 w 9"/>
                <a:gd name="T41" fmla="*/ 1024 h 5"/>
                <a:gd name="T42" fmla="*/ 3584 w 9"/>
                <a:gd name="T43" fmla="*/ 1024 h 5"/>
                <a:gd name="T44" fmla="*/ 3584 w 9"/>
                <a:gd name="T45" fmla="*/ 1536 h 5"/>
                <a:gd name="T46" fmla="*/ 3584 w 9"/>
                <a:gd name="T47" fmla="*/ 1536 h 5"/>
                <a:gd name="T48" fmla="*/ 2560 w 9"/>
                <a:gd name="T49" fmla="*/ 2048 h 5"/>
                <a:gd name="T50" fmla="*/ 2048 w 9"/>
                <a:gd name="T51" fmla="*/ 2048 h 5"/>
                <a:gd name="T52" fmla="*/ 1536 w 9"/>
                <a:gd name="T53" fmla="*/ 2048 h 5"/>
                <a:gd name="T54" fmla="*/ 1024 w 9"/>
                <a:gd name="T55" fmla="*/ 2048 h 5"/>
                <a:gd name="T56" fmla="*/ 512 w 9"/>
                <a:gd name="T57" fmla="*/ 25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6" name="Freeform 302">
              <a:extLst>
                <a:ext uri="{FF2B5EF4-FFF2-40B4-BE49-F238E27FC236}">
                  <a16:creationId xmlns:a16="http://schemas.microsoft.com/office/drawing/2014/main" id="{929ADB94-A6C9-4D3E-B76D-0604B68FA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9365 w 47"/>
                <a:gd name="T1" fmla="*/ 21350 h 47"/>
                <a:gd name="T2" fmla="*/ 9854 w 47"/>
                <a:gd name="T3" fmla="*/ 20422 h 47"/>
                <a:gd name="T4" fmla="*/ 12498 w 47"/>
                <a:gd name="T5" fmla="*/ 18531 h 47"/>
                <a:gd name="T6" fmla="*/ 14350 w 47"/>
                <a:gd name="T7" fmla="*/ 17603 h 47"/>
                <a:gd name="T8" fmla="*/ 14834 w 47"/>
                <a:gd name="T9" fmla="*/ 16617 h 47"/>
                <a:gd name="T10" fmla="*/ 14350 w 47"/>
                <a:gd name="T11" fmla="*/ 15317 h 47"/>
                <a:gd name="T12" fmla="*/ 13922 w 47"/>
                <a:gd name="T13" fmla="*/ 14834 h 47"/>
                <a:gd name="T14" fmla="*/ 11041 w 47"/>
                <a:gd name="T15" fmla="*/ 15774 h 47"/>
                <a:gd name="T16" fmla="*/ 9854 w 47"/>
                <a:gd name="T17" fmla="*/ 16617 h 47"/>
                <a:gd name="T18" fmla="*/ 12017 w 47"/>
                <a:gd name="T19" fmla="*/ 14834 h 47"/>
                <a:gd name="T20" fmla="*/ 12953 w 47"/>
                <a:gd name="T21" fmla="*/ 12953 h 47"/>
                <a:gd name="T22" fmla="*/ 11526 w 47"/>
                <a:gd name="T23" fmla="*/ 12498 h 47"/>
                <a:gd name="T24" fmla="*/ 9365 w 47"/>
                <a:gd name="T25" fmla="*/ 13441 h 47"/>
                <a:gd name="T26" fmla="*/ 8398 w 47"/>
                <a:gd name="T27" fmla="*/ 11041 h 47"/>
                <a:gd name="T28" fmla="*/ 7497 w 47"/>
                <a:gd name="T29" fmla="*/ 14350 h 47"/>
                <a:gd name="T30" fmla="*/ 6073 w 47"/>
                <a:gd name="T31" fmla="*/ 16617 h 47"/>
                <a:gd name="T32" fmla="*/ 3789 w 47"/>
                <a:gd name="T33" fmla="*/ 17106 h 47"/>
                <a:gd name="T34" fmla="*/ 2820 w 47"/>
                <a:gd name="T35" fmla="*/ 16617 h 47"/>
                <a:gd name="T36" fmla="*/ 3789 w 47"/>
                <a:gd name="T37" fmla="*/ 15774 h 47"/>
                <a:gd name="T38" fmla="*/ 5216 w 47"/>
                <a:gd name="T39" fmla="*/ 15317 h 47"/>
                <a:gd name="T40" fmla="*/ 5580 w 47"/>
                <a:gd name="T41" fmla="*/ 13441 h 47"/>
                <a:gd name="T42" fmla="*/ 5216 w 47"/>
                <a:gd name="T43" fmla="*/ 9854 h 47"/>
                <a:gd name="T44" fmla="*/ 3789 w 47"/>
                <a:gd name="T45" fmla="*/ 7036 h 47"/>
                <a:gd name="T46" fmla="*/ 2392 w 47"/>
                <a:gd name="T47" fmla="*/ 7036 h 47"/>
                <a:gd name="T48" fmla="*/ 968 w 47"/>
                <a:gd name="T49" fmla="*/ 8896 h 47"/>
                <a:gd name="T50" fmla="*/ 489 w 47"/>
                <a:gd name="T51" fmla="*/ 8398 h 47"/>
                <a:gd name="T52" fmla="*/ 1425 w 47"/>
                <a:gd name="T53" fmla="*/ 5216 h 47"/>
                <a:gd name="T54" fmla="*/ 2820 w 47"/>
                <a:gd name="T55" fmla="*/ 3308 h 47"/>
                <a:gd name="T56" fmla="*/ 4244 w 47"/>
                <a:gd name="T57" fmla="*/ 2820 h 47"/>
                <a:gd name="T58" fmla="*/ 5580 w 47"/>
                <a:gd name="T59" fmla="*/ 4244 h 47"/>
                <a:gd name="T60" fmla="*/ 7497 w 47"/>
                <a:gd name="T61" fmla="*/ 7497 h 47"/>
                <a:gd name="T62" fmla="*/ 7972 w 47"/>
                <a:gd name="T63" fmla="*/ 6073 h 47"/>
                <a:gd name="T64" fmla="*/ 8398 w 47"/>
                <a:gd name="T65" fmla="*/ 5580 h 47"/>
                <a:gd name="T66" fmla="*/ 8896 w 47"/>
                <a:gd name="T67" fmla="*/ 7497 h 47"/>
                <a:gd name="T68" fmla="*/ 9365 w 47"/>
                <a:gd name="T69" fmla="*/ 6546 h 47"/>
                <a:gd name="T70" fmla="*/ 7972 w 47"/>
                <a:gd name="T71" fmla="*/ 4733 h 47"/>
                <a:gd name="T72" fmla="*/ 7497 w 47"/>
                <a:gd name="T73" fmla="*/ 3308 h 47"/>
                <a:gd name="T74" fmla="*/ 8896 w 47"/>
                <a:gd name="T75" fmla="*/ 3789 h 47"/>
                <a:gd name="T76" fmla="*/ 9854 w 47"/>
                <a:gd name="T77" fmla="*/ 5580 h 47"/>
                <a:gd name="T78" fmla="*/ 9854 w 47"/>
                <a:gd name="T79" fmla="*/ 5216 h 47"/>
                <a:gd name="T80" fmla="*/ 9365 w 47"/>
                <a:gd name="T81" fmla="*/ 3789 h 47"/>
                <a:gd name="T82" fmla="*/ 8398 w 47"/>
                <a:gd name="T83" fmla="*/ 2820 h 47"/>
                <a:gd name="T84" fmla="*/ 7497 w 47"/>
                <a:gd name="T85" fmla="*/ 1915 h 47"/>
                <a:gd name="T86" fmla="*/ 8398 w 47"/>
                <a:gd name="T87" fmla="*/ 0 h 47"/>
                <a:gd name="T88" fmla="*/ 9854 w 47"/>
                <a:gd name="T89" fmla="*/ 968 h 47"/>
                <a:gd name="T90" fmla="*/ 11041 w 47"/>
                <a:gd name="T91" fmla="*/ 3789 h 47"/>
                <a:gd name="T92" fmla="*/ 11526 w 47"/>
                <a:gd name="T93" fmla="*/ 6546 h 47"/>
                <a:gd name="T94" fmla="*/ 12498 w 47"/>
                <a:gd name="T95" fmla="*/ 7972 h 47"/>
                <a:gd name="T96" fmla="*/ 15774 w 47"/>
                <a:gd name="T97" fmla="*/ 10790 h 47"/>
                <a:gd name="T98" fmla="*/ 20422 w 47"/>
                <a:gd name="T99" fmla="*/ 14834 h 47"/>
                <a:gd name="T100" fmla="*/ 21350 w 47"/>
                <a:gd name="T101" fmla="*/ 16617 h 47"/>
                <a:gd name="T102" fmla="*/ 21847 w 47"/>
                <a:gd name="T103" fmla="*/ 18074 h 47"/>
                <a:gd name="T104" fmla="*/ 16617 w 47"/>
                <a:gd name="T105" fmla="*/ 19029 h 47"/>
                <a:gd name="T106" fmla="*/ 14350 w 47"/>
                <a:gd name="T107" fmla="*/ 19926 h 47"/>
                <a:gd name="T108" fmla="*/ 11526 w 47"/>
                <a:gd name="T109" fmla="*/ 21350 h 47"/>
                <a:gd name="T110" fmla="*/ 9854 w 47"/>
                <a:gd name="T111" fmla="*/ 218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7" name="Freeform 303">
              <a:extLst>
                <a:ext uri="{FF2B5EF4-FFF2-40B4-BE49-F238E27FC236}">
                  <a16:creationId xmlns:a16="http://schemas.microsoft.com/office/drawing/2014/main" id="{89F4CD86-3D5C-4BF4-A235-96AABA7D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17920 w 36"/>
                <a:gd name="T1" fmla="*/ 20332 h 45"/>
                <a:gd name="T2" fmla="*/ 16896 w 36"/>
                <a:gd name="T3" fmla="*/ 19875 h 45"/>
                <a:gd name="T4" fmla="*/ 16384 w 36"/>
                <a:gd name="T5" fmla="*/ 19402 h 45"/>
                <a:gd name="T6" fmla="*/ 15360 w 36"/>
                <a:gd name="T7" fmla="*/ 19402 h 45"/>
                <a:gd name="T8" fmla="*/ 14336 w 36"/>
                <a:gd name="T9" fmla="*/ 18010 h 45"/>
                <a:gd name="T10" fmla="*/ 12800 w 36"/>
                <a:gd name="T11" fmla="*/ 15729 h 45"/>
                <a:gd name="T12" fmla="*/ 10752 w 36"/>
                <a:gd name="T13" fmla="*/ 13831 h 45"/>
                <a:gd name="T14" fmla="*/ 8192 w 36"/>
                <a:gd name="T15" fmla="*/ 10530 h 45"/>
                <a:gd name="T16" fmla="*/ 7168 w 36"/>
                <a:gd name="T17" fmla="*/ 10280 h 45"/>
                <a:gd name="T18" fmla="*/ 6144 w 36"/>
                <a:gd name="T19" fmla="*/ 9810 h 45"/>
                <a:gd name="T20" fmla="*/ 5632 w 36"/>
                <a:gd name="T21" fmla="*/ 9345 h 45"/>
                <a:gd name="T22" fmla="*/ 4608 w 36"/>
                <a:gd name="T23" fmla="*/ 8386 h 45"/>
                <a:gd name="T24" fmla="*/ 4096 w 36"/>
                <a:gd name="T25" fmla="*/ 7482 h 45"/>
                <a:gd name="T26" fmla="*/ 3584 w 36"/>
                <a:gd name="T27" fmla="*/ 6537 h 45"/>
                <a:gd name="T28" fmla="*/ 3072 w 36"/>
                <a:gd name="T29" fmla="*/ 4725 h 45"/>
                <a:gd name="T30" fmla="*/ 2560 w 36"/>
                <a:gd name="T31" fmla="*/ 3783 h 45"/>
                <a:gd name="T32" fmla="*/ 2048 w 36"/>
                <a:gd name="T33" fmla="*/ 2389 h 45"/>
                <a:gd name="T34" fmla="*/ 1536 w 36"/>
                <a:gd name="T35" fmla="*/ 1913 h 45"/>
                <a:gd name="T36" fmla="*/ 512 w 36"/>
                <a:gd name="T37" fmla="*/ 967 h 45"/>
                <a:gd name="T38" fmla="*/ 0 w 36"/>
                <a:gd name="T39" fmla="*/ 0 h 45"/>
                <a:gd name="T40" fmla="*/ 0 w 36"/>
                <a:gd name="T41" fmla="*/ 0 h 45"/>
                <a:gd name="T42" fmla="*/ 1024 w 36"/>
                <a:gd name="T43" fmla="*/ 0 h 45"/>
                <a:gd name="T44" fmla="*/ 1536 w 36"/>
                <a:gd name="T45" fmla="*/ 0 h 45"/>
                <a:gd name="T46" fmla="*/ 2560 w 36"/>
                <a:gd name="T47" fmla="*/ 0 h 45"/>
                <a:gd name="T48" fmla="*/ 3072 w 36"/>
                <a:gd name="T49" fmla="*/ 489 h 45"/>
                <a:gd name="T50" fmla="*/ 4096 w 36"/>
                <a:gd name="T51" fmla="*/ 1424 h 45"/>
                <a:gd name="T52" fmla="*/ 4608 w 36"/>
                <a:gd name="T53" fmla="*/ 2389 h 45"/>
                <a:gd name="T54" fmla="*/ 4608 w 36"/>
                <a:gd name="T55" fmla="*/ 3783 h 45"/>
                <a:gd name="T56" fmla="*/ 4608 w 36"/>
                <a:gd name="T57" fmla="*/ 4725 h 45"/>
                <a:gd name="T58" fmla="*/ 5120 w 36"/>
                <a:gd name="T59" fmla="*/ 6060 h 45"/>
                <a:gd name="T60" fmla="*/ 6144 w 36"/>
                <a:gd name="T61" fmla="*/ 6993 h 45"/>
                <a:gd name="T62" fmla="*/ 7680 w 36"/>
                <a:gd name="T63" fmla="*/ 7953 h 45"/>
                <a:gd name="T64" fmla="*/ 9728 w 36"/>
                <a:gd name="T65" fmla="*/ 9810 h 45"/>
                <a:gd name="T66" fmla="*/ 11776 w 36"/>
                <a:gd name="T67" fmla="*/ 11505 h 45"/>
                <a:gd name="T68" fmla="*/ 14336 w 36"/>
                <a:gd name="T69" fmla="*/ 13346 h 45"/>
                <a:gd name="T70" fmla="*/ 16384 w 36"/>
                <a:gd name="T71" fmla="*/ 15729 h 45"/>
                <a:gd name="T72" fmla="*/ 17408 w 36"/>
                <a:gd name="T73" fmla="*/ 17058 h 45"/>
                <a:gd name="T74" fmla="*/ 17920 w 36"/>
                <a:gd name="T75" fmla="*/ 18482 h 45"/>
                <a:gd name="T76" fmla="*/ 18432 w 36"/>
                <a:gd name="T77" fmla="*/ 19402 h 45"/>
                <a:gd name="T78" fmla="*/ 18432 w 36"/>
                <a:gd name="T79" fmla="*/ 20332 h 45"/>
                <a:gd name="T80" fmla="*/ 18432 w 36"/>
                <a:gd name="T81" fmla="*/ 20826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8" name="Freeform 304">
              <a:extLst>
                <a:ext uri="{FF2B5EF4-FFF2-40B4-BE49-F238E27FC236}">
                  <a16:creationId xmlns:a16="http://schemas.microsoft.com/office/drawing/2014/main" id="{65802DFA-BA54-4193-9927-3A8562E3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5938 w 27"/>
                <a:gd name="T1" fmla="*/ 7649 h 19"/>
                <a:gd name="T2" fmla="*/ 4809 w 27"/>
                <a:gd name="T3" fmla="*/ 7194 h 19"/>
                <a:gd name="T4" fmla="*/ 3502 w 27"/>
                <a:gd name="T5" fmla="*/ 6385 h 19"/>
                <a:gd name="T6" fmla="*/ 2685 w 27"/>
                <a:gd name="T7" fmla="*/ 5620 h 19"/>
                <a:gd name="T8" fmla="*/ 1784 w 27"/>
                <a:gd name="T9" fmla="*/ 4372 h 19"/>
                <a:gd name="T10" fmla="*/ 1368 w 27"/>
                <a:gd name="T11" fmla="*/ 3279 h 19"/>
                <a:gd name="T12" fmla="*/ 463 w 27"/>
                <a:gd name="T13" fmla="*/ 2017 h 19"/>
                <a:gd name="T14" fmla="*/ 463 w 27"/>
                <a:gd name="T15" fmla="*/ 865 h 19"/>
                <a:gd name="T16" fmla="*/ 909 w 27"/>
                <a:gd name="T17" fmla="*/ 444 h 19"/>
                <a:gd name="T18" fmla="*/ 1784 w 27"/>
                <a:gd name="T19" fmla="*/ 444 h 19"/>
                <a:gd name="T20" fmla="*/ 2238 w 27"/>
                <a:gd name="T21" fmla="*/ 444 h 19"/>
                <a:gd name="T22" fmla="*/ 2685 w 27"/>
                <a:gd name="T23" fmla="*/ 444 h 19"/>
                <a:gd name="T24" fmla="*/ 3502 w 27"/>
                <a:gd name="T25" fmla="*/ 865 h 19"/>
                <a:gd name="T26" fmla="*/ 3934 w 27"/>
                <a:gd name="T27" fmla="*/ 865 h 19"/>
                <a:gd name="T28" fmla="*/ 4809 w 27"/>
                <a:gd name="T29" fmla="*/ 1262 h 19"/>
                <a:gd name="T30" fmla="*/ 5271 w 27"/>
                <a:gd name="T31" fmla="*/ 2458 h 19"/>
                <a:gd name="T32" fmla="*/ 5718 w 27"/>
                <a:gd name="T33" fmla="*/ 3279 h 19"/>
                <a:gd name="T34" fmla="*/ 5938 w 27"/>
                <a:gd name="T35" fmla="*/ 3928 h 19"/>
                <a:gd name="T36" fmla="*/ 6874 w 27"/>
                <a:gd name="T37" fmla="*/ 4372 h 19"/>
                <a:gd name="T38" fmla="*/ 7722 w 27"/>
                <a:gd name="T39" fmla="*/ 4787 h 19"/>
                <a:gd name="T40" fmla="*/ 8986 w 27"/>
                <a:gd name="T41" fmla="*/ 4372 h 19"/>
                <a:gd name="T42" fmla="*/ 9440 w 27"/>
                <a:gd name="T43" fmla="*/ 4372 h 19"/>
                <a:gd name="T44" fmla="*/ 9903 w 27"/>
                <a:gd name="T45" fmla="*/ 3928 h 19"/>
                <a:gd name="T46" fmla="*/ 10747 w 27"/>
                <a:gd name="T47" fmla="*/ 3694 h 19"/>
                <a:gd name="T48" fmla="*/ 11224 w 27"/>
                <a:gd name="T49" fmla="*/ 3694 h 19"/>
                <a:gd name="T50" fmla="*/ 11656 w 27"/>
                <a:gd name="T51" fmla="*/ 3928 h 19"/>
                <a:gd name="T52" fmla="*/ 11656 w 27"/>
                <a:gd name="T53" fmla="*/ 4372 h 19"/>
                <a:gd name="T54" fmla="*/ 11656 w 27"/>
                <a:gd name="T55" fmla="*/ 4787 h 19"/>
                <a:gd name="T56" fmla="*/ 11656 w 27"/>
                <a:gd name="T57" fmla="*/ 5176 h 19"/>
                <a:gd name="T58" fmla="*/ 11224 w 27"/>
                <a:gd name="T59" fmla="*/ 5620 h 19"/>
                <a:gd name="T60" fmla="*/ 10347 w 27"/>
                <a:gd name="T61" fmla="*/ 6385 h 19"/>
                <a:gd name="T62" fmla="*/ 9440 w 27"/>
                <a:gd name="T63" fmla="*/ 7194 h 19"/>
                <a:gd name="T64" fmla="*/ 8199 w 27"/>
                <a:gd name="T65" fmla="*/ 7649 h 19"/>
                <a:gd name="T66" fmla="*/ 7322 w 27"/>
                <a:gd name="T67" fmla="*/ 7649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69" name="Freeform 305">
              <a:extLst>
                <a:ext uri="{FF2B5EF4-FFF2-40B4-BE49-F238E27FC236}">
                  <a16:creationId xmlns:a16="http://schemas.microsoft.com/office/drawing/2014/main" id="{CAAD60AF-262D-4832-B9C7-BA335666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001 w 18"/>
                <a:gd name="T1" fmla="*/ 7649 h 19"/>
                <a:gd name="T2" fmla="*/ 1666 w 18"/>
                <a:gd name="T3" fmla="*/ 7649 h 19"/>
                <a:gd name="T4" fmla="*/ 1666 w 18"/>
                <a:gd name="T5" fmla="*/ 7194 h 19"/>
                <a:gd name="T6" fmla="*/ 1666 w 18"/>
                <a:gd name="T7" fmla="*/ 6804 h 19"/>
                <a:gd name="T8" fmla="*/ 2001 w 18"/>
                <a:gd name="T9" fmla="*/ 6804 h 19"/>
                <a:gd name="T10" fmla="*/ 2419 w 18"/>
                <a:gd name="T11" fmla="*/ 6385 h 19"/>
                <a:gd name="T12" fmla="*/ 2419 w 18"/>
                <a:gd name="T13" fmla="*/ 5939 h 19"/>
                <a:gd name="T14" fmla="*/ 2802 w 18"/>
                <a:gd name="T15" fmla="*/ 5620 h 19"/>
                <a:gd name="T16" fmla="*/ 2802 w 18"/>
                <a:gd name="T17" fmla="*/ 4787 h 19"/>
                <a:gd name="T18" fmla="*/ 2419 w 18"/>
                <a:gd name="T19" fmla="*/ 3928 h 19"/>
                <a:gd name="T20" fmla="*/ 2001 w 18"/>
                <a:gd name="T21" fmla="*/ 3279 h 19"/>
                <a:gd name="T22" fmla="*/ 1666 w 18"/>
                <a:gd name="T23" fmla="*/ 2886 h 19"/>
                <a:gd name="T24" fmla="*/ 1666 w 18"/>
                <a:gd name="T25" fmla="*/ 2458 h 19"/>
                <a:gd name="T26" fmla="*/ 1244 w 18"/>
                <a:gd name="T27" fmla="*/ 2458 h 19"/>
                <a:gd name="T28" fmla="*/ 858 w 18"/>
                <a:gd name="T29" fmla="*/ 2458 h 19"/>
                <a:gd name="T30" fmla="*/ 441 w 18"/>
                <a:gd name="T31" fmla="*/ 2886 h 19"/>
                <a:gd name="T32" fmla="*/ 0 w 18"/>
                <a:gd name="T33" fmla="*/ 2458 h 19"/>
                <a:gd name="T34" fmla="*/ 0 w 18"/>
                <a:gd name="T35" fmla="*/ 1684 h 19"/>
                <a:gd name="T36" fmla="*/ 441 w 18"/>
                <a:gd name="T37" fmla="*/ 1262 h 19"/>
                <a:gd name="T38" fmla="*/ 441 w 18"/>
                <a:gd name="T39" fmla="*/ 1262 h 19"/>
                <a:gd name="T40" fmla="*/ 858 w 18"/>
                <a:gd name="T41" fmla="*/ 1262 h 19"/>
                <a:gd name="T42" fmla="*/ 1244 w 18"/>
                <a:gd name="T43" fmla="*/ 865 h 19"/>
                <a:gd name="T44" fmla="*/ 1666 w 18"/>
                <a:gd name="T45" fmla="*/ 444 h 19"/>
                <a:gd name="T46" fmla="*/ 2419 w 18"/>
                <a:gd name="T47" fmla="*/ 0 h 19"/>
                <a:gd name="T48" fmla="*/ 3239 w 18"/>
                <a:gd name="T49" fmla="*/ 0 h 19"/>
                <a:gd name="T50" fmla="*/ 3675 w 18"/>
                <a:gd name="T51" fmla="*/ 865 h 19"/>
                <a:gd name="T52" fmla="*/ 3891 w 18"/>
                <a:gd name="T53" fmla="*/ 2886 h 19"/>
                <a:gd name="T54" fmla="*/ 4704 w 18"/>
                <a:gd name="T55" fmla="*/ 4372 h 19"/>
                <a:gd name="T56" fmla="*/ 5145 w 18"/>
                <a:gd name="T57" fmla="*/ 5176 h 19"/>
                <a:gd name="T58" fmla="*/ 6298 w 18"/>
                <a:gd name="T59" fmla="*/ 6385 h 19"/>
                <a:gd name="T60" fmla="*/ 7146 w 18"/>
                <a:gd name="T61" fmla="*/ 7194 h 19"/>
                <a:gd name="T62" fmla="*/ 6703 w 18"/>
                <a:gd name="T63" fmla="*/ 7194 h 19"/>
                <a:gd name="T64" fmla="*/ 6298 w 18"/>
                <a:gd name="T65" fmla="*/ 7194 h 19"/>
                <a:gd name="T66" fmla="*/ 5448 w 18"/>
                <a:gd name="T67" fmla="*/ 7194 h 19"/>
                <a:gd name="T68" fmla="*/ 4704 w 18"/>
                <a:gd name="T69" fmla="*/ 7649 h 19"/>
                <a:gd name="T70" fmla="*/ 4704 w 18"/>
                <a:gd name="T71" fmla="*/ 6804 h 19"/>
                <a:gd name="T72" fmla="*/ 5145 w 18"/>
                <a:gd name="T73" fmla="*/ 5939 h 19"/>
                <a:gd name="T74" fmla="*/ 5145 w 18"/>
                <a:gd name="T75" fmla="*/ 5620 h 19"/>
                <a:gd name="T76" fmla="*/ 4704 w 18"/>
                <a:gd name="T77" fmla="*/ 5620 h 19"/>
                <a:gd name="T78" fmla="*/ 4328 w 18"/>
                <a:gd name="T79" fmla="*/ 5620 h 19"/>
                <a:gd name="T80" fmla="*/ 3891 w 18"/>
                <a:gd name="T81" fmla="*/ 6385 h 19"/>
                <a:gd name="T82" fmla="*/ 3891 w 18"/>
                <a:gd name="T83" fmla="*/ 7194 h 19"/>
                <a:gd name="T84" fmla="*/ 3675 w 18"/>
                <a:gd name="T85" fmla="*/ 7649 h 19"/>
                <a:gd name="T86" fmla="*/ 3239 w 18"/>
                <a:gd name="T87" fmla="*/ 7649 h 19"/>
                <a:gd name="T88" fmla="*/ 2419 w 18"/>
                <a:gd name="T89" fmla="*/ 7649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0" name="Freeform 306">
              <a:extLst>
                <a:ext uri="{FF2B5EF4-FFF2-40B4-BE49-F238E27FC236}">
                  <a16:creationId xmlns:a16="http://schemas.microsoft.com/office/drawing/2014/main" id="{F7F2E460-3CEA-4EC4-950E-25FB8A09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753 w 12"/>
                <a:gd name="T1" fmla="*/ 2246 h 8"/>
                <a:gd name="T2" fmla="*/ 753 w 12"/>
                <a:gd name="T3" fmla="*/ 1937 h 8"/>
                <a:gd name="T4" fmla="*/ 753 w 12"/>
                <a:gd name="T5" fmla="*/ 1937 h 8"/>
                <a:gd name="T6" fmla="*/ 393 w 12"/>
                <a:gd name="T7" fmla="*/ 1695 h 8"/>
                <a:gd name="T8" fmla="*/ 393 w 12"/>
                <a:gd name="T9" fmla="*/ 1695 h 8"/>
                <a:gd name="T10" fmla="*/ 0 w 12"/>
                <a:gd name="T11" fmla="*/ 1695 h 8"/>
                <a:gd name="T12" fmla="*/ 0 w 12"/>
                <a:gd name="T13" fmla="*/ 1695 h 8"/>
                <a:gd name="T14" fmla="*/ 0 w 12"/>
                <a:gd name="T15" fmla="*/ 1695 h 8"/>
                <a:gd name="T16" fmla="*/ 0 w 12"/>
                <a:gd name="T17" fmla="*/ 1695 h 8"/>
                <a:gd name="T18" fmla="*/ 393 w 12"/>
                <a:gd name="T19" fmla="*/ 1386 h 8"/>
                <a:gd name="T20" fmla="*/ 753 w 12"/>
                <a:gd name="T21" fmla="*/ 1386 h 8"/>
                <a:gd name="T22" fmla="*/ 753 w 12"/>
                <a:gd name="T23" fmla="*/ 1198 h 8"/>
                <a:gd name="T24" fmla="*/ 1443 w 12"/>
                <a:gd name="T25" fmla="*/ 904 h 8"/>
                <a:gd name="T26" fmla="*/ 2175 w 12"/>
                <a:gd name="T27" fmla="*/ 639 h 8"/>
                <a:gd name="T28" fmla="*/ 2373 w 12"/>
                <a:gd name="T29" fmla="*/ 341 h 8"/>
                <a:gd name="T30" fmla="*/ 2766 w 12"/>
                <a:gd name="T31" fmla="*/ 341 h 8"/>
                <a:gd name="T32" fmla="*/ 3134 w 12"/>
                <a:gd name="T33" fmla="*/ 341 h 8"/>
                <a:gd name="T34" fmla="*/ 3416 w 12"/>
                <a:gd name="T35" fmla="*/ 0 h 8"/>
                <a:gd name="T36" fmla="*/ 3416 w 12"/>
                <a:gd name="T37" fmla="*/ 0 h 8"/>
                <a:gd name="T38" fmla="*/ 3831 w 12"/>
                <a:gd name="T39" fmla="*/ 0 h 8"/>
                <a:gd name="T40" fmla="*/ 3831 w 12"/>
                <a:gd name="T41" fmla="*/ 0 h 8"/>
                <a:gd name="T42" fmla="*/ 4169 w 12"/>
                <a:gd name="T43" fmla="*/ 341 h 8"/>
                <a:gd name="T44" fmla="*/ 4169 w 12"/>
                <a:gd name="T45" fmla="*/ 341 h 8"/>
                <a:gd name="T46" fmla="*/ 4169 w 12"/>
                <a:gd name="T47" fmla="*/ 341 h 8"/>
                <a:gd name="T48" fmla="*/ 4169 w 12"/>
                <a:gd name="T49" fmla="*/ 639 h 8"/>
                <a:gd name="T50" fmla="*/ 4169 w 12"/>
                <a:gd name="T51" fmla="*/ 904 h 8"/>
                <a:gd name="T52" fmla="*/ 4169 w 12"/>
                <a:gd name="T53" fmla="*/ 904 h 8"/>
                <a:gd name="T54" fmla="*/ 3831 w 12"/>
                <a:gd name="T55" fmla="*/ 904 h 8"/>
                <a:gd name="T56" fmla="*/ 3831 w 12"/>
                <a:gd name="T57" fmla="*/ 904 h 8"/>
                <a:gd name="T58" fmla="*/ 3416 w 12"/>
                <a:gd name="T59" fmla="*/ 904 h 8"/>
                <a:gd name="T60" fmla="*/ 3416 w 12"/>
                <a:gd name="T61" fmla="*/ 904 h 8"/>
                <a:gd name="T62" fmla="*/ 3134 w 12"/>
                <a:gd name="T63" fmla="*/ 1198 h 8"/>
                <a:gd name="T64" fmla="*/ 3134 w 12"/>
                <a:gd name="T65" fmla="*/ 1198 h 8"/>
                <a:gd name="T66" fmla="*/ 2766 w 12"/>
                <a:gd name="T67" fmla="*/ 1198 h 8"/>
                <a:gd name="T68" fmla="*/ 2373 w 12"/>
                <a:gd name="T69" fmla="*/ 1386 h 8"/>
                <a:gd name="T70" fmla="*/ 2175 w 12"/>
                <a:gd name="T71" fmla="*/ 1386 h 8"/>
                <a:gd name="T72" fmla="*/ 2175 w 12"/>
                <a:gd name="T73" fmla="*/ 1695 h 8"/>
                <a:gd name="T74" fmla="*/ 1443 w 12"/>
                <a:gd name="T75" fmla="*/ 1695 h 8"/>
                <a:gd name="T76" fmla="*/ 1135 w 12"/>
                <a:gd name="T77" fmla="*/ 1937 h 8"/>
                <a:gd name="T78" fmla="*/ 753 w 12"/>
                <a:gd name="T79" fmla="*/ 2246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1" name="Freeform 307">
              <a:extLst>
                <a:ext uri="{FF2B5EF4-FFF2-40B4-BE49-F238E27FC236}">
                  <a16:creationId xmlns:a16="http://schemas.microsoft.com/office/drawing/2014/main" id="{E4BFDF94-286E-4DC1-980F-C64CEDB6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7721 w 34"/>
                <a:gd name="T1" fmla="*/ 23382 h 50"/>
                <a:gd name="T2" fmla="*/ 6802 w 34"/>
                <a:gd name="T3" fmla="*/ 22883 h 50"/>
                <a:gd name="T4" fmla="*/ 5853 w 34"/>
                <a:gd name="T5" fmla="*/ 21942 h 50"/>
                <a:gd name="T6" fmla="*/ 4958 w 34"/>
                <a:gd name="T7" fmla="*/ 20546 h 50"/>
                <a:gd name="T8" fmla="*/ 4038 w 34"/>
                <a:gd name="T9" fmla="*/ 19105 h 50"/>
                <a:gd name="T10" fmla="*/ 3216 w 34"/>
                <a:gd name="T11" fmla="*/ 17293 h 50"/>
                <a:gd name="T12" fmla="*/ 2296 w 34"/>
                <a:gd name="T13" fmla="*/ 14882 h 50"/>
                <a:gd name="T14" fmla="*/ 1401 w 34"/>
                <a:gd name="T15" fmla="*/ 11326 h 50"/>
                <a:gd name="T16" fmla="*/ 948 w 34"/>
                <a:gd name="T17" fmla="*/ 8484 h 50"/>
                <a:gd name="T18" fmla="*/ 481 w 34"/>
                <a:gd name="T19" fmla="*/ 6574 h 50"/>
                <a:gd name="T20" fmla="*/ 0 w 34"/>
                <a:gd name="T21" fmla="*/ 4752 h 50"/>
                <a:gd name="T22" fmla="*/ 0 w 34"/>
                <a:gd name="T23" fmla="*/ 3320 h 50"/>
                <a:gd name="T24" fmla="*/ 0 w 34"/>
                <a:gd name="T25" fmla="*/ 2400 h 50"/>
                <a:gd name="T26" fmla="*/ 0 w 34"/>
                <a:gd name="T27" fmla="*/ 1459 h 50"/>
                <a:gd name="T28" fmla="*/ 0 w 34"/>
                <a:gd name="T29" fmla="*/ 968 h 50"/>
                <a:gd name="T30" fmla="*/ 481 w 34"/>
                <a:gd name="T31" fmla="*/ 489 h 50"/>
                <a:gd name="T32" fmla="*/ 1401 w 34"/>
                <a:gd name="T33" fmla="*/ 0 h 50"/>
                <a:gd name="T34" fmla="*/ 1868 w 34"/>
                <a:gd name="T35" fmla="*/ 0 h 50"/>
                <a:gd name="T36" fmla="*/ 2761 w 34"/>
                <a:gd name="T37" fmla="*/ 0 h 50"/>
                <a:gd name="T38" fmla="*/ 3681 w 34"/>
                <a:gd name="T39" fmla="*/ 0 h 50"/>
                <a:gd name="T40" fmla="*/ 4038 w 34"/>
                <a:gd name="T41" fmla="*/ 4285 h 50"/>
                <a:gd name="T42" fmla="*/ 4958 w 34"/>
                <a:gd name="T43" fmla="*/ 8973 h 50"/>
                <a:gd name="T44" fmla="*/ 5853 w 34"/>
                <a:gd name="T45" fmla="*/ 13506 h 50"/>
                <a:gd name="T46" fmla="*/ 7721 w 34"/>
                <a:gd name="T47" fmla="*/ 17767 h 50"/>
                <a:gd name="T48" fmla="*/ 7957 w 34"/>
                <a:gd name="T49" fmla="*/ 18133 h 50"/>
                <a:gd name="T50" fmla="*/ 8915 w 34"/>
                <a:gd name="T51" fmla="*/ 18630 h 50"/>
                <a:gd name="T52" fmla="*/ 9366 w 34"/>
                <a:gd name="T53" fmla="*/ 18630 h 50"/>
                <a:gd name="T54" fmla="*/ 10255 w 34"/>
                <a:gd name="T55" fmla="*/ 18630 h 50"/>
                <a:gd name="T56" fmla="*/ 10722 w 34"/>
                <a:gd name="T57" fmla="*/ 18133 h 50"/>
                <a:gd name="T58" fmla="*/ 11534 w 34"/>
                <a:gd name="T59" fmla="*/ 17293 h 50"/>
                <a:gd name="T60" fmla="*/ 12488 w 34"/>
                <a:gd name="T61" fmla="*/ 16341 h 50"/>
                <a:gd name="T62" fmla="*/ 12923 w 34"/>
                <a:gd name="T63" fmla="*/ 15369 h 50"/>
                <a:gd name="T64" fmla="*/ 13812 w 34"/>
                <a:gd name="T65" fmla="*/ 14882 h 50"/>
                <a:gd name="T66" fmla="*/ 14295 w 34"/>
                <a:gd name="T67" fmla="*/ 14446 h 50"/>
                <a:gd name="T68" fmla="*/ 14760 w 34"/>
                <a:gd name="T69" fmla="*/ 14446 h 50"/>
                <a:gd name="T70" fmla="*/ 14760 w 34"/>
                <a:gd name="T71" fmla="*/ 14882 h 50"/>
                <a:gd name="T72" fmla="*/ 15215 w 34"/>
                <a:gd name="T73" fmla="*/ 16341 h 50"/>
                <a:gd name="T74" fmla="*/ 14760 w 34"/>
                <a:gd name="T75" fmla="*/ 17767 h 50"/>
                <a:gd name="T76" fmla="*/ 14760 w 34"/>
                <a:gd name="T77" fmla="*/ 19105 h 50"/>
                <a:gd name="T78" fmla="*/ 13812 w 34"/>
                <a:gd name="T79" fmla="*/ 20057 h 50"/>
                <a:gd name="T80" fmla="*/ 13812 w 34"/>
                <a:gd name="T81" fmla="*/ 19602 h 50"/>
                <a:gd name="T82" fmla="*/ 13812 w 34"/>
                <a:gd name="T83" fmla="*/ 19602 h 50"/>
                <a:gd name="T84" fmla="*/ 13404 w 34"/>
                <a:gd name="T85" fmla="*/ 19602 h 50"/>
                <a:gd name="T86" fmla="*/ 12488 w 34"/>
                <a:gd name="T87" fmla="*/ 20966 h 50"/>
                <a:gd name="T88" fmla="*/ 11171 w 34"/>
                <a:gd name="T89" fmla="*/ 22425 h 50"/>
                <a:gd name="T90" fmla="*/ 10722 w 34"/>
                <a:gd name="T91" fmla="*/ 22883 h 50"/>
                <a:gd name="T92" fmla="*/ 9770 w 34"/>
                <a:gd name="T93" fmla="*/ 23382 h 50"/>
                <a:gd name="T94" fmla="*/ 8915 w 34"/>
                <a:gd name="T95" fmla="*/ 23382 h 50"/>
                <a:gd name="T96" fmla="*/ 7957 w 34"/>
                <a:gd name="T97" fmla="*/ 23382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2" name="Freeform 308">
              <a:extLst>
                <a:ext uri="{FF2B5EF4-FFF2-40B4-BE49-F238E27FC236}">
                  <a16:creationId xmlns:a16="http://schemas.microsoft.com/office/drawing/2014/main" id="{ED57D81D-415C-46B6-B0B2-82D54541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365 w 10"/>
                <a:gd name="T1" fmla="*/ 4608 h 9"/>
                <a:gd name="T2" fmla="*/ 0 w 10"/>
                <a:gd name="T3" fmla="*/ 4096 h 9"/>
                <a:gd name="T4" fmla="*/ 365 w 10"/>
                <a:gd name="T5" fmla="*/ 3584 h 9"/>
                <a:gd name="T6" fmla="*/ 365 w 10"/>
                <a:gd name="T7" fmla="*/ 3072 h 9"/>
                <a:gd name="T8" fmla="*/ 365 w 10"/>
                <a:gd name="T9" fmla="*/ 3072 h 9"/>
                <a:gd name="T10" fmla="*/ 694 w 10"/>
                <a:gd name="T11" fmla="*/ 2560 h 9"/>
                <a:gd name="T12" fmla="*/ 694 w 10"/>
                <a:gd name="T13" fmla="*/ 2048 h 9"/>
                <a:gd name="T14" fmla="*/ 990 w 10"/>
                <a:gd name="T15" fmla="*/ 1536 h 9"/>
                <a:gd name="T16" fmla="*/ 1317 w 10"/>
                <a:gd name="T17" fmla="*/ 1024 h 9"/>
                <a:gd name="T18" fmla="*/ 1317 w 10"/>
                <a:gd name="T19" fmla="*/ 1024 h 9"/>
                <a:gd name="T20" fmla="*/ 1678 w 10"/>
                <a:gd name="T21" fmla="*/ 512 h 9"/>
                <a:gd name="T22" fmla="*/ 1881 w 10"/>
                <a:gd name="T23" fmla="*/ 0 h 9"/>
                <a:gd name="T24" fmla="*/ 2202 w 10"/>
                <a:gd name="T25" fmla="*/ 0 h 9"/>
                <a:gd name="T26" fmla="*/ 2502 w 10"/>
                <a:gd name="T27" fmla="*/ 0 h 9"/>
                <a:gd name="T28" fmla="*/ 2867 w 10"/>
                <a:gd name="T29" fmla="*/ 0 h 9"/>
                <a:gd name="T30" fmla="*/ 2867 w 10"/>
                <a:gd name="T31" fmla="*/ 0 h 9"/>
                <a:gd name="T32" fmla="*/ 3188 w 10"/>
                <a:gd name="T33" fmla="*/ 0 h 9"/>
                <a:gd name="T34" fmla="*/ 3188 w 10"/>
                <a:gd name="T35" fmla="*/ 0 h 9"/>
                <a:gd name="T36" fmla="*/ 2867 w 10"/>
                <a:gd name="T37" fmla="*/ 1024 h 9"/>
                <a:gd name="T38" fmla="*/ 2502 w 10"/>
                <a:gd name="T39" fmla="*/ 1536 h 9"/>
                <a:gd name="T40" fmla="*/ 1678 w 10"/>
                <a:gd name="T41" fmla="*/ 2560 h 9"/>
                <a:gd name="T42" fmla="*/ 990 w 10"/>
                <a:gd name="T43" fmla="*/ 3072 h 9"/>
                <a:gd name="T44" fmla="*/ 694 w 10"/>
                <a:gd name="T45" fmla="*/ 4096 h 9"/>
                <a:gd name="T46" fmla="*/ 365 w 10"/>
                <a:gd name="T47" fmla="*/ 4608 h 9"/>
                <a:gd name="T48" fmla="*/ 365 w 10"/>
                <a:gd name="T49" fmla="*/ 460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3" name="Freeform 309">
              <a:extLst>
                <a:ext uri="{FF2B5EF4-FFF2-40B4-BE49-F238E27FC236}">
                  <a16:creationId xmlns:a16="http://schemas.microsoft.com/office/drawing/2014/main" id="{810627E1-CCD0-4FD8-8D9F-DA0B5BF4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1536 h 3"/>
                <a:gd name="T2" fmla="*/ 0 w 3"/>
                <a:gd name="T3" fmla="*/ 1536 h 3"/>
                <a:gd name="T4" fmla="*/ 512 w 3"/>
                <a:gd name="T5" fmla="*/ 1024 h 3"/>
                <a:gd name="T6" fmla="*/ 512 w 3"/>
                <a:gd name="T7" fmla="*/ 512 h 3"/>
                <a:gd name="T8" fmla="*/ 1024 w 3"/>
                <a:gd name="T9" fmla="*/ 512 h 3"/>
                <a:gd name="T10" fmla="*/ 1536 w 3"/>
                <a:gd name="T11" fmla="*/ 0 h 3"/>
                <a:gd name="T12" fmla="*/ 1536 w 3"/>
                <a:gd name="T13" fmla="*/ 0 h 3"/>
                <a:gd name="T14" fmla="*/ 1536 w 3"/>
                <a:gd name="T15" fmla="*/ 512 h 3"/>
                <a:gd name="T16" fmla="*/ 1536 w 3"/>
                <a:gd name="T17" fmla="*/ 512 h 3"/>
                <a:gd name="T18" fmla="*/ 1536 w 3"/>
                <a:gd name="T19" fmla="*/ 512 h 3"/>
                <a:gd name="T20" fmla="*/ 1024 w 3"/>
                <a:gd name="T21" fmla="*/ 512 h 3"/>
                <a:gd name="T22" fmla="*/ 1024 w 3"/>
                <a:gd name="T23" fmla="*/ 1024 h 3"/>
                <a:gd name="T24" fmla="*/ 512 w 3"/>
                <a:gd name="T25" fmla="*/ 1536 h 3"/>
                <a:gd name="T26" fmla="*/ 0 w 3"/>
                <a:gd name="T27" fmla="*/ 153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4" name="Freeform 310">
              <a:extLst>
                <a:ext uri="{FF2B5EF4-FFF2-40B4-BE49-F238E27FC236}">
                  <a16:creationId xmlns:a16="http://schemas.microsoft.com/office/drawing/2014/main" id="{EFCEC813-737E-4CDB-BAE8-EE049607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1536 w 4"/>
                <a:gd name="T1" fmla="*/ 2048 h 4"/>
                <a:gd name="T2" fmla="*/ 1536 w 4"/>
                <a:gd name="T3" fmla="*/ 2048 h 4"/>
                <a:gd name="T4" fmla="*/ 1024 w 4"/>
                <a:gd name="T5" fmla="*/ 2048 h 4"/>
                <a:gd name="T6" fmla="*/ 512 w 4"/>
                <a:gd name="T7" fmla="*/ 2048 h 4"/>
                <a:gd name="T8" fmla="*/ 512 w 4"/>
                <a:gd name="T9" fmla="*/ 1536 h 4"/>
                <a:gd name="T10" fmla="*/ 0 w 4"/>
                <a:gd name="T11" fmla="*/ 1536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0 h 4"/>
                <a:gd name="T18" fmla="*/ 512 w 4"/>
                <a:gd name="T19" fmla="*/ 512 h 4"/>
                <a:gd name="T20" fmla="*/ 1024 w 4"/>
                <a:gd name="T21" fmla="*/ 1024 h 4"/>
                <a:gd name="T22" fmla="*/ 1024 w 4"/>
                <a:gd name="T23" fmla="*/ 1024 h 4"/>
                <a:gd name="T24" fmla="*/ 1536 w 4"/>
                <a:gd name="T25" fmla="*/ 1536 h 4"/>
                <a:gd name="T26" fmla="*/ 1536 w 4"/>
                <a:gd name="T27" fmla="*/ 1536 h 4"/>
                <a:gd name="T28" fmla="*/ 2048 w 4"/>
                <a:gd name="T29" fmla="*/ 2048 h 4"/>
                <a:gd name="T30" fmla="*/ 1536 w 4"/>
                <a:gd name="T31" fmla="*/ 2048 h 4"/>
                <a:gd name="T32" fmla="*/ 1536 w 4"/>
                <a:gd name="T33" fmla="*/ 204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5" name="Freeform 311">
              <a:extLst>
                <a:ext uri="{FF2B5EF4-FFF2-40B4-BE49-F238E27FC236}">
                  <a16:creationId xmlns:a16="http://schemas.microsoft.com/office/drawing/2014/main" id="{ABD4D655-A921-4C34-ADCE-555B0B6C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6926 w 29"/>
                <a:gd name="T1" fmla="*/ 13692 h 31"/>
                <a:gd name="T2" fmla="*/ 4898 w 29"/>
                <a:gd name="T3" fmla="*/ 13251 h 31"/>
                <a:gd name="T4" fmla="*/ 1793 w 29"/>
                <a:gd name="T5" fmla="*/ 12779 h 31"/>
                <a:gd name="T6" fmla="*/ 0 w 29"/>
                <a:gd name="T7" fmla="*/ 12779 h 31"/>
                <a:gd name="T8" fmla="*/ 0 w 29"/>
                <a:gd name="T9" fmla="*/ 11887 h 31"/>
                <a:gd name="T10" fmla="*/ 464 w 29"/>
                <a:gd name="T11" fmla="*/ 11887 h 31"/>
                <a:gd name="T12" fmla="*/ 464 w 29"/>
                <a:gd name="T13" fmla="*/ 11438 h 31"/>
                <a:gd name="T14" fmla="*/ 1376 w 29"/>
                <a:gd name="T15" fmla="*/ 10508 h 31"/>
                <a:gd name="T16" fmla="*/ 2705 w 29"/>
                <a:gd name="T17" fmla="*/ 8817 h 31"/>
                <a:gd name="T18" fmla="*/ 4434 w 29"/>
                <a:gd name="T19" fmla="*/ 5813 h 31"/>
                <a:gd name="T20" fmla="*/ 5779 w 29"/>
                <a:gd name="T21" fmla="*/ 2714 h 31"/>
                <a:gd name="T22" fmla="*/ 6926 w 29"/>
                <a:gd name="T23" fmla="*/ 0 h 31"/>
                <a:gd name="T24" fmla="*/ 9971 w 29"/>
                <a:gd name="T25" fmla="*/ 0 h 31"/>
                <a:gd name="T26" fmla="*/ 9971 w 29"/>
                <a:gd name="T27" fmla="*/ 464 h 31"/>
                <a:gd name="T28" fmla="*/ 9627 w 29"/>
                <a:gd name="T29" fmla="*/ 913 h 31"/>
                <a:gd name="T30" fmla="*/ 8715 w 29"/>
                <a:gd name="T31" fmla="*/ 1797 h 31"/>
                <a:gd name="T32" fmla="*/ 7386 w 29"/>
                <a:gd name="T33" fmla="*/ 2714 h 31"/>
                <a:gd name="T34" fmla="*/ 6447 w 29"/>
                <a:gd name="T35" fmla="*/ 3536 h 31"/>
                <a:gd name="T36" fmla="*/ 6926 w 29"/>
                <a:gd name="T37" fmla="*/ 3536 h 31"/>
                <a:gd name="T38" fmla="*/ 8239 w 29"/>
                <a:gd name="T39" fmla="*/ 2714 h 31"/>
                <a:gd name="T40" fmla="*/ 9179 w 29"/>
                <a:gd name="T41" fmla="*/ 2277 h 31"/>
                <a:gd name="T42" fmla="*/ 9627 w 29"/>
                <a:gd name="T43" fmla="*/ 1797 h 31"/>
                <a:gd name="T44" fmla="*/ 9971 w 29"/>
                <a:gd name="T45" fmla="*/ 1797 h 31"/>
                <a:gd name="T46" fmla="*/ 10451 w 29"/>
                <a:gd name="T47" fmla="*/ 1797 h 31"/>
                <a:gd name="T48" fmla="*/ 10451 w 29"/>
                <a:gd name="T49" fmla="*/ 2714 h 31"/>
                <a:gd name="T50" fmla="*/ 9971 w 29"/>
                <a:gd name="T51" fmla="*/ 4016 h 31"/>
                <a:gd name="T52" fmla="*/ 9179 w 29"/>
                <a:gd name="T53" fmla="*/ 4929 h 31"/>
                <a:gd name="T54" fmla="*/ 8239 w 29"/>
                <a:gd name="T55" fmla="*/ 5813 h 31"/>
                <a:gd name="T56" fmla="*/ 8715 w 29"/>
                <a:gd name="T57" fmla="*/ 6277 h 31"/>
                <a:gd name="T58" fmla="*/ 9179 w 29"/>
                <a:gd name="T59" fmla="*/ 5813 h 31"/>
                <a:gd name="T60" fmla="*/ 9627 w 29"/>
                <a:gd name="T61" fmla="*/ 5340 h 31"/>
                <a:gd name="T62" fmla="*/ 9627 w 29"/>
                <a:gd name="T63" fmla="*/ 4929 h 31"/>
                <a:gd name="T64" fmla="*/ 9971 w 29"/>
                <a:gd name="T65" fmla="*/ 4481 h 31"/>
                <a:gd name="T66" fmla="*/ 10451 w 29"/>
                <a:gd name="T67" fmla="*/ 4016 h 31"/>
                <a:gd name="T68" fmla="*/ 10451 w 29"/>
                <a:gd name="T69" fmla="*/ 3536 h 31"/>
                <a:gd name="T70" fmla="*/ 10883 w 29"/>
                <a:gd name="T71" fmla="*/ 4016 h 31"/>
                <a:gd name="T72" fmla="*/ 11359 w 29"/>
                <a:gd name="T73" fmla="*/ 5813 h 31"/>
                <a:gd name="T74" fmla="*/ 11764 w 29"/>
                <a:gd name="T75" fmla="*/ 7902 h 31"/>
                <a:gd name="T76" fmla="*/ 12239 w 29"/>
                <a:gd name="T77" fmla="*/ 10508 h 31"/>
                <a:gd name="T78" fmla="*/ 12672 w 29"/>
                <a:gd name="T79" fmla="*/ 11438 h 31"/>
                <a:gd name="T80" fmla="*/ 12672 w 29"/>
                <a:gd name="T81" fmla="*/ 12779 h 31"/>
                <a:gd name="T82" fmla="*/ 11359 w 29"/>
                <a:gd name="T83" fmla="*/ 13251 h 31"/>
                <a:gd name="T84" fmla="*/ 10451 w 29"/>
                <a:gd name="T85" fmla="*/ 13692 h 31"/>
                <a:gd name="T86" fmla="*/ 9179 w 29"/>
                <a:gd name="T87" fmla="*/ 13692 h 31"/>
                <a:gd name="T88" fmla="*/ 8239 w 29"/>
                <a:gd name="T89" fmla="*/ 1369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6" name="Freeform 312">
              <a:extLst>
                <a:ext uri="{FF2B5EF4-FFF2-40B4-BE49-F238E27FC236}">
                  <a16:creationId xmlns:a16="http://schemas.microsoft.com/office/drawing/2014/main" id="{62234485-EDC8-4274-A909-2B7E20EF8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5542 w 41"/>
                <a:gd name="T1" fmla="*/ 48848 h 105"/>
                <a:gd name="T2" fmla="*/ 3732 w 41"/>
                <a:gd name="T3" fmla="*/ 48353 h 105"/>
                <a:gd name="T4" fmla="*/ 2373 w 41"/>
                <a:gd name="T5" fmla="*/ 47864 h 105"/>
                <a:gd name="T6" fmla="*/ 484 w 41"/>
                <a:gd name="T7" fmla="*/ 46953 h 105"/>
                <a:gd name="T8" fmla="*/ 0 w 41"/>
                <a:gd name="T9" fmla="*/ 46461 h 105"/>
                <a:gd name="T10" fmla="*/ 0 w 41"/>
                <a:gd name="T11" fmla="*/ 45996 h 105"/>
                <a:gd name="T12" fmla="*/ 956 w 41"/>
                <a:gd name="T13" fmla="*/ 45520 h 105"/>
                <a:gd name="T14" fmla="*/ 1420 w 41"/>
                <a:gd name="T15" fmla="*/ 44536 h 105"/>
                <a:gd name="T16" fmla="*/ 1889 w 41"/>
                <a:gd name="T17" fmla="*/ 43563 h 105"/>
                <a:gd name="T18" fmla="*/ 2805 w 41"/>
                <a:gd name="T19" fmla="*/ 41760 h 105"/>
                <a:gd name="T20" fmla="*/ 4220 w 41"/>
                <a:gd name="T21" fmla="*/ 39403 h 105"/>
                <a:gd name="T22" fmla="*/ 5058 w 41"/>
                <a:gd name="T23" fmla="*/ 36971 h 105"/>
                <a:gd name="T24" fmla="*/ 6014 w 41"/>
                <a:gd name="T25" fmla="*/ 34383 h 105"/>
                <a:gd name="T26" fmla="*/ 6948 w 41"/>
                <a:gd name="T27" fmla="*/ 32935 h 105"/>
                <a:gd name="T28" fmla="*/ 7373 w 41"/>
                <a:gd name="T29" fmla="*/ 31475 h 105"/>
                <a:gd name="T30" fmla="*/ 7373 w 41"/>
                <a:gd name="T31" fmla="*/ 31127 h 105"/>
                <a:gd name="T32" fmla="*/ 7857 w 41"/>
                <a:gd name="T33" fmla="*/ 30138 h 105"/>
                <a:gd name="T34" fmla="*/ 7857 w 41"/>
                <a:gd name="T35" fmla="*/ 29195 h 105"/>
                <a:gd name="T36" fmla="*/ 8337 w 41"/>
                <a:gd name="T37" fmla="*/ 26842 h 105"/>
                <a:gd name="T38" fmla="*/ 8789 w 41"/>
                <a:gd name="T39" fmla="*/ 23454 h 105"/>
                <a:gd name="T40" fmla="*/ 9262 w 41"/>
                <a:gd name="T41" fmla="*/ 19653 h 105"/>
                <a:gd name="T42" fmla="*/ 9262 w 41"/>
                <a:gd name="T43" fmla="*/ 15889 h 105"/>
                <a:gd name="T44" fmla="*/ 8789 w 41"/>
                <a:gd name="T45" fmla="*/ 12322 h 105"/>
                <a:gd name="T46" fmla="*/ 8337 w 41"/>
                <a:gd name="T47" fmla="*/ 10889 h 105"/>
                <a:gd name="T48" fmla="*/ 8337 w 41"/>
                <a:gd name="T49" fmla="*/ 8994 h 105"/>
                <a:gd name="T50" fmla="*/ 7373 w 41"/>
                <a:gd name="T51" fmla="*/ 7561 h 105"/>
                <a:gd name="T52" fmla="*/ 6948 w 41"/>
                <a:gd name="T53" fmla="*/ 5729 h 105"/>
                <a:gd name="T54" fmla="*/ 6014 w 41"/>
                <a:gd name="T55" fmla="*/ 4297 h 105"/>
                <a:gd name="T56" fmla="*/ 5542 w 41"/>
                <a:gd name="T57" fmla="*/ 3328 h 105"/>
                <a:gd name="T58" fmla="*/ 6014 w 41"/>
                <a:gd name="T59" fmla="*/ 2401 h 105"/>
                <a:gd name="T60" fmla="*/ 6948 w 41"/>
                <a:gd name="T61" fmla="*/ 1927 h 105"/>
                <a:gd name="T62" fmla="*/ 8789 w 41"/>
                <a:gd name="T63" fmla="*/ 973 h 105"/>
                <a:gd name="T64" fmla="*/ 11413 w 41"/>
                <a:gd name="T65" fmla="*/ 491 h 105"/>
                <a:gd name="T66" fmla="*/ 13727 w 41"/>
                <a:gd name="T67" fmla="*/ 0 h 105"/>
                <a:gd name="T68" fmla="*/ 15975 w 41"/>
                <a:gd name="T69" fmla="*/ 1460 h 105"/>
                <a:gd name="T70" fmla="*/ 16882 w 41"/>
                <a:gd name="T71" fmla="*/ 4297 h 105"/>
                <a:gd name="T72" fmla="*/ 17852 w 41"/>
                <a:gd name="T73" fmla="*/ 7084 h 105"/>
                <a:gd name="T74" fmla="*/ 18298 w 41"/>
                <a:gd name="T75" fmla="*/ 10406 h 105"/>
                <a:gd name="T76" fmla="*/ 18298 w 41"/>
                <a:gd name="T77" fmla="*/ 13550 h 105"/>
                <a:gd name="T78" fmla="*/ 18786 w 41"/>
                <a:gd name="T79" fmla="*/ 16386 h 105"/>
                <a:gd name="T80" fmla="*/ 18298 w 41"/>
                <a:gd name="T81" fmla="*/ 19653 h 105"/>
                <a:gd name="T82" fmla="*/ 17852 w 41"/>
                <a:gd name="T83" fmla="*/ 22979 h 105"/>
                <a:gd name="T84" fmla="*/ 17364 w 41"/>
                <a:gd name="T85" fmla="*/ 26359 h 105"/>
                <a:gd name="T86" fmla="*/ 16471 w 41"/>
                <a:gd name="T87" fmla="*/ 29671 h 105"/>
                <a:gd name="T88" fmla="*/ 15522 w 41"/>
                <a:gd name="T89" fmla="*/ 32460 h 105"/>
                <a:gd name="T90" fmla="*/ 14566 w 41"/>
                <a:gd name="T91" fmla="*/ 35788 h 105"/>
                <a:gd name="T92" fmla="*/ 13270 w 41"/>
                <a:gd name="T93" fmla="*/ 38432 h 105"/>
                <a:gd name="T94" fmla="*/ 11881 w 41"/>
                <a:gd name="T95" fmla="*/ 41271 h 105"/>
                <a:gd name="T96" fmla="*/ 10481 w 41"/>
                <a:gd name="T97" fmla="*/ 44044 h 105"/>
                <a:gd name="T98" fmla="*/ 8789 w 41"/>
                <a:gd name="T99" fmla="*/ 46953 h 105"/>
                <a:gd name="T100" fmla="*/ 7373 w 41"/>
                <a:gd name="T101" fmla="*/ 48848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7" name="Freeform 313">
              <a:extLst>
                <a:ext uri="{FF2B5EF4-FFF2-40B4-BE49-F238E27FC236}">
                  <a16:creationId xmlns:a16="http://schemas.microsoft.com/office/drawing/2014/main" id="{C602DB12-1558-4C31-A6CC-468E5186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42208 h 92"/>
                <a:gd name="T2" fmla="*/ 0 w 48"/>
                <a:gd name="T3" fmla="*/ 41225 h 92"/>
                <a:gd name="T4" fmla="*/ 489 w 48"/>
                <a:gd name="T5" fmla="*/ 40814 h 92"/>
                <a:gd name="T6" fmla="*/ 1457 w 48"/>
                <a:gd name="T7" fmla="*/ 39864 h 92"/>
                <a:gd name="T8" fmla="*/ 2397 w 48"/>
                <a:gd name="T9" fmla="*/ 38904 h 92"/>
                <a:gd name="T10" fmla="*/ 3792 w 48"/>
                <a:gd name="T11" fmla="*/ 36635 h 92"/>
                <a:gd name="T12" fmla="*/ 5708 w 48"/>
                <a:gd name="T13" fmla="*/ 32835 h 92"/>
                <a:gd name="T14" fmla="*/ 7505 w 48"/>
                <a:gd name="T15" fmla="*/ 29791 h 92"/>
                <a:gd name="T16" fmla="*/ 8473 w 48"/>
                <a:gd name="T17" fmla="*/ 28364 h 92"/>
                <a:gd name="T18" fmla="*/ 8900 w 48"/>
                <a:gd name="T19" fmla="*/ 26910 h 92"/>
                <a:gd name="T20" fmla="*/ 9389 w 48"/>
                <a:gd name="T21" fmla="*/ 24627 h 92"/>
                <a:gd name="T22" fmla="*/ 10325 w 48"/>
                <a:gd name="T23" fmla="*/ 19911 h 92"/>
                <a:gd name="T24" fmla="*/ 10814 w 48"/>
                <a:gd name="T25" fmla="*/ 14809 h 92"/>
                <a:gd name="T26" fmla="*/ 10814 w 48"/>
                <a:gd name="T27" fmla="*/ 9814 h 92"/>
                <a:gd name="T28" fmla="*/ 10325 w 48"/>
                <a:gd name="T29" fmla="*/ 5209 h 92"/>
                <a:gd name="T30" fmla="*/ 9868 w 48"/>
                <a:gd name="T31" fmla="*/ 2817 h 92"/>
                <a:gd name="T32" fmla="*/ 9389 w 48"/>
                <a:gd name="T33" fmla="*/ 967 h 92"/>
                <a:gd name="T34" fmla="*/ 9389 w 48"/>
                <a:gd name="T35" fmla="*/ 489 h 92"/>
                <a:gd name="T36" fmla="*/ 11297 w 48"/>
                <a:gd name="T37" fmla="*/ 1913 h 92"/>
                <a:gd name="T38" fmla="*/ 12962 w 48"/>
                <a:gd name="T39" fmla="*/ 3784 h 92"/>
                <a:gd name="T40" fmla="*/ 14357 w 48"/>
                <a:gd name="T41" fmla="*/ 5573 h 92"/>
                <a:gd name="T42" fmla="*/ 15327 w 48"/>
                <a:gd name="T43" fmla="*/ 7968 h 92"/>
                <a:gd name="T44" fmla="*/ 15821 w 48"/>
                <a:gd name="T45" fmla="*/ 9814 h 92"/>
                <a:gd name="T46" fmla="*/ 16279 w 48"/>
                <a:gd name="T47" fmla="*/ 10305 h 92"/>
                <a:gd name="T48" fmla="*/ 17615 w 48"/>
                <a:gd name="T49" fmla="*/ 10785 h 92"/>
                <a:gd name="T50" fmla="*/ 19042 w 48"/>
                <a:gd name="T51" fmla="*/ 10305 h 92"/>
                <a:gd name="T52" fmla="*/ 20009 w 48"/>
                <a:gd name="T53" fmla="*/ 8880 h 92"/>
                <a:gd name="T54" fmla="*/ 21862 w 48"/>
                <a:gd name="T55" fmla="*/ 6997 h 92"/>
                <a:gd name="T56" fmla="*/ 21862 w 48"/>
                <a:gd name="T57" fmla="*/ 7486 h 92"/>
                <a:gd name="T58" fmla="*/ 20934 w 48"/>
                <a:gd name="T59" fmla="*/ 10785 h 92"/>
                <a:gd name="T60" fmla="*/ 20435 w 48"/>
                <a:gd name="T61" fmla="*/ 11990 h 92"/>
                <a:gd name="T62" fmla="*/ 19042 w 48"/>
                <a:gd name="T63" fmla="*/ 13415 h 92"/>
                <a:gd name="T64" fmla="*/ 17126 w 48"/>
                <a:gd name="T65" fmla="*/ 14809 h 92"/>
                <a:gd name="T66" fmla="*/ 17126 w 48"/>
                <a:gd name="T67" fmla="*/ 16234 h 92"/>
                <a:gd name="T68" fmla="*/ 16769 w 48"/>
                <a:gd name="T69" fmla="*/ 20839 h 92"/>
                <a:gd name="T70" fmla="*/ 15821 w 48"/>
                <a:gd name="T71" fmla="*/ 24627 h 92"/>
                <a:gd name="T72" fmla="*/ 14357 w 48"/>
                <a:gd name="T73" fmla="*/ 28839 h 92"/>
                <a:gd name="T74" fmla="*/ 12502 w 48"/>
                <a:gd name="T75" fmla="*/ 32360 h 92"/>
                <a:gd name="T76" fmla="*/ 11297 w 48"/>
                <a:gd name="T77" fmla="*/ 33816 h 92"/>
                <a:gd name="T78" fmla="*/ 9389 w 48"/>
                <a:gd name="T79" fmla="*/ 35652 h 92"/>
                <a:gd name="T80" fmla="*/ 8900 w 48"/>
                <a:gd name="T81" fmla="*/ 35652 h 92"/>
                <a:gd name="T82" fmla="*/ 7994 w 48"/>
                <a:gd name="T83" fmla="*/ 36149 h 92"/>
                <a:gd name="T84" fmla="*/ 6549 w 48"/>
                <a:gd name="T85" fmla="*/ 36149 h 92"/>
                <a:gd name="T86" fmla="*/ 5708 w 48"/>
                <a:gd name="T87" fmla="*/ 37108 h 92"/>
                <a:gd name="T88" fmla="*/ 4281 w 48"/>
                <a:gd name="T89" fmla="*/ 38408 h 92"/>
                <a:gd name="T90" fmla="*/ 3309 w 48"/>
                <a:gd name="T91" fmla="*/ 39864 h 92"/>
                <a:gd name="T92" fmla="*/ 2397 w 48"/>
                <a:gd name="T93" fmla="*/ 41722 h 92"/>
                <a:gd name="T94" fmla="*/ 1457 w 48"/>
                <a:gd name="T95" fmla="*/ 42208 h 92"/>
                <a:gd name="T96" fmla="*/ 0 w 48"/>
                <a:gd name="T97" fmla="*/ 42681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8" name="Freeform 314">
              <a:extLst>
                <a:ext uri="{FF2B5EF4-FFF2-40B4-BE49-F238E27FC236}">
                  <a16:creationId xmlns:a16="http://schemas.microsoft.com/office/drawing/2014/main" id="{F6BF3B93-9537-4FE9-94B7-5BB09D61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0347 w 27"/>
                <a:gd name="T1" fmla="*/ 11656 h 27"/>
                <a:gd name="T2" fmla="*/ 8986 w 27"/>
                <a:gd name="T3" fmla="*/ 10747 h 27"/>
                <a:gd name="T4" fmla="*/ 7322 w 27"/>
                <a:gd name="T5" fmla="*/ 9440 h 27"/>
                <a:gd name="T6" fmla="*/ 5938 w 27"/>
                <a:gd name="T7" fmla="*/ 8623 h 27"/>
                <a:gd name="T8" fmla="*/ 4809 w 27"/>
                <a:gd name="T9" fmla="*/ 7322 h 27"/>
                <a:gd name="T10" fmla="*/ 3502 w 27"/>
                <a:gd name="T11" fmla="*/ 5938 h 27"/>
                <a:gd name="T12" fmla="*/ 2685 w 27"/>
                <a:gd name="T13" fmla="*/ 5718 h 27"/>
                <a:gd name="T14" fmla="*/ 2238 w 27"/>
                <a:gd name="T15" fmla="*/ 4809 h 27"/>
                <a:gd name="T16" fmla="*/ 1784 w 27"/>
                <a:gd name="T17" fmla="*/ 4393 h 27"/>
                <a:gd name="T18" fmla="*/ 909 w 27"/>
                <a:gd name="T19" fmla="*/ 3502 h 27"/>
                <a:gd name="T20" fmla="*/ 463 w 27"/>
                <a:gd name="T21" fmla="*/ 2685 h 27"/>
                <a:gd name="T22" fmla="*/ 0 w 27"/>
                <a:gd name="T23" fmla="*/ 1784 h 27"/>
                <a:gd name="T24" fmla="*/ 0 w 27"/>
                <a:gd name="T25" fmla="*/ 1784 h 27"/>
                <a:gd name="T26" fmla="*/ 0 w 27"/>
                <a:gd name="T27" fmla="*/ 1368 h 27"/>
                <a:gd name="T28" fmla="*/ 0 w 27"/>
                <a:gd name="T29" fmla="*/ 1368 h 27"/>
                <a:gd name="T30" fmla="*/ 463 w 27"/>
                <a:gd name="T31" fmla="*/ 909 h 27"/>
                <a:gd name="T32" fmla="*/ 463 w 27"/>
                <a:gd name="T33" fmla="*/ 909 h 27"/>
                <a:gd name="T34" fmla="*/ 909 w 27"/>
                <a:gd name="T35" fmla="*/ 463 h 27"/>
                <a:gd name="T36" fmla="*/ 909 w 27"/>
                <a:gd name="T37" fmla="*/ 463 h 27"/>
                <a:gd name="T38" fmla="*/ 1368 w 27"/>
                <a:gd name="T39" fmla="*/ 0 h 27"/>
                <a:gd name="T40" fmla="*/ 1784 w 27"/>
                <a:gd name="T41" fmla="*/ 463 h 27"/>
                <a:gd name="T42" fmla="*/ 1784 w 27"/>
                <a:gd name="T43" fmla="*/ 463 h 27"/>
                <a:gd name="T44" fmla="*/ 2238 w 27"/>
                <a:gd name="T45" fmla="*/ 909 h 27"/>
                <a:gd name="T46" fmla="*/ 2238 w 27"/>
                <a:gd name="T47" fmla="*/ 909 h 27"/>
                <a:gd name="T48" fmla="*/ 2685 w 27"/>
                <a:gd name="T49" fmla="*/ 1368 h 27"/>
                <a:gd name="T50" fmla="*/ 3025 w 27"/>
                <a:gd name="T51" fmla="*/ 1784 h 27"/>
                <a:gd name="T52" fmla="*/ 3502 w 27"/>
                <a:gd name="T53" fmla="*/ 2238 h 27"/>
                <a:gd name="T54" fmla="*/ 4393 w 27"/>
                <a:gd name="T55" fmla="*/ 2685 h 27"/>
                <a:gd name="T56" fmla="*/ 4809 w 27"/>
                <a:gd name="T57" fmla="*/ 3025 h 27"/>
                <a:gd name="T58" fmla="*/ 5718 w 27"/>
                <a:gd name="T59" fmla="*/ 3025 h 27"/>
                <a:gd name="T60" fmla="*/ 6415 w 27"/>
                <a:gd name="T61" fmla="*/ 3502 h 27"/>
                <a:gd name="T62" fmla="*/ 7722 w 27"/>
                <a:gd name="T63" fmla="*/ 3934 h 27"/>
                <a:gd name="T64" fmla="*/ 8623 w 27"/>
                <a:gd name="T65" fmla="*/ 4393 h 27"/>
                <a:gd name="T66" fmla="*/ 8986 w 27"/>
                <a:gd name="T67" fmla="*/ 4393 h 27"/>
                <a:gd name="T68" fmla="*/ 9903 w 27"/>
                <a:gd name="T69" fmla="*/ 4809 h 27"/>
                <a:gd name="T70" fmla="*/ 10747 w 27"/>
                <a:gd name="T71" fmla="*/ 4809 h 27"/>
                <a:gd name="T72" fmla="*/ 11224 w 27"/>
                <a:gd name="T73" fmla="*/ 4809 h 27"/>
                <a:gd name="T74" fmla="*/ 11656 w 27"/>
                <a:gd name="T75" fmla="*/ 4809 h 27"/>
                <a:gd name="T76" fmla="*/ 11656 w 27"/>
                <a:gd name="T77" fmla="*/ 5718 h 27"/>
                <a:gd name="T78" fmla="*/ 11656 w 27"/>
                <a:gd name="T79" fmla="*/ 5938 h 27"/>
                <a:gd name="T80" fmla="*/ 11656 w 27"/>
                <a:gd name="T81" fmla="*/ 6415 h 27"/>
                <a:gd name="T82" fmla="*/ 11224 w 27"/>
                <a:gd name="T83" fmla="*/ 6874 h 27"/>
                <a:gd name="T84" fmla="*/ 11224 w 27"/>
                <a:gd name="T85" fmla="*/ 7322 h 27"/>
                <a:gd name="T86" fmla="*/ 10747 w 27"/>
                <a:gd name="T87" fmla="*/ 8199 h 27"/>
                <a:gd name="T88" fmla="*/ 10747 w 27"/>
                <a:gd name="T89" fmla="*/ 8986 h 27"/>
                <a:gd name="T90" fmla="*/ 10747 w 27"/>
                <a:gd name="T91" fmla="*/ 9903 h 27"/>
                <a:gd name="T92" fmla="*/ 10747 w 27"/>
                <a:gd name="T93" fmla="*/ 10347 h 27"/>
                <a:gd name="T94" fmla="*/ 10747 w 27"/>
                <a:gd name="T95" fmla="*/ 10747 h 27"/>
                <a:gd name="T96" fmla="*/ 10747 w 27"/>
                <a:gd name="T97" fmla="*/ 11224 h 27"/>
                <a:gd name="T98" fmla="*/ 10747 w 27"/>
                <a:gd name="T99" fmla="*/ 11656 h 27"/>
                <a:gd name="T100" fmla="*/ 10347 w 27"/>
                <a:gd name="T101" fmla="*/ 11656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79" name="Freeform 315">
              <a:extLst>
                <a:ext uri="{FF2B5EF4-FFF2-40B4-BE49-F238E27FC236}">
                  <a16:creationId xmlns:a16="http://schemas.microsoft.com/office/drawing/2014/main" id="{BD97366A-11EF-4801-AE57-5095A4BD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5120 w 10"/>
                <a:gd name="T1" fmla="*/ 5632 h 11"/>
                <a:gd name="T2" fmla="*/ 4096 w 10"/>
                <a:gd name="T3" fmla="*/ 5120 h 11"/>
                <a:gd name="T4" fmla="*/ 3584 w 10"/>
                <a:gd name="T5" fmla="*/ 4608 h 11"/>
                <a:gd name="T6" fmla="*/ 2560 w 10"/>
                <a:gd name="T7" fmla="*/ 4096 h 11"/>
                <a:gd name="T8" fmla="*/ 2048 w 10"/>
                <a:gd name="T9" fmla="*/ 3584 h 11"/>
                <a:gd name="T10" fmla="*/ 1536 w 10"/>
                <a:gd name="T11" fmla="*/ 3072 h 11"/>
                <a:gd name="T12" fmla="*/ 1024 w 10"/>
                <a:gd name="T13" fmla="*/ 2560 h 11"/>
                <a:gd name="T14" fmla="*/ 512 w 10"/>
                <a:gd name="T15" fmla="*/ 2048 h 11"/>
                <a:gd name="T16" fmla="*/ 0 w 10"/>
                <a:gd name="T17" fmla="*/ 1536 h 11"/>
                <a:gd name="T18" fmla="*/ 0 w 10"/>
                <a:gd name="T19" fmla="*/ 1536 h 11"/>
                <a:gd name="T20" fmla="*/ 0 w 10"/>
                <a:gd name="T21" fmla="*/ 1024 h 11"/>
                <a:gd name="T22" fmla="*/ 0 w 10"/>
                <a:gd name="T23" fmla="*/ 1024 h 11"/>
                <a:gd name="T24" fmla="*/ 512 w 10"/>
                <a:gd name="T25" fmla="*/ 512 h 11"/>
                <a:gd name="T26" fmla="*/ 512 w 10"/>
                <a:gd name="T27" fmla="*/ 512 h 11"/>
                <a:gd name="T28" fmla="*/ 1024 w 10"/>
                <a:gd name="T29" fmla="*/ 512 h 11"/>
                <a:gd name="T30" fmla="*/ 1024 w 10"/>
                <a:gd name="T31" fmla="*/ 0 h 11"/>
                <a:gd name="T32" fmla="*/ 1536 w 10"/>
                <a:gd name="T33" fmla="*/ 0 h 11"/>
                <a:gd name="T34" fmla="*/ 1536 w 10"/>
                <a:gd name="T35" fmla="*/ 512 h 11"/>
                <a:gd name="T36" fmla="*/ 1536 w 10"/>
                <a:gd name="T37" fmla="*/ 512 h 11"/>
                <a:gd name="T38" fmla="*/ 2560 w 10"/>
                <a:gd name="T39" fmla="*/ 1024 h 11"/>
                <a:gd name="T40" fmla="*/ 3072 w 10"/>
                <a:gd name="T41" fmla="*/ 2048 h 11"/>
                <a:gd name="T42" fmla="*/ 3072 w 10"/>
                <a:gd name="T43" fmla="*/ 2048 h 11"/>
                <a:gd name="T44" fmla="*/ 3584 w 10"/>
                <a:gd name="T45" fmla="*/ 2560 h 11"/>
                <a:gd name="T46" fmla="*/ 4096 w 10"/>
                <a:gd name="T47" fmla="*/ 3072 h 11"/>
                <a:gd name="T48" fmla="*/ 4608 w 10"/>
                <a:gd name="T49" fmla="*/ 4096 h 11"/>
                <a:gd name="T50" fmla="*/ 4608 w 10"/>
                <a:gd name="T51" fmla="*/ 4608 h 11"/>
                <a:gd name="T52" fmla="*/ 5120 w 10"/>
                <a:gd name="T53" fmla="*/ 4608 h 11"/>
                <a:gd name="T54" fmla="*/ 5120 w 10"/>
                <a:gd name="T55" fmla="*/ 5120 h 11"/>
                <a:gd name="T56" fmla="*/ 5120 w 10"/>
                <a:gd name="T57" fmla="*/ 5632 h 11"/>
                <a:gd name="T58" fmla="*/ 5120 w 10"/>
                <a:gd name="T59" fmla="*/ 5632 h 11"/>
                <a:gd name="T60" fmla="*/ 5120 w 10"/>
                <a:gd name="T61" fmla="*/ 563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0" name="Freeform 316">
              <a:extLst>
                <a:ext uri="{FF2B5EF4-FFF2-40B4-BE49-F238E27FC236}">
                  <a16:creationId xmlns:a16="http://schemas.microsoft.com/office/drawing/2014/main" id="{5074A865-BB6C-415F-B5D9-BE6E9F1F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0321 w 47"/>
                <a:gd name="T1" fmla="*/ 41432 h 96"/>
                <a:gd name="T2" fmla="*/ 9854 w 47"/>
                <a:gd name="T3" fmla="*/ 38172 h 96"/>
                <a:gd name="T4" fmla="*/ 10790 w 47"/>
                <a:gd name="T5" fmla="*/ 38172 h 96"/>
                <a:gd name="T6" fmla="*/ 12498 w 47"/>
                <a:gd name="T7" fmla="*/ 38653 h 96"/>
                <a:gd name="T8" fmla="*/ 13441 w 47"/>
                <a:gd name="T9" fmla="*/ 38172 h 96"/>
                <a:gd name="T10" fmla="*/ 13922 w 47"/>
                <a:gd name="T11" fmla="*/ 37687 h 96"/>
                <a:gd name="T12" fmla="*/ 12017 w 47"/>
                <a:gd name="T13" fmla="*/ 37687 h 96"/>
                <a:gd name="T14" fmla="*/ 10790 w 47"/>
                <a:gd name="T15" fmla="*/ 37687 h 96"/>
                <a:gd name="T16" fmla="*/ 9854 w 47"/>
                <a:gd name="T17" fmla="*/ 37196 h 96"/>
                <a:gd name="T18" fmla="*/ 9365 w 47"/>
                <a:gd name="T19" fmla="*/ 36288 h 96"/>
                <a:gd name="T20" fmla="*/ 9365 w 47"/>
                <a:gd name="T21" fmla="*/ 34863 h 96"/>
                <a:gd name="T22" fmla="*/ 9854 w 47"/>
                <a:gd name="T23" fmla="*/ 34368 h 96"/>
                <a:gd name="T24" fmla="*/ 11526 w 47"/>
                <a:gd name="T25" fmla="*/ 33895 h 96"/>
                <a:gd name="T26" fmla="*/ 11526 w 47"/>
                <a:gd name="T27" fmla="*/ 33189 h 96"/>
                <a:gd name="T28" fmla="*/ 9365 w 47"/>
                <a:gd name="T29" fmla="*/ 33648 h 96"/>
                <a:gd name="T30" fmla="*/ 7972 w 47"/>
                <a:gd name="T31" fmla="*/ 33648 h 96"/>
                <a:gd name="T32" fmla="*/ 7497 w 47"/>
                <a:gd name="T33" fmla="*/ 32716 h 96"/>
                <a:gd name="T34" fmla="*/ 7497 w 47"/>
                <a:gd name="T35" fmla="*/ 31732 h 96"/>
                <a:gd name="T36" fmla="*/ 5580 w 47"/>
                <a:gd name="T37" fmla="*/ 33189 h 96"/>
                <a:gd name="T38" fmla="*/ 4244 w 47"/>
                <a:gd name="T39" fmla="*/ 34368 h 96"/>
                <a:gd name="T40" fmla="*/ 2820 w 47"/>
                <a:gd name="T41" fmla="*/ 34863 h 96"/>
                <a:gd name="T42" fmla="*/ 968 w 47"/>
                <a:gd name="T43" fmla="*/ 35352 h 96"/>
                <a:gd name="T44" fmla="*/ 0 w 47"/>
                <a:gd name="T45" fmla="*/ 34863 h 96"/>
                <a:gd name="T46" fmla="*/ 1425 w 47"/>
                <a:gd name="T47" fmla="*/ 30335 h 96"/>
                <a:gd name="T48" fmla="*/ 2820 w 47"/>
                <a:gd name="T49" fmla="*/ 24290 h 96"/>
                <a:gd name="T50" fmla="*/ 3308 w 47"/>
                <a:gd name="T51" fmla="*/ 17615 h 96"/>
                <a:gd name="T52" fmla="*/ 3308 w 47"/>
                <a:gd name="T53" fmla="*/ 11297 h 96"/>
                <a:gd name="T54" fmla="*/ 2392 w 47"/>
                <a:gd name="T55" fmla="*/ 7040 h 96"/>
                <a:gd name="T56" fmla="*/ 1915 w 47"/>
                <a:gd name="T57" fmla="*/ 3792 h 96"/>
                <a:gd name="T58" fmla="*/ 968 w 47"/>
                <a:gd name="T59" fmla="*/ 968 h 96"/>
                <a:gd name="T60" fmla="*/ 489 w 47"/>
                <a:gd name="T61" fmla="*/ 489 h 96"/>
                <a:gd name="T62" fmla="*/ 0 w 47"/>
                <a:gd name="T63" fmla="*/ 0 h 96"/>
                <a:gd name="T64" fmla="*/ 1425 w 47"/>
                <a:gd name="T65" fmla="*/ 0 h 96"/>
                <a:gd name="T66" fmla="*/ 4244 w 47"/>
                <a:gd name="T67" fmla="*/ 0 h 96"/>
                <a:gd name="T68" fmla="*/ 8398 w 47"/>
                <a:gd name="T69" fmla="*/ 489 h 96"/>
                <a:gd name="T70" fmla="*/ 12017 w 47"/>
                <a:gd name="T71" fmla="*/ 1457 h 96"/>
                <a:gd name="T72" fmla="*/ 14834 w 47"/>
                <a:gd name="T73" fmla="*/ 1916 h 96"/>
                <a:gd name="T74" fmla="*/ 16617 w 47"/>
                <a:gd name="T75" fmla="*/ 2884 h 96"/>
                <a:gd name="T76" fmla="*/ 17603 w 47"/>
                <a:gd name="T77" fmla="*/ 3792 h 96"/>
                <a:gd name="T78" fmla="*/ 17603 w 47"/>
                <a:gd name="T79" fmla="*/ 4281 h 96"/>
                <a:gd name="T80" fmla="*/ 19498 w 47"/>
                <a:gd name="T81" fmla="*/ 7505 h 96"/>
                <a:gd name="T82" fmla="*/ 20895 w 47"/>
                <a:gd name="T83" fmla="*/ 11297 h 96"/>
                <a:gd name="T84" fmla="*/ 21350 w 47"/>
                <a:gd name="T85" fmla="*/ 15327 h 96"/>
                <a:gd name="T86" fmla="*/ 21847 w 47"/>
                <a:gd name="T87" fmla="*/ 19530 h 96"/>
                <a:gd name="T88" fmla="*/ 21350 w 47"/>
                <a:gd name="T89" fmla="*/ 23815 h 96"/>
                <a:gd name="T90" fmla="*/ 20422 w 47"/>
                <a:gd name="T91" fmla="*/ 28415 h 96"/>
                <a:gd name="T92" fmla="*/ 19029 w 47"/>
                <a:gd name="T93" fmla="*/ 32716 h 96"/>
                <a:gd name="T94" fmla="*/ 17603 w 47"/>
                <a:gd name="T95" fmla="*/ 36288 h 96"/>
                <a:gd name="T96" fmla="*/ 15317 w 47"/>
                <a:gd name="T97" fmla="*/ 39973 h 96"/>
                <a:gd name="T98" fmla="*/ 12953 w 47"/>
                <a:gd name="T99" fmla="*/ 4326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1" name="Freeform 317">
              <a:extLst>
                <a:ext uri="{FF2B5EF4-FFF2-40B4-BE49-F238E27FC236}">
                  <a16:creationId xmlns:a16="http://schemas.microsoft.com/office/drawing/2014/main" id="{E9B2F6EF-305E-4AFC-9C0F-BCBE4778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8321 w 40"/>
                <a:gd name="T1" fmla="*/ 40212 h 90"/>
                <a:gd name="T2" fmla="*/ 5980 w 40"/>
                <a:gd name="T3" fmla="*/ 37414 h 90"/>
                <a:gd name="T4" fmla="*/ 3729 w 40"/>
                <a:gd name="T5" fmla="*/ 34657 h 90"/>
                <a:gd name="T6" fmla="*/ 1888 w 40"/>
                <a:gd name="T7" fmla="*/ 31348 h 90"/>
                <a:gd name="T8" fmla="*/ 484 w 40"/>
                <a:gd name="T9" fmla="*/ 28779 h 90"/>
                <a:gd name="T10" fmla="*/ 0 w 40"/>
                <a:gd name="T11" fmla="*/ 26868 h 90"/>
                <a:gd name="T12" fmla="*/ 1416 w 40"/>
                <a:gd name="T13" fmla="*/ 26024 h 90"/>
                <a:gd name="T14" fmla="*/ 2797 w 40"/>
                <a:gd name="T15" fmla="*/ 25571 h 90"/>
                <a:gd name="T16" fmla="*/ 6464 w 40"/>
                <a:gd name="T17" fmla="*/ 24600 h 90"/>
                <a:gd name="T18" fmla="*/ 8321 w 40"/>
                <a:gd name="T19" fmla="*/ 23704 h 90"/>
                <a:gd name="T20" fmla="*/ 9253 w 40"/>
                <a:gd name="T21" fmla="*/ 22280 h 90"/>
                <a:gd name="T22" fmla="*/ 9490 w 40"/>
                <a:gd name="T23" fmla="*/ 20826 h 90"/>
                <a:gd name="T24" fmla="*/ 9253 w 40"/>
                <a:gd name="T25" fmla="*/ 18917 h 90"/>
                <a:gd name="T26" fmla="*/ 7837 w 40"/>
                <a:gd name="T27" fmla="*/ 15729 h 90"/>
                <a:gd name="T28" fmla="*/ 8321 w 40"/>
                <a:gd name="T29" fmla="*/ 14305 h 90"/>
                <a:gd name="T30" fmla="*/ 9253 w 40"/>
                <a:gd name="T31" fmla="*/ 13831 h 90"/>
                <a:gd name="T32" fmla="*/ 9490 w 40"/>
                <a:gd name="T33" fmla="*/ 12929 h 90"/>
                <a:gd name="T34" fmla="*/ 9490 w 40"/>
                <a:gd name="T35" fmla="*/ 11985 h 90"/>
                <a:gd name="T36" fmla="*/ 9490 w 40"/>
                <a:gd name="T37" fmla="*/ 11014 h 90"/>
                <a:gd name="T38" fmla="*/ 9253 w 40"/>
                <a:gd name="T39" fmla="*/ 9810 h 90"/>
                <a:gd name="T40" fmla="*/ 8785 w 40"/>
                <a:gd name="T41" fmla="*/ 8860 h 90"/>
                <a:gd name="T42" fmla="*/ 7837 w 40"/>
                <a:gd name="T43" fmla="*/ 7953 h 90"/>
                <a:gd name="T44" fmla="*/ 6940 w 40"/>
                <a:gd name="T45" fmla="*/ 6993 h 90"/>
                <a:gd name="T46" fmla="*/ 5524 w 40"/>
                <a:gd name="T47" fmla="*/ 6537 h 90"/>
                <a:gd name="T48" fmla="*/ 4213 w 40"/>
                <a:gd name="T49" fmla="*/ 6537 h 90"/>
                <a:gd name="T50" fmla="*/ 3729 w 40"/>
                <a:gd name="T51" fmla="*/ 6537 h 90"/>
                <a:gd name="T52" fmla="*/ 3729 w 40"/>
                <a:gd name="T53" fmla="*/ 6060 h 90"/>
                <a:gd name="T54" fmla="*/ 4685 w 40"/>
                <a:gd name="T55" fmla="*/ 4725 h 90"/>
                <a:gd name="T56" fmla="*/ 6464 w 40"/>
                <a:gd name="T57" fmla="*/ 2816 h 90"/>
                <a:gd name="T58" fmla="*/ 7837 w 40"/>
                <a:gd name="T59" fmla="*/ 1424 h 90"/>
                <a:gd name="T60" fmla="*/ 8321 w 40"/>
                <a:gd name="T61" fmla="*/ 489 h 90"/>
                <a:gd name="T62" fmla="*/ 9490 w 40"/>
                <a:gd name="T63" fmla="*/ 489 h 90"/>
                <a:gd name="T64" fmla="*/ 10910 w 40"/>
                <a:gd name="T65" fmla="*/ 1424 h 90"/>
                <a:gd name="T66" fmla="*/ 12294 w 40"/>
                <a:gd name="T67" fmla="*/ 2389 h 90"/>
                <a:gd name="T68" fmla="*/ 12766 w 40"/>
                <a:gd name="T69" fmla="*/ 3783 h 90"/>
                <a:gd name="T70" fmla="*/ 13219 w 40"/>
                <a:gd name="T71" fmla="*/ 5569 h 90"/>
                <a:gd name="T72" fmla="*/ 13707 w 40"/>
                <a:gd name="T73" fmla="*/ 9345 h 90"/>
                <a:gd name="T74" fmla="*/ 13707 w 40"/>
                <a:gd name="T75" fmla="*/ 11985 h 90"/>
                <a:gd name="T76" fmla="*/ 13707 w 40"/>
                <a:gd name="T77" fmla="*/ 12929 h 90"/>
                <a:gd name="T78" fmla="*/ 14058 w 40"/>
                <a:gd name="T79" fmla="*/ 13831 h 90"/>
                <a:gd name="T80" fmla="*/ 14546 w 40"/>
                <a:gd name="T81" fmla="*/ 13346 h 90"/>
                <a:gd name="T82" fmla="*/ 14546 w 40"/>
                <a:gd name="T83" fmla="*/ 12438 h 90"/>
                <a:gd name="T84" fmla="*/ 14546 w 40"/>
                <a:gd name="T85" fmla="*/ 10280 h 90"/>
                <a:gd name="T86" fmla="*/ 14058 w 40"/>
                <a:gd name="T87" fmla="*/ 6993 h 90"/>
                <a:gd name="T88" fmla="*/ 13707 w 40"/>
                <a:gd name="T89" fmla="*/ 3783 h 90"/>
                <a:gd name="T90" fmla="*/ 13219 w 40"/>
                <a:gd name="T91" fmla="*/ 2389 h 90"/>
                <a:gd name="T92" fmla="*/ 12294 w 40"/>
                <a:gd name="T93" fmla="*/ 1424 h 90"/>
                <a:gd name="T94" fmla="*/ 11811 w 40"/>
                <a:gd name="T95" fmla="*/ 967 h 90"/>
                <a:gd name="T96" fmla="*/ 11394 w 40"/>
                <a:gd name="T97" fmla="*/ 0 h 90"/>
                <a:gd name="T98" fmla="*/ 12294 w 40"/>
                <a:gd name="T99" fmla="*/ 489 h 90"/>
                <a:gd name="T100" fmla="*/ 13707 w 40"/>
                <a:gd name="T101" fmla="*/ 967 h 90"/>
                <a:gd name="T102" fmla="*/ 15962 w 40"/>
                <a:gd name="T103" fmla="*/ 3783 h 90"/>
                <a:gd name="T104" fmla="*/ 17350 w 40"/>
                <a:gd name="T105" fmla="*/ 7482 h 90"/>
                <a:gd name="T106" fmla="*/ 17818 w 40"/>
                <a:gd name="T107" fmla="*/ 11505 h 90"/>
                <a:gd name="T108" fmla="*/ 18275 w 40"/>
                <a:gd name="T109" fmla="*/ 15255 h 90"/>
                <a:gd name="T110" fmla="*/ 18275 w 40"/>
                <a:gd name="T111" fmla="*/ 19402 h 90"/>
                <a:gd name="T112" fmla="*/ 17350 w 40"/>
                <a:gd name="T113" fmla="*/ 23207 h 90"/>
                <a:gd name="T114" fmla="*/ 16434 w 40"/>
                <a:gd name="T115" fmla="*/ 27355 h 90"/>
                <a:gd name="T116" fmla="*/ 15014 w 40"/>
                <a:gd name="T117" fmla="*/ 31108 h 90"/>
                <a:gd name="T118" fmla="*/ 13707 w 40"/>
                <a:gd name="T119" fmla="*/ 34657 h 90"/>
                <a:gd name="T120" fmla="*/ 11811 w 40"/>
                <a:gd name="T121" fmla="*/ 37884 h 90"/>
                <a:gd name="T122" fmla="*/ 9490 w 40"/>
                <a:gd name="T123" fmla="*/ 41658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2" name="Freeform 318">
              <a:extLst>
                <a:ext uri="{FF2B5EF4-FFF2-40B4-BE49-F238E27FC236}">
                  <a16:creationId xmlns:a16="http://schemas.microsoft.com/office/drawing/2014/main" id="{FC0078E3-9EFF-4613-9706-60449457F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9728 w 22"/>
                <a:gd name="T1" fmla="*/ 6643 h 17"/>
                <a:gd name="T2" fmla="*/ 9216 w 22"/>
                <a:gd name="T3" fmla="*/ 6643 h 17"/>
                <a:gd name="T4" fmla="*/ 9216 w 22"/>
                <a:gd name="T5" fmla="*/ 6202 h 17"/>
                <a:gd name="T6" fmla="*/ 9216 w 22"/>
                <a:gd name="T7" fmla="*/ 6202 h 17"/>
                <a:gd name="T8" fmla="*/ 9216 w 22"/>
                <a:gd name="T9" fmla="*/ 6202 h 17"/>
                <a:gd name="T10" fmla="*/ 9216 w 22"/>
                <a:gd name="T11" fmla="*/ 5853 h 17"/>
                <a:gd name="T12" fmla="*/ 9216 w 22"/>
                <a:gd name="T13" fmla="*/ 5853 h 17"/>
                <a:gd name="T14" fmla="*/ 9216 w 22"/>
                <a:gd name="T15" fmla="*/ 5853 h 17"/>
                <a:gd name="T16" fmla="*/ 6656 w 22"/>
                <a:gd name="T17" fmla="*/ 5400 h 17"/>
                <a:gd name="T18" fmla="*/ 4608 w 22"/>
                <a:gd name="T19" fmla="*/ 5068 h 17"/>
                <a:gd name="T20" fmla="*/ 3072 w 22"/>
                <a:gd name="T21" fmla="*/ 4661 h 17"/>
                <a:gd name="T22" fmla="*/ 2048 w 22"/>
                <a:gd name="T23" fmla="*/ 4661 h 17"/>
                <a:gd name="T24" fmla="*/ 1024 w 22"/>
                <a:gd name="T25" fmla="*/ 4273 h 17"/>
                <a:gd name="T26" fmla="*/ 0 w 22"/>
                <a:gd name="T27" fmla="*/ 3863 h 17"/>
                <a:gd name="T28" fmla="*/ 0 w 22"/>
                <a:gd name="T29" fmla="*/ 3422 h 17"/>
                <a:gd name="T30" fmla="*/ 512 w 22"/>
                <a:gd name="T31" fmla="*/ 3422 h 17"/>
                <a:gd name="T32" fmla="*/ 512 w 22"/>
                <a:gd name="T33" fmla="*/ 3422 h 17"/>
                <a:gd name="T34" fmla="*/ 1024 w 22"/>
                <a:gd name="T35" fmla="*/ 3195 h 17"/>
                <a:gd name="T36" fmla="*/ 1536 w 22"/>
                <a:gd name="T37" fmla="*/ 3195 h 17"/>
                <a:gd name="T38" fmla="*/ 2560 w 22"/>
                <a:gd name="T39" fmla="*/ 2782 h 17"/>
                <a:gd name="T40" fmla="*/ 3584 w 22"/>
                <a:gd name="T41" fmla="*/ 1990 h 17"/>
                <a:gd name="T42" fmla="*/ 4608 w 22"/>
                <a:gd name="T43" fmla="*/ 1646 h 17"/>
                <a:gd name="T44" fmla="*/ 5120 w 22"/>
                <a:gd name="T45" fmla="*/ 1237 h 17"/>
                <a:gd name="T46" fmla="*/ 5632 w 22"/>
                <a:gd name="T47" fmla="*/ 848 h 17"/>
                <a:gd name="T48" fmla="*/ 6144 w 22"/>
                <a:gd name="T49" fmla="*/ 437 h 17"/>
                <a:gd name="T50" fmla="*/ 6144 w 22"/>
                <a:gd name="T51" fmla="*/ 0 h 17"/>
                <a:gd name="T52" fmla="*/ 6656 w 22"/>
                <a:gd name="T53" fmla="*/ 0 h 17"/>
                <a:gd name="T54" fmla="*/ 7168 w 22"/>
                <a:gd name="T55" fmla="*/ 0 h 17"/>
                <a:gd name="T56" fmla="*/ 7680 w 22"/>
                <a:gd name="T57" fmla="*/ 1237 h 17"/>
                <a:gd name="T58" fmla="*/ 8704 w 22"/>
                <a:gd name="T59" fmla="*/ 2782 h 17"/>
                <a:gd name="T60" fmla="*/ 10240 w 22"/>
                <a:gd name="T61" fmla="*/ 3863 h 17"/>
                <a:gd name="T62" fmla="*/ 11264 w 22"/>
                <a:gd name="T63" fmla="*/ 5400 h 17"/>
                <a:gd name="T64" fmla="*/ 11264 w 22"/>
                <a:gd name="T65" fmla="*/ 5400 h 17"/>
                <a:gd name="T66" fmla="*/ 11264 w 22"/>
                <a:gd name="T67" fmla="*/ 5853 h 17"/>
                <a:gd name="T68" fmla="*/ 10752 w 22"/>
                <a:gd name="T69" fmla="*/ 6202 h 17"/>
                <a:gd name="T70" fmla="*/ 10240 w 22"/>
                <a:gd name="T71" fmla="*/ 6643 h 17"/>
                <a:gd name="T72" fmla="*/ 10240 w 22"/>
                <a:gd name="T73" fmla="*/ 6643 h 17"/>
                <a:gd name="T74" fmla="*/ 9728 w 22"/>
                <a:gd name="T75" fmla="*/ 6643 h 17"/>
                <a:gd name="T76" fmla="*/ 9728 w 22"/>
                <a:gd name="T77" fmla="*/ 6643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3" name="Freeform 319">
              <a:extLst>
                <a:ext uri="{FF2B5EF4-FFF2-40B4-BE49-F238E27FC236}">
                  <a16:creationId xmlns:a16="http://schemas.microsoft.com/office/drawing/2014/main" id="{652B5841-0865-4D5C-B55D-3C3A6D7D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2501 w 21"/>
                <a:gd name="T1" fmla="*/ 8192 h 16"/>
                <a:gd name="T2" fmla="*/ 2150 w 21"/>
                <a:gd name="T3" fmla="*/ 7680 h 16"/>
                <a:gd name="T4" fmla="*/ 1726 w 21"/>
                <a:gd name="T5" fmla="*/ 7680 h 16"/>
                <a:gd name="T6" fmla="*/ 1281 w 21"/>
                <a:gd name="T7" fmla="*/ 7168 h 16"/>
                <a:gd name="T8" fmla="*/ 884 w 21"/>
                <a:gd name="T9" fmla="*/ 6656 h 16"/>
                <a:gd name="T10" fmla="*/ 453 w 21"/>
                <a:gd name="T11" fmla="*/ 6144 h 16"/>
                <a:gd name="T12" fmla="*/ 453 w 21"/>
                <a:gd name="T13" fmla="*/ 6144 h 16"/>
                <a:gd name="T14" fmla="*/ 0 w 21"/>
                <a:gd name="T15" fmla="*/ 6144 h 16"/>
                <a:gd name="T16" fmla="*/ 0 w 21"/>
                <a:gd name="T17" fmla="*/ 5632 h 16"/>
                <a:gd name="T18" fmla="*/ 0 w 21"/>
                <a:gd name="T19" fmla="*/ 5632 h 16"/>
                <a:gd name="T20" fmla="*/ 0 w 21"/>
                <a:gd name="T21" fmla="*/ 5120 h 16"/>
                <a:gd name="T22" fmla="*/ 0 w 21"/>
                <a:gd name="T23" fmla="*/ 5120 h 16"/>
                <a:gd name="T24" fmla="*/ 884 w 21"/>
                <a:gd name="T25" fmla="*/ 4096 h 16"/>
                <a:gd name="T26" fmla="*/ 2150 w 21"/>
                <a:gd name="T27" fmla="*/ 3584 h 16"/>
                <a:gd name="T28" fmla="*/ 3782 w 21"/>
                <a:gd name="T29" fmla="*/ 2560 h 16"/>
                <a:gd name="T30" fmla="*/ 4883 w 21"/>
                <a:gd name="T31" fmla="*/ 1536 h 16"/>
                <a:gd name="T32" fmla="*/ 5695 w 21"/>
                <a:gd name="T33" fmla="*/ 1024 h 16"/>
                <a:gd name="T34" fmla="*/ 6915 w 21"/>
                <a:gd name="T35" fmla="*/ 512 h 16"/>
                <a:gd name="T36" fmla="*/ 7800 w 21"/>
                <a:gd name="T37" fmla="*/ 0 h 16"/>
                <a:gd name="T38" fmla="*/ 8196 w 21"/>
                <a:gd name="T39" fmla="*/ 512 h 16"/>
                <a:gd name="T40" fmla="*/ 8196 w 21"/>
                <a:gd name="T41" fmla="*/ 1024 h 16"/>
                <a:gd name="T42" fmla="*/ 8649 w 21"/>
                <a:gd name="T43" fmla="*/ 2048 h 16"/>
                <a:gd name="T44" fmla="*/ 8196 w 21"/>
                <a:gd name="T45" fmla="*/ 2560 h 16"/>
                <a:gd name="T46" fmla="*/ 7800 w 21"/>
                <a:gd name="T47" fmla="*/ 3072 h 16"/>
                <a:gd name="T48" fmla="*/ 6915 w 21"/>
                <a:gd name="T49" fmla="*/ 3584 h 16"/>
                <a:gd name="T50" fmla="*/ 6164 w 21"/>
                <a:gd name="T51" fmla="*/ 4608 h 16"/>
                <a:gd name="T52" fmla="*/ 5307 w 21"/>
                <a:gd name="T53" fmla="*/ 5120 h 16"/>
                <a:gd name="T54" fmla="*/ 4430 w 21"/>
                <a:gd name="T55" fmla="*/ 5632 h 16"/>
                <a:gd name="T56" fmla="*/ 3782 w 21"/>
                <a:gd name="T57" fmla="*/ 6656 h 16"/>
                <a:gd name="T58" fmla="*/ 3370 w 21"/>
                <a:gd name="T59" fmla="*/ 6656 h 16"/>
                <a:gd name="T60" fmla="*/ 3370 w 21"/>
                <a:gd name="T61" fmla="*/ 7168 h 16"/>
                <a:gd name="T62" fmla="*/ 2917 w 21"/>
                <a:gd name="T63" fmla="*/ 7680 h 16"/>
                <a:gd name="T64" fmla="*/ 2501 w 21"/>
                <a:gd name="T65" fmla="*/ 819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4" name="Freeform 320">
              <a:extLst>
                <a:ext uri="{FF2B5EF4-FFF2-40B4-BE49-F238E27FC236}">
                  <a16:creationId xmlns:a16="http://schemas.microsoft.com/office/drawing/2014/main" id="{EFCF5748-CD57-4C67-83DF-385F472F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024 w 7"/>
                <a:gd name="T1" fmla="*/ 2560 h 5"/>
                <a:gd name="T2" fmla="*/ 1024 w 7"/>
                <a:gd name="T3" fmla="*/ 2560 h 5"/>
                <a:gd name="T4" fmla="*/ 512 w 7"/>
                <a:gd name="T5" fmla="*/ 2048 h 5"/>
                <a:gd name="T6" fmla="*/ 512 w 7"/>
                <a:gd name="T7" fmla="*/ 2048 h 5"/>
                <a:gd name="T8" fmla="*/ 0 w 7"/>
                <a:gd name="T9" fmla="*/ 1536 h 5"/>
                <a:gd name="T10" fmla="*/ 0 w 7"/>
                <a:gd name="T11" fmla="*/ 1536 h 5"/>
                <a:gd name="T12" fmla="*/ 0 w 7"/>
                <a:gd name="T13" fmla="*/ 1024 h 5"/>
                <a:gd name="T14" fmla="*/ 0 w 7"/>
                <a:gd name="T15" fmla="*/ 1024 h 5"/>
                <a:gd name="T16" fmla="*/ 512 w 7"/>
                <a:gd name="T17" fmla="*/ 512 h 5"/>
                <a:gd name="T18" fmla="*/ 512 w 7"/>
                <a:gd name="T19" fmla="*/ 512 h 5"/>
                <a:gd name="T20" fmla="*/ 1024 w 7"/>
                <a:gd name="T21" fmla="*/ 512 h 5"/>
                <a:gd name="T22" fmla="*/ 1024 w 7"/>
                <a:gd name="T23" fmla="*/ 0 h 5"/>
                <a:gd name="T24" fmla="*/ 2048 w 7"/>
                <a:gd name="T25" fmla="*/ 0 h 5"/>
                <a:gd name="T26" fmla="*/ 2560 w 7"/>
                <a:gd name="T27" fmla="*/ 0 h 5"/>
                <a:gd name="T28" fmla="*/ 3584 w 7"/>
                <a:gd name="T29" fmla="*/ 0 h 5"/>
                <a:gd name="T30" fmla="*/ 3584 w 7"/>
                <a:gd name="T31" fmla="*/ 1024 h 5"/>
                <a:gd name="T32" fmla="*/ 3072 w 7"/>
                <a:gd name="T33" fmla="*/ 2048 h 5"/>
                <a:gd name="T34" fmla="*/ 3072 w 7"/>
                <a:gd name="T35" fmla="*/ 2048 h 5"/>
                <a:gd name="T36" fmla="*/ 2560 w 7"/>
                <a:gd name="T37" fmla="*/ 2048 h 5"/>
                <a:gd name="T38" fmla="*/ 2048 w 7"/>
                <a:gd name="T39" fmla="*/ 2560 h 5"/>
                <a:gd name="T40" fmla="*/ 1536 w 7"/>
                <a:gd name="T41" fmla="*/ 2560 h 5"/>
                <a:gd name="T42" fmla="*/ 1024 w 7"/>
                <a:gd name="T43" fmla="*/ 25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5" name="Freeform 321">
              <a:extLst>
                <a:ext uri="{FF2B5EF4-FFF2-40B4-BE49-F238E27FC236}">
                  <a16:creationId xmlns:a16="http://schemas.microsoft.com/office/drawing/2014/main" id="{F3A193EB-3384-42A8-84E9-587000B7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512 w 3"/>
                <a:gd name="T1" fmla="*/ 1536 h 3"/>
                <a:gd name="T2" fmla="*/ 512 w 3"/>
                <a:gd name="T3" fmla="*/ 1536 h 3"/>
                <a:gd name="T4" fmla="*/ 512 w 3"/>
                <a:gd name="T5" fmla="*/ 1536 h 3"/>
                <a:gd name="T6" fmla="*/ 0 w 3"/>
                <a:gd name="T7" fmla="*/ 1536 h 3"/>
                <a:gd name="T8" fmla="*/ 0 w 3"/>
                <a:gd name="T9" fmla="*/ 1536 h 3"/>
                <a:gd name="T10" fmla="*/ 0 w 3"/>
                <a:gd name="T11" fmla="*/ 1536 h 3"/>
                <a:gd name="T12" fmla="*/ 0 w 3"/>
                <a:gd name="T13" fmla="*/ 1024 h 3"/>
                <a:gd name="T14" fmla="*/ 0 w 3"/>
                <a:gd name="T15" fmla="*/ 1024 h 3"/>
                <a:gd name="T16" fmla="*/ 0 w 3"/>
                <a:gd name="T17" fmla="*/ 512 h 3"/>
                <a:gd name="T18" fmla="*/ 512 w 3"/>
                <a:gd name="T19" fmla="*/ 512 h 3"/>
                <a:gd name="T20" fmla="*/ 512 w 3"/>
                <a:gd name="T21" fmla="*/ 0 h 3"/>
                <a:gd name="T22" fmla="*/ 1024 w 3"/>
                <a:gd name="T23" fmla="*/ 0 h 3"/>
                <a:gd name="T24" fmla="*/ 1024 w 3"/>
                <a:gd name="T25" fmla="*/ 0 h 3"/>
                <a:gd name="T26" fmla="*/ 1536 w 3"/>
                <a:gd name="T27" fmla="*/ 0 h 3"/>
                <a:gd name="T28" fmla="*/ 1536 w 3"/>
                <a:gd name="T29" fmla="*/ 512 h 3"/>
                <a:gd name="T30" fmla="*/ 1024 w 3"/>
                <a:gd name="T31" fmla="*/ 1536 h 3"/>
                <a:gd name="T32" fmla="*/ 512 w 3"/>
                <a:gd name="T33" fmla="*/ 153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6" name="Freeform 322">
              <a:extLst>
                <a:ext uri="{FF2B5EF4-FFF2-40B4-BE49-F238E27FC236}">
                  <a16:creationId xmlns:a16="http://schemas.microsoft.com/office/drawing/2014/main" id="{4E995824-E29A-4312-AEE4-D11D8DBC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512 w 1"/>
                <a:gd name="T1" fmla="*/ 1024 h 2"/>
                <a:gd name="T2" fmla="*/ 512 w 1"/>
                <a:gd name="T3" fmla="*/ 512 h 2"/>
                <a:gd name="T4" fmla="*/ 0 w 1"/>
                <a:gd name="T5" fmla="*/ 0 h 2"/>
                <a:gd name="T6" fmla="*/ 512 w 1"/>
                <a:gd name="T7" fmla="*/ 0 h 2"/>
                <a:gd name="T8" fmla="*/ 512 w 1"/>
                <a:gd name="T9" fmla="*/ 512 h 2"/>
                <a:gd name="T10" fmla="*/ 512 w 1"/>
                <a:gd name="T11" fmla="*/ 102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7" name="Freeform 323">
              <a:extLst>
                <a:ext uri="{FF2B5EF4-FFF2-40B4-BE49-F238E27FC236}">
                  <a16:creationId xmlns:a16="http://schemas.microsoft.com/office/drawing/2014/main" id="{5C1E9DE0-9C29-4501-A2FF-2E7D3D771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29931 w 99"/>
                <a:gd name="T1" fmla="*/ 28502 h 61"/>
                <a:gd name="T2" fmla="*/ 27656 w 99"/>
                <a:gd name="T3" fmla="*/ 26067 h 61"/>
                <a:gd name="T4" fmla="*/ 22390 w 99"/>
                <a:gd name="T5" fmla="*/ 19925 h 61"/>
                <a:gd name="T6" fmla="*/ 20053 w 99"/>
                <a:gd name="T7" fmla="*/ 18021 h 61"/>
                <a:gd name="T8" fmla="*/ 16791 w 99"/>
                <a:gd name="T9" fmla="*/ 17045 h 61"/>
                <a:gd name="T10" fmla="*/ 14441 w 99"/>
                <a:gd name="T11" fmla="*/ 15601 h 61"/>
                <a:gd name="T12" fmla="*/ 12045 w 99"/>
                <a:gd name="T13" fmla="*/ 15109 h 61"/>
                <a:gd name="T14" fmla="*/ 4752 w 99"/>
                <a:gd name="T15" fmla="*/ 16577 h 61"/>
                <a:gd name="T16" fmla="*/ 1457 w 99"/>
                <a:gd name="T17" fmla="*/ 16577 h 61"/>
                <a:gd name="T18" fmla="*/ 0 w 99"/>
                <a:gd name="T19" fmla="*/ 15109 h 61"/>
                <a:gd name="T20" fmla="*/ 2400 w 99"/>
                <a:gd name="T21" fmla="*/ 13885 h 61"/>
                <a:gd name="T22" fmla="*/ 4284 w 99"/>
                <a:gd name="T23" fmla="*/ 13885 h 61"/>
                <a:gd name="T24" fmla="*/ 5712 w 99"/>
                <a:gd name="T25" fmla="*/ 14369 h 61"/>
                <a:gd name="T26" fmla="*/ 8481 w 99"/>
                <a:gd name="T27" fmla="*/ 12925 h 61"/>
                <a:gd name="T28" fmla="*/ 11309 w 99"/>
                <a:gd name="T29" fmla="*/ 11021 h 61"/>
                <a:gd name="T30" fmla="*/ 14441 w 99"/>
                <a:gd name="T31" fmla="*/ 9553 h 61"/>
                <a:gd name="T32" fmla="*/ 16333 w 99"/>
                <a:gd name="T33" fmla="*/ 9553 h 61"/>
                <a:gd name="T34" fmla="*/ 17282 w 99"/>
                <a:gd name="T35" fmla="*/ 10529 h 61"/>
                <a:gd name="T36" fmla="*/ 18626 w 99"/>
                <a:gd name="T37" fmla="*/ 11021 h 61"/>
                <a:gd name="T38" fmla="*/ 18129 w 99"/>
                <a:gd name="T39" fmla="*/ 9553 h 61"/>
                <a:gd name="T40" fmla="*/ 16333 w 99"/>
                <a:gd name="T41" fmla="*/ 8593 h 61"/>
                <a:gd name="T42" fmla="*/ 16333 w 99"/>
                <a:gd name="T43" fmla="*/ 7244 h 61"/>
                <a:gd name="T44" fmla="*/ 17282 w 99"/>
                <a:gd name="T45" fmla="*/ 6752 h 61"/>
                <a:gd name="T46" fmla="*/ 17638 w 99"/>
                <a:gd name="T47" fmla="*/ 5776 h 61"/>
                <a:gd name="T48" fmla="*/ 17282 w 99"/>
                <a:gd name="T49" fmla="*/ 5308 h 61"/>
                <a:gd name="T50" fmla="*/ 16333 w 99"/>
                <a:gd name="T51" fmla="*/ 4332 h 61"/>
                <a:gd name="T52" fmla="*/ 15838 w 99"/>
                <a:gd name="T53" fmla="*/ 2912 h 61"/>
                <a:gd name="T54" fmla="*/ 17282 w 99"/>
                <a:gd name="T55" fmla="*/ 1468 h 61"/>
                <a:gd name="T56" fmla="*/ 20053 w 99"/>
                <a:gd name="T57" fmla="*/ 492 h 61"/>
                <a:gd name="T58" fmla="*/ 21447 w 99"/>
                <a:gd name="T59" fmla="*/ 492 h 61"/>
                <a:gd name="T60" fmla="*/ 20950 w 99"/>
                <a:gd name="T61" fmla="*/ 2428 h 61"/>
                <a:gd name="T62" fmla="*/ 20053 w 99"/>
                <a:gd name="T63" fmla="*/ 4816 h 61"/>
                <a:gd name="T64" fmla="*/ 20053 w 99"/>
                <a:gd name="T65" fmla="*/ 7244 h 61"/>
                <a:gd name="T66" fmla="*/ 21447 w 99"/>
                <a:gd name="T67" fmla="*/ 8593 h 61"/>
                <a:gd name="T68" fmla="*/ 22875 w 99"/>
                <a:gd name="T69" fmla="*/ 10045 h 61"/>
                <a:gd name="T70" fmla="*/ 22875 w 99"/>
                <a:gd name="T71" fmla="*/ 11949 h 61"/>
                <a:gd name="T72" fmla="*/ 22875 w 99"/>
                <a:gd name="T73" fmla="*/ 14369 h 61"/>
                <a:gd name="T74" fmla="*/ 23350 w 99"/>
                <a:gd name="T75" fmla="*/ 15601 h 61"/>
                <a:gd name="T76" fmla="*/ 27159 w 99"/>
                <a:gd name="T77" fmla="*/ 18450 h 61"/>
                <a:gd name="T78" fmla="*/ 33243 w 99"/>
                <a:gd name="T79" fmla="*/ 23218 h 61"/>
                <a:gd name="T80" fmla="*/ 34920 w 99"/>
                <a:gd name="T81" fmla="*/ 23218 h 61"/>
                <a:gd name="T82" fmla="*/ 36876 w 99"/>
                <a:gd name="T83" fmla="*/ 22226 h 61"/>
                <a:gd name="T84" fmla="*/ 41004 w 99"/>
                <a:gd name="T85" fmla="*/ 19441 h 61"/>
                <a:gd name="T86" fmla="*/ 43892 w 99"/>
                <a:gd name="T87" fmla="*/ 17537 h 61"/>
                <a:gd name="T88" fmla="*/ 45288 w 99"/>
                <a:gd name="T89" fmla="*/ 16577 h 61"/>
                <a:gd name="T90" fmla="*/ 46228 w 99"/>
                <a:gd name="T91" fmla="*/ 19441 h 61"/>
                <a:gd name="T92" fmla="*/ 44797 w 99"/>
                <a:gd name="T93" fmla="*/ 20885 h 61"/>
                <a:gd name="T94" fmla="*/ 43892 w 99"/>
                <a:gd name="T95" fmla="*/ 22726 h 61"/>
                <a:gd name="T96" fmla="*/ 44328 w 99"/>
                <a:gd name="T97" fmla="*/ 26067 h 61"/>
                <a:gd name="T98" fmla="*/ 43401 w 99"/>
                <a:gd name="T99" fmla="*/ 26566 h 61"/>
                <a:gd name="T100" fmla="*/ 40639 w 99"/>
                <a:gd name="T101" fmla="*/ 27542 h 61"/>
                <a:gd name="T102" fmla="*/ 35395 w 99"/>
                <a:gd name="T103" fmla="*/ 28502 h 61"/>
                <a:gd name="T104" fmla="*/ 33243 w 99"/>
                <a:gd name="T105" fmla="*/ 28994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8" name="Freeform 324">
              <a:extLst>
                <a:ext uri="{FF2B5EF4-FFF2-40B4-BE49-F238E27FC236}">
                  <a16:creationId xmlns:a16="http://schemas.microsoft.com/office/drawing/2014/main" id="{2F4543EA-C3C0-4F55-B6A6-AC453A76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9943 w 28"/>
                <a:gd name="T1" fmla="*/ 7146 h 18"/>
                <a:gd name="T2" fmla="*/ 8678 w 28"/>
                <a:gd name="T3" fmla="*/ 6298 h 18"/>
                <a:gd name="T4" fmla="*/ 7798 w 28"/>
                <a:gd name="T5" fmla="*/ 5886 h 18"/>
                <a:gd name="T6" fmla="*/ 6903 w 28"/>
                <a:gd name="T7" fmla="*/ 5448 h 18"/>
                <a:gd name="T8" fmla="*/ 6435 w 28"/>
                <a:gd name="T9" fmla="*/ 5448 h 18"/>
                <a:gd name="T10" fmla="*/ 5730 w 28"/>
                <a:gd name="T11" fmla="*/ 5145 h 18"/>
                <a:gd name="T12" fmla="*/ 5298 w 28"/>
                <a:gd name="T13" fmla="*/ 5145 h 18"/>
                <a:gd name="T14" fmla="*/ 3970 w 28"/>
                <a:gd name="T15" fmla="*/ 5145 h 18"/>
                <a:gd name="T16" fmla="*/ 2697 w 28"/>
                <a:gd name="T17" fmla="*/ 5145 h 18"/>
                <a:gd name="T18" fmla="*/ 1373 w 28"/>
                <a:gd name="T19" fmla="*/ 5145 h 18"/>
                <a:gd name="T20" fmla="*/ 464 w 28"/>
                <a:gd name="T21" fmla="*/ 5145 h 18"/>
                <a:gd name="T22" fmla="*/ 0 w 28"/>
                <a:gd name="T23" fmla="*/ 5145 h 18"/>
                <a:gd name="T24" fmla="*/ 0 w 28"/>
                <a:gd name="T25" fmla="*/ 4704 h 18"/>
                <a:gd name="T26" fmla="*/ 911 w 28"/>
                <a:gd name="T27" fmla="*/ 4704 h 18"/>
                <a:gd name="T28" fmla="*/ 1373 w 28"/>
                <a:gd name="T29" fmla="*/ 4704 h 18"/>
                <a:gd name="T30" fmla="*/ 2249 w 28"/>
                <a:gd name="T31" fmla="*/ 4328 h 18"/>
                <a:gd name="T32" fmla="*/ 2697 w 28"/>
                <a:gd name="T33" fmla="*/ 4328 h 18"/>
                <a:gd name="T34" fmla="*/ 3970 w 28"/>
                <a:gd name="T35" fmla="*/ 3675 h 18"/>
                <a:gd name="T36" fmla="*/ 5730 w 28"/>
                <a:gd name="T37" fmla="*/ 3239 h 18"/>
                <a:gd name="T38" fmla="*/ 6903 w 28"/>
                <a:gd name="T39" fmla="*/ 2419 h 18"/>
                <a:gd name="T40" fmla="*/ 8215 w 28"/>
                <a:gd name="T41" fmla="*/ 1666 h 18"/>
                <a:gd name="T42" fmla="*/ 9464 w 28"/>
                <a:gd name="T43" fmla="*/ 1244 h 18"/>
                <a:gd name="T44" fmla="*/ 10407 w 28"/>
                <a:gd name="T45" fmla="*/ 441 h 18"/>
                <a:gd name="T46" fmla="*/ 10855 w 28"/>
                <a:gd name="T47" fmla="*/ 441 h 18"/>
                <a:gd name="T48" fmla="*/ 10855 w 28"/>
                <a:gd name="T49" fmla="*/ 0 h 18"/>
                <a:gd name="T50" fmla="*/ 10855 w 28"/>
                <a:gd name="T51" fmla="*/ 0 h 18"/>
                <a:gd name="T52" fmla="*/ 10855 w 28"/>
                <a:gd name="T53" fmla="*/ 0 h 18"/>
                <a:gd name="T54" fmla="*/ 11255 w 28"/>
                <a:gd name="T55" fmla="*/ 858 h 18"/>
                <a:gd name="T56" fmla="*/ 11255 w 28"/>
                <a:gd name="T57" fmla="*/ 1244 h 18"/>
                <a:gd name="T58" fmla="*/ 11255 w 28"/>
                <a:gd name="T59" fmla="*/ 2001 h 18"/>
                <a:gd name="T60" fmla="*/ 11255 w 28"/>
                <a:gd name="T61" fmla="*/ 2802 h 18"/>
                <a:gd name="T62" fmla="*/ 11255 w 28"/>
                <a:gd name="T63" fmla="*/ 3675 h 18"/>
                <a:gd name="T64" fmla="*/ 11733 w 28"/>
                <a:gd name="T65" fmla="*/ 4328 h 18"/>
                <a:gd name="T66" fmla="*/ 11733 w 28"/>
                <a:gd name="T67" fmla="*/ 5145 h 18"/>
                <a:gd name="T68" fmla="*/ 11733 w 28"/>
                <a:gd name="T69" fmla="*/ 5886 h 18"/>
                <a:gd name="T70" fmla="*/ 12165 w 28"/>
                <a:gd name="T71" fmla="*/ 6298 h 18"/>
                <a:gd name="T72" fmla="*/ 12165 w 28"/>
                <a:gd name="T73" fmla="*/ 6298 h 18"/>
                <a:gd name="T74" fmla="*/ 12165 w 28"/>
                <a:gd name="T75" fmla="*/ 6298 h 18"/>
                <a:gd name="T76" fmla="*/ 11733 w 28"/>
                <a:gd name="T77" fmla="*/ 6703 h 18"/>
                <a:gd name="T78" fmla="*/ 11733 w 28"/>
                <a:gd name="T79" fmla="*/ 6703 h 18"/>
                <a:gd name="T80" fmla="*/ 11255 w 28"/>
                <a:gd name="T81" fmla="*/ 6703 h 18"/>
                <a:gd name="T82" fmla="*/ 10407 w 28"/>
                <a:gd name="T83" fmla="*/ 7146 h 18"/>
                <a:gd name="T84" fmla="*/ 9943 w 28"/>
                <a:gd name="T85" fmla="*/ 7146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89" name="Freeform 325">
              <a:extLst>
                <a:ext uri="{FF2B5EF4-FFF2-40B4-BE49-F238E27FC236}">
                  <a16:creationId xmlns:a16="http://schemas.microsoft.com/office/drawing/2014/main" id="{8E7083E6-8F54-401A-8B6A-65BC47C1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1536 w 15"/>
                <a:gd name="T1" fmla="*/ 10164 h 24"/>
                <a:gd name="T2" fmla="*/ 1024 w 15"/>
                <a:gd name="T3" fmla="*/ 8840 h 24"/>
                <a:gd name="T4" fmla="*/ 1024 w 15"/>
                <a:gd name="T5" fmla="*/ 7955 h 24"/>
                <a:gd name="T6" fmla="*/ 512 w 15"/>
                <a:gd name="T7" fmla="*/ 6707 h 24"/>
                <a:gd name="T8" fmla="*/ 512 w 15"/>
                <a:gd name="T9" fmla="*/ 5863 h 24"/>
                <a:gd name="T10" fmla="*/ 0 w 15"/>
                <a:gd name="T11" fmla="*/ 4755 h 24"/>
                <a:gd name="T12" fmla="*/ 0 w 15"/>
                <a:gd name="T13" fmla="*/ 2650 h 24"/>
                <a:gd name="T14" fmla="*/ 0 w 15"/>
                <a:gd name="T15" fmla="*/ 1353 h 24"/>
                <a:gd name="T16" fmla="*/ 512 w 15"/>
                <a:gd name="T17" fmla="*/ 1353 h 24"/>
                <a:gd name="T18" fmla="*/ 1024 w 15"/>
                <a:gd name="T19" fmla="*/ 893 h 24"/>
                <a:gd name="T20" fmla="*/ 2048 w 15"/>
                <a:gd name="T21" fmla="*/ 456 h 24"/>
                <a:gd name="T22" fmla="*/ 2560 w 15"/>
                <a:gd name="T23" fmla="*/ 0 h 24"/>
                <a:gd name="T24" fmla="*/ 3072 w 15"/>
                <a:gd name="T25" fmla="*/ 0 h 24"/>
                <a:gd name="T26" fmla="*/ 3072 w 15"/>
                <a:gd name="T27" fmla="*/ 893 h 24"/>
                <a:gd name="T28" fmla="*/ 2560 w 15"/>
                <a:gd name="T29" fmla="*/ 1353 h 24"/>
                <a:gd name="T30" fmla="*/ 2560 w 15"/>
                <a:gd name="T31" fmla="*/ 1749 h 24"/>
                <a:gd name="T32" fmla="*/ 3072 w 15"/>
                <a:gd name="T33" fmla="*/ 2193 h 24"/>
                <a:gd name="T34" fmla="*/ 3072 w 15"/>
                <a:gd name="T35" fmla="*/ 2650 h 24"/>
                <a:gd name="T36" fmla="*/ 3072 w 15"/>
                <a:gd name="T37" fmla="*/ 2994 h 24"/>
                <a:gd name="T38" fmla="*/ 3072 w 15"/>
                <a:gd name="T39" fmla="*/ 3425 h 24"/>
                <a:gd name="T40" fmla="*/ 3072 w 15"/>
                <a:gd name="T41" fmla="*/ 3425 h 24"/>
                <a:gd name="T42" fmla="*/ 3584 w 15"/>
                <a:gd name="T43" fmla="*/ 3881 h 24"/>
                <a:gd name="T44" fmla="*/ 3584 w 15"/>
                <a:gd name="T45" fmla="*/ 4295 h 24"/>
                <a:gd name="T46" fmla="*/ 3584 w 15"/>
                <a:gd name="T47" fmla="*/ 4295 h 24"/>
                <a:gd name="T48" fmla="*/ 4096 w 15"/>
                <a:gd name="T49" fmla="*/ 4755 h 24"/>
                <a:gd name="T50" fmla="*/ 4096 w 15"/>
                <a:gd name="T51" fmla="*/ 4755 h 24"/>
                <a:gd name="T52" fmla="*/ 4608 w 15"/>
                <a:gd name="T53" fmla="*/ 5190 h 24"/>
                <a:gd name="T54" fmla="*/ 5632 w 15"/>
                <a:gd name="T55" fmla="*/ 5415 h 24"/>
                <a:gd name="T56" fmla="*/ 6144 w 15"/>
                <a:gd name="T57" fmla="*/ 5415 h 24"/>
                <a:gd name="T58" fmla="*/ 6656 w 15"/>
                <a:gd name="T59" fmla="*/ 5863 h 24"/>
                <a:gd name="T60" fmla="*/ 7168 w 15"/>
                <a:gd name="T61" fmla="*/ 6308 h 24"/>
                <a:gd name="T62" fmla="*/ 7168 w 15"/>
                <a:gd name="T63" fmla="*/ 6308 h 24"/>
                <a:gd name="T64" fmla="*/ 7168 w 15"/>
                <a:gd name="T65" fmla="*/ 6707 h 24"/>
                <a:gd name="T66" fmla="*/ 7168 w 15"/>
                <a:gd name="T67" fmla="*/ 6707 h 24"/>
                <a:gd name="T68" fmla="*/ 7680 w 15"/>
                <a:gd name="T69" fmla="*/ 7179 h 24"/>
                <a:gd name="T70" fmla="*/ 7680 w 15"/>
                <a:gd name="T71" fmla="*/ 7600 h 24"/>
                <a:gd name="T72" fmla="*/ 7680 w 15"/>
                <a:gd name="T73" fmla="*/ 7955 h 24"/>
                <a:gd name="T74" fmla="*/ 7680 w 15"/>
                <a:gd name="T75" fmla="*/ 7955 h 24"/>
                <a:gd name="T76" fmla="*/ 7680 w 15"/>
                <a:gd name="T77" fmla="*/ 8411 h 24"/>
                <a:gd name="T78" fmla="*/ 6144 w 15"/>
                <a:gd name="T79" fmla="*/ 8840 h 24"/>
                <a:gd name="T80" fmla="*/ 4608 w 15"/>
                <a:gd name="T81" fmla="*/ 9312 h 24"/>
                <a:gd name="T82" fmla="*/ 3072 w 15"/>
                <a:gd name="T83" fmla="*/ 9711 h 24"/>
                <a:gd name="T84" fmla="*/ 2048 w 15"/>
                <a:gd name="T85" fmla="*/ 10164 h 24"/>
                <a:gd name="T86" fmla="*/ 1536 w 15"/>
                <a:gd name="T87" fmla="*/ 10164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0" name="Freeform 326">
              <a:extLst>
                <a:ext uri="{FF2B5EF4-FFF2-40B4-BE49-F238E27FC236}">
                  <a16:creationId xmlns:a16="http://schemas.microsoft.com/office/drawing/2014/main" id="{0AEFE769-56CB-424D-AC21-F7284F2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1536 w 3"/>
                <a:gd name="T1" fmla="*/ 3681 h 11"/>
                <a:gd name="T2" fmla="*/ 1024 w 3"/>
                <a:gd name="T3" fmla="*/ 3681 h 11"/>
                <a:gd name="T4" fmla="*/ 1024 w 3"/>
                <a:gd name="T5" fmla="*/ 3347 h 11"/>
                <a:gd name="T6" fmla="*/ 1024 w 3"/>
                <a:gd name="T7" fmla="*/ 3347 h 11"/>
                <a:gd name="T8" fmla="*/ 512 w 3"/>
                <a:gd name="T9" fmla="*/ 2938 h 11"/>
                <a:gd name="T10" fmla="*/ 512 w 3"/>
                <a:gd name="T11" fmla="*/ 2657 h 11"/>
                <a:gd name="T12" fmla="*/ 512 w 3"/>
                <a:gd name="T13" fmla="*/ 2337 h 11"/>
                <a:gd name="T14" fmla="*/ 0 w 3"/>
                <a:gd name="T15" fmla="*/ 1928 h 11"/>
                <a:gd name="T16" fmla="*/ 0 w 3"/>
                <a:gd name="T17" fmla="*/ 1392 h 11"/>
                <a:gd name="T18" fmla="*/ 0 w 3"/>
                <a:gd name="T19" fmla="*/ 729 h 11"/>
                <a:gd name="T20" fmla="*/ 0 w 3"/>
                <a:gd name="T21" fmla="*/ 729 h 11"/>
                <a:gd name="T22" fmla="*/ 0 w 3"/>
                <a:gd name="T23" fmla="*/ 0 h 11"/>
                <a:gd name="T24" fmla="*/ 0 w 3"/>
                <a:gd name="T25" fmla="*/ 0 h 11"/>
                <a:gd name="T26" fmla="*/ 512 w 3"/>
                <a:gd name="T27" fmla="*/ 729 h 11"/>
                <a:gd name="T28" fmla="*/ 512 w 3"/>
                <a:gd name="T29" fmla="*/ 1392 h 11"/>
                <a:gd name="T30" fmla="*/ 512 w 3"/>
                <a:gd name="T31" fmla="*/ 1753 h 11"/>
                <a:gd name="T32" fmla="*/ 1024 w 3"/>
                <a:gd name="T33" fmla="*/ 1928 h 11"/>
                <a:gd name="T34" fmla="*/ 1024 w 3"/>
                <a:gd name="T35" fmla="*/ 2657 h 11"/>
                <a:gd name="T36" fmla="*/ 1536 w 3"/>
                <a:gd name="T37" fmla="*/ 2938 h 11"/>
                <a:gd name="T38" fmla="*/ 1536 w 3"/>
                <a:gd name="T39" fmla="*/ 3681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1" name="Freeform 327">
              <a:extLst>
                <a:ext uri="{FF2B5EF4-FFF2-40B4-BE49-F238E27FC236}">
                  <a16:creationId xmlns:a16="http://schemas.microsoft.com/office/drawing/2014/main" id="{B1445563-4237-4EE7-8057-B564839C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461 w 26"/>
                <a:gd name="T1" fmla="*/ 4652 h 13"/>
                <a:gd name="T2" fmla="*/ 461 w 26"/>
                <a:gd name="T3" fmla="*/ 4283 h 13"/>
                <a:gd name="T4" fmla="*/ 461 w 26"/>
                <a:gd name="T5" fmla="*/ 3598 h 13"/>
                <a:gd name="T6" fmla="*/ 0 w 26"/>
                <a:gd name="T7" fmla="*/ 3188 h 13"/>
                <a:gd name="T8" fmla="*/ 0 w 26"/>
                <a:gd name="T9" fmla="*/ 2844 h 13"/>
                <a:gd name="T10" fmla="*/ 0 w 26"/>
                <a:gd name="T11" fmla="*/ 2419 h 13"/>
                <a:gd name="T12" fmla="*/ 0 w 26"/>
                <a:gd name="T13" fmla="*/ 2227 h 13"/>
                <a:gd name="T14" fmla="*/ 0 w 26"/>
                <a:gd name="T15" fmla="*/ 1479 h 13"/>
                <a:gd name="T16" fmla="*/ 0 w 26"/>
                <a:gd name="T17" fmla="*/ 1158 h 13"/>
                <a:gd name="T18" fmla="*/ 904 w 26"/>
                <a:gd name="T19" fmla="*/ 1158 h 13"/>
                <a:gd name="T20" fmla="*/ 1773 w 26"/>
                <a:gd name="T21" fmla="*/ 1158 h 13"/>
                <a:gd name="T22" fmla="*/ 2662 w 26"/>
                <a:gd name="T23" fmla="*/ 1479 h 13"/>
                <a:gd name="T24" fmla="*/ 3925 w 26"/>
                <a:gd name="T25" fmla="*/ 1479 h 13"/>
                <a:gd name="T26" fmla="*/ 4802 w 26"/>
                <a:gd name="T27" fmla="*/ 1479 h 13"/>
                <a:gd name="T28" fmla="*/ 5683 w 26"/>
                <a:gd name="T29" fmla="*/ 1479 h 13"/>
                <a:gd name="T30" fmla="*/ 6391 w 26"/>
                <a:gd name="T31" fmla="*/ 1479 h 13"/>
                <a:gd name="T32" fmla="*/ 6822 w 26"/>
                <a:gd name="T33" fmla="*/ 1479 h 13"/>
                <a:gd name="T34" fmla="*/ 7283 w 26"/>
                <a:gd name="T35" fmla="*/ 1479 h 13"/>
                <a:gd name="T36" fmla="*/ 8156 w 26"/>
                <a:gd name="T37" fmla="*/ 1479 h 13"/>
                <a:gd name="T38" fmla="*/ 8603 w 26"/>
                <a:gd name="T39" fmla="*/ 1158 h 13"/>
                <a:gd name="T40" fmla="*/ 8943 w 26"/>
                <a:gd name="T41" fmla="*/ 1158 h 13"/>
                <a:gd name="T42" fmla="*/ 9419 w 26"/>
                <a:gd name="T43" fmla="*/ 769 h 13"/>
                <a:gd name="T44" fmla="*/ 9419 w 26"/>
                <a:gd name="T45" fmla="*/ 769 h 13"/>
                <a:gd name="T46" fmla="*/ 9843 w 26"/>
                <a:gd name="T47" fmla="*/ 769 h 13"/>
                <a:gd name="T48" fmla="*/ 10243 w 26"/>
                <a:gd name="T49" fmla="*/ 400 h 13"/>
                <a:gd name="T50" fmla="*/ 10243 w 26"/>
                <a:gd name="T51" fmla="*/ 400 h 13"/>
                <a:gd name="T52" fmla="*/ 10243 w 26"/>
                <a:gd name="T53" fmla="*/ 400 h 13"/>
                <a:gd name="T54" fmla="*/ 10716 w 26"/>
                <a:gd name="T55" fmla="*/ 400 h 13"/>
                <a:gd name="T56" fmla="*/ 10716 w 26"/>
                <a:gd name="T57" fmla="*/ 400 h 13"/>
                <a:gd name="T58" fmla="*/ 11147 w 26"/>
                <a:gd name="T59" fmla="*/ 0 h 13"/>
                <a:gd name="T60" fmla="*/ 11147 w 26"/>
                <a:gd name="T61" fmla="*/ 1158 h 13"/>
                <a:gd name="T62" fmla="*/ 10716 w 26"/>
                <a:gd name="T63" fmla="*/ 1158 h 13"/>
                <a:gd name="T64" fmla="*/ 10243 w 26"/>
                <a:gd name="T65" fmla="*/ 1479 h 13"/>
                <a:gd name="T66" fmla="*/ 9419 w 26"/>
                <a:gd name="T67" fmla="*/ 1479 h 13"/>
                <a:gd name="T68" fmla="*/ 8943 w 26"/>
                <a:gd name="T69" fmla="*/ 1871 h 13"/>
                <a:gd name="T70" fmla="*/ 8156 w 26"/>
                <a:gd name="T71" fmla="*/ 2227 h 13"/>
                <a:gd name="T72" fmla="*/ 7283 w 26"/>
                <a:gd name="T73" fmla="*/ 2419 h 13"/>
                <a:gd name="T74" fmla="*/ 5926 w 26"/>
                <a:gd name="T75" fmla="*/ 3188 h 13"/>
                <a:gd name="T76" fmla="*/ 4802 w 26"/>
                <a:gd name="T77" fmla="*/ 3598 h 13"/>
                <a:gd name="T78" fmla="*/ 3925 w 26"/>
                <a:gd name="T79" fmla="*/ 3898 h 13"/>
                <a:gd name="T80" fmla="*/ 3021 w 26"/>
                <a:gd name="T81" fmla="*/ 4283 h 13"/>
                <a:gd name="T82" fmla="*/ 2662 w 26"/>
                <a:gd name="T83" fmla="*/ 4283 h 13"/>
                <a:gd name="T84" fmla="*/ 1773 w 26"/>
                <a:gd name="T85" fmla="*/ 4652 h 13"/>
                <a:gd name="T86" fmla="*/ 1357 w 26"/>
                <a:gd name="T87" fmla="*/ 4652 h 13"/>
                <a:gd name="T88" fmla="*/ 461 w 26"/>
                <a:gd name="T89" fmla="*/ 4652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2" name="Freeform 328">
              <a:extLst>
                <a:ext uri="{FF2B5EF4-FFF2-40B4-BE49-F238E27FC236}">
                  <a16:creationId xmlns:a16="http://schemas.microsoft.com/office/drawing/2014/main" id="{854BBA43-9B27-473B-8D06-19080244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18187 w 111"/>
                <a:gd name="T1" fmla="*/ 43305 h 97"/>
                <a:gd name="T2" fmla="*/ 8257 w 111"/>
                <a:gd name="T3" fmla="*/ 38192 h 97"/>
                <a:gd name="T4" fmla="*/ 1405 w 111"/>
                <a:gd name="T5" fmla="*/ 30843 h 97"/>
                <a:gd name="T6" fmla="*/ 0 w 111"/>
                <a:gd name="T7" fmla="*/ 26646 h 97"/>
                <a:gd name="T8" fmla="*/ 953 w 111"/>
                <a:gd name="T9" fmla="*/ 21411 h 97"/>
                <a:gd name="T10" fmla="*/ 5952 w 111"/>
                <a:gd name="T11" fmla="*/ 14857 h 97"/>
                <a:gd name="T12" fmla="*/ 8486 w 111"/>
                <a:gd name="T13" fmla="*/ 8901 h 97"/>
                <a:gd name="T14" fmla="*/ 9891 w 111"/>
                <a:gd name="T15" fmla="*/ 4281 h 97"/>
                <a:gd name="T16" fmla="*/ 11274 w 111"/>
                <a:gd name="T17" fmla="*/ 6081 h 97"/>
                <a:gd name="T18" fmla="*/ 13033 w 111"/>
                <a:gd name="T19" fmla="*/ 10332 h 97"/>
                <a:gd name="T20" fmla="*/ 12678 w 111"/>
                <a:gd name="T21" fmla="*/ 11538 h 97"/>
                <a:gd name="T22" fmla="*/ 10374 w 111"/>
                <a:gd name="T23" fmla="*/ 13005 h 97"/>
                <a:gd name="T24" fmla="*/ 12195 w 111"/>
                <a:gd name="T25" fmla="*/ 13005 h 97"/>
                <a:gd name="T26" fmla="*/ 13033 w 111"/>
                <a:gd name="T27" fmla="*/ 14434 h 97"/>
                <a:gd name="T28" fmla="*/ 11743 w 111"/>
                <a:gd name="T29" fmla="*/ 19046 h 97"/>
                <a:gd name="T30" fmla="*/ 10374 w 111"/>
                <a:gd name="T31" fmla="*/ 23335 h 97"/>
                <a:gd name="T32" fmla="*/ 5952 w 111"/>
                <a:gd name="T33" fmla="*/ 27618 h 97"/>
                <a:gd name="T34" fmla="*/ 7774 w 111"/>
                <a:gd name="T35" fmla="*/ 27143 h 97"/>
                <a:gd name="T36" fmla="*/ 10374 w 111"/>
                <a:gd name="T37" fmla="*/ 26156 h 97"/>
                <a:gd name="T38" fmla="*/ 11743 w 111"/>
                <a:gd name="T39" fmla="*/ 27618 h 97"/>
                <a:gd name="T40" fmla="*/ 13033 w 111"/>
                <a:gd name="T41" fmla="*/ 28570 h 97"/>
                <a:gd name="T42" fmla="*/ 19108 w 111"/>
                <a:gd name="T43" fmla="*/ 32236 h 97"/>
                <a:gd name="T44" fmla="*/ 24548 w 111"/>
                <a:gd name="T45" fmla="*/ 33200 h 97"/>
                <a:gd name="T46" fmla="*/ 32562 w 111"/>
                <a:gd name="T47" fmla="*/ 27618 h 97"/>
                <a:gd name="T48" fmla="*/ 38171 w 111"/>
                <a:gd name="T49" fmla="*/ 20451 h 97"/>
                <a:gd name="T50" fmla="*/ 38503 w 111"/>
                <a:gd name="T51" fmla="*/ 20017 h 97"/>
                <a:gd name="T52" fmla="*/ 36743 w 111"/>
                <a:gd name="T53" fmla="*/ 16773 h 97"/>
                <a:gd name="T54" fmla="*/ 37218 w 111"/>
                <a:gd name="T55" fmla="*/ 19046 h 97"/>
                <a:gd name="T56" fmla="*/ 35395 w 111"/>
                <a:gd name="T57" fmla="*/ 15829 h 97"/>
                <a:gd name="T58" fmla="*/ 34914 w 111"/>
                <a:gd name="T59" fmla="*/ 16286 h 97"/>
                <a:gd name="T60" fmla="*/ 36743 w 111"/>
                <a:gd name="T61" fmla="*/ 20017 h 97"/>
                <a:gd name="T62" fmla="*/ 34446 w 111"/>
                <a:gd name="T63" fmla="*/ 24311 h 97"/>
                <a:gd name="T64" fmla="*/ 27594 w 111"/>
                <a:gd name="T65" fmla="*/ 30376 h 97"/>
                <a:gd name="T66" fmla="*/ 22709 w 111"/>
                <a:gd name="T67" fmla="*/ 31743 h 97"/>
                <a:gd name="T68" fmla="*/ 15819 w 111"/>
                <a:gd name="T69" fmla="*/ 29408 h 97"/>
                <a:gd name="T70" fmla="*/ 11743 w 111"/>
                <a:gd name="T71" fmla="*/ 26156 h 97"/>
                <a:gd name="T72" fmla="*/ 11743 w 111"/>
                <a:gd name="T73" fmla="*/ 23335 h 97"/>
                <a:gd name="T74" fmla="*/ 14920 w 111"/>
                <a:gd name="T75" fmla="*/ 25251 h 97"/>
                <a:gd name="T76" fmla="*/ 22243 w 111"/>
                <a:gd name="T77" fmla="*/ 26646 h 97"/>
                <a:gd name="T78" fmla="*/ 29774 w 111"/>
                <a:gd name="T79" fmla="*/ 24311 h 97"/>
                <a:gd name="T80" fmla="*/ 33955 w 111"/>
                <a:gd name="T81" fmla="*/ 18590 h 97"/>
                <a:gd name="T82" fmla="*/ 33955 w 111"/>
                <a:gd name="T83" fmla="*/ 14857 h 97"/>
                <a:gd name="T84" fmla="*/ 31658 w 111"/>
                <a:gd name="T85" fmla="*/ 11538 h 97"/>
                <a:gd name="T86" fmla="*/ 29774 w 111"/>
                <a:gd name="T87" fmla="*/ 9392 h 97"/>
                <a:gd name="T88" fmla="*/ 32562 w 111"/>
                <a:gd name="T89" fmla="*/ 8474 h 97"/>
                <a:gd name="T90" fmla="*/ 29774 w 111"/>
                <a:gd name="T91" fmla="*/ 8474 h 97"/>
                <a:gd name="T92" fmla="*/ 31210 w 111"/>
                <a:gd name="T93" fmla="*/ 8474 h 97"/>
                <a:gd name="T94" fmla="*/ 32562 w 111"/>
                <a:gd name="T95" fmla="*/ 7049 h 97"/>
                <a:gd name="T96" fmla="*/ 33033 w 111"/>
                <a:gd name="T97" fmla="*/ 5220 h 97"/>
                <a:gd name="T98" fmla="*/ 34914 w 111"/>
                <a:gd name="T99" fmla="*/ 489 h 97"/>
                <a:gd name="T100" fmla="*/ 37700 w 111"/>
                <a:gd name="T101" fmla="*/ 4745 h 97"/>
                <a:gd name="T102" fmla="*/ 44368 w 111"/>
                <a:gd name="T103" fmla="*/ 8901 h 97"/>
                <a:gd name="T104" fmla="*/ 49350 w 111"/>
                <a:gd name="T105" fmla="*/ 13953 h 97"/>
                <a:gd name="T106" fmla="*/ 50258 w 111"/>
                <a:gd name="T107" fmla="*/ 19542 h 97"/>
                <a:gd name="T108" fmla="*/ 46673 w 111"/>
                <a:gd name="T109" fmla="*/ 29903 h 97"/>
                <a:gd name="T110" fmla="*/ 38984 w 111"/>
                <a:gd name="T111" fmla="*/ 39156 h 97"/>
                <a:gd name="T112" fmla="*/ 29437 w 111"/>
                <a:gd name="T113" fmla="*/ 44762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3" name="Freeform 329">
              <a:extLst>
                <a:ext uri="{FF2B5EF4-FFF2-40B4-BE49-F238E27FC236}">
                  <a16:creationId xmlns:a16="http://schemas.microsoft.com/office/drawing/2014/main" id="{EA758654-A088-46BC-B7FF-999BA069B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512 w 2"/>
                <a:gd name="T9" fmla="*/ 0 h 1"/>
                <a:gd name="T10" fmla="*/ 512 w 2"/>
                <a:gd name="T11" fmla="*/ 0 h 1"/>
                <a:gd name="T12" fmla="*/ 1024 w 2"/>
                <a:gd name="T13" fmla="*/ 0 h 1"/>
                <a:gd name="T14" fmla="*/ 1024 w 2"/>
                <a:gd name="T15" fmla="*/ 0 h 1"/>
                <a:gd name="T16" fmla="*/ 1024 w 2"/>
                <a:gd name="T17" fmla="*/ 0 h 1"/>
                <a:gd name="T18" fmla="*/ 1024 w 2"/>
                <a:gd name="T19" fmla="*/ 512 h 1"/>
                <a:gd name="T20" fmla="*/ 512 w 2"/>
                <a:gd name="T21" fmla="*/ 512 h 1"/>
                <a:gd name="T22" fmla="*/ 0 w 2"/>
                <a:gd name="T23" fmla="*/ 51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4" name="Freeform 330">
              <a:extLst>
                <a:ext uri="{FF2B5EF4-FFF2-40B4-BE49-F238E27FC236}">
                  <a16:creationId xmlns:a16="http://schemas.microsoft.com/office/drawing/2014/main" id="{ACF6F893-78CE-42CF-91E1-9AE8EEE55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4608 h 9"/>
                <a:gd name="T2" fmla="*/ 0 w 11"/>
                <a:gd name="T3" fmla="*/ 4608 h 9"/>
                <a:gd name="T4" fmla="*/ 0 w 11"/>
                <a:gd name="T5" fmla="*/ 4096 h 9"/>
                <a:gd name="T6" fmla="*/ 512 w 11"/>
                <a:gd name="T7" fmla="*/ 3584 h 9"/>
                <a:gd name="T8" fmla="*/ 512 w 11"/>
                <a:gd name="T9" fmla="*/ 3072 h 9"/>
                <a:gd name="T10" fmla="*/ 1024 w 11"/>
                <a:gd name="T11" fmla="*/ 2560 h 9"/>
                <a:gd name="T12" fmla="*/ 1536 w 11"/>
                <a:gd name="T13" fmla="*/ 2560 h 9"/>
                <a:gd name="T14" fmla="*/ 1536 w 11"/>
                <a:gd name="T15" fmla="*/ 2048 h 9"/>
                <a:gd name="T16" fmla="*/ 2048 w 11"/>
                <a:gd name="T17" fmla="*/ 1536 h 9"/>
                <a:gd name="T18" fmla="*/ 3072 w 11"/>
                <a:gd name="T19" fmla="*/ 1024 h 9"/>
                <a:gd name="T20" fmla="*/ 4096 w 11"/>
                <a:gd name="T21" fmla="*/ 512 h 9"/>
                <a:gd name="T22" fmla="*/ 4608 w 11"/>
                <a:gd name="T23" fmla="*/ 512 h 9"/>
                <a:gd name="T24" fmla="*/ 5120 w 11"/>
                <a:gd name="T25" fmla="*/ 512 h 9"/>
                <a:gd name="T26" fmla="*/ 5120 w 11"/>
                <a:gd name="T27" fmla="*/ 0 h 9"/>
                <a:gd name="T28" fmla="*/ 5632 w 11"/>
                <a:gd name="T29" fmla="*/ 0 h 9"/>
                <a:gd name="T30" fmla="*/ 5632 w 11"/>
                <a:gd name="T31" fmla="*/ 512 h 9"/>
                <a:gd name="T32" fmla="*/ 5632 w 11"/>
                <a:gd name="T33" fmla="*/ 1024 h 9"/>
                <a:gd name="T34" fmla="*/ 5632 w 11"/>
                <a:gd name="T35" fmla="*/ 1024 h 9"/>
                <a:gd name="T36" fmla="*/ 5632 w 11"/>
                <a:gd name="T37" fmla="*/ 1536 h 9"/>
                <a:gd name="T38" fmla="*/ 5120 w 11"/>
                <a:gd name="T39" fmla="*/ 1536 h 9"/>
                <a:gd name="T40" fmla="*/ 5120 w 11"/>
                <a:gd name="T41" fmla="*/ 2048 h 9"/>
                <a:gd name="T42" fmla="*/ 5120 w 11"/>
                <a:gd name="T43" fmla="*/ 2048 h 9"/>
                <a:gd name="T44" fmla="*/ 4608 w 11"/>
                <a:gd name="T45" fmla="*/ 2560 h 9"/>
                <a:gd name="T46" fmla="*/ 3584 w 11"/>
                <a:gd name="T47" fmla="*/ 2560 h 9"/>
                <a:gd name="T48" fmla="*/ 2048 w 11"/>
                <a:gd name="T49" fmla="*/ 3584 h 9"/>
                <a:gd name="T50" fmla="*/ 1536 w 11"/>
                <a:gd name="T51" fmla="*/ 4096 h 9"/>
                <a:gd name="T52" fmla="*/ 1024 w 11"/>
                <a:gd name="T53" fmla="*/ 4096 h 9"/>
                <a:gd name="T54" fmla="*/ 1024 w 11"/>
                <a:gd name="T55" fmla="*/ 4608 h 9"/>
                <a:gd name="T56" fmla="*/ 512 w 11"/>
                <a:gd name="T57" fmla="*/ 4608 h 9"/>
                <a:gd name="T58" fmla="*/ 512 w 11"/>
                <a:gd name="T59" fmla="*/ 4608 h 9"/>
                <a:gd name="T60" fmla="*/ 0 w 11"/>
                <a:gd name="T61" fmla="*/ 460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5" name="Freeform 331">
              <a:extLst>
                <a:ext uri="{FF2B5EF4-FFF2-40B4-BE49-F238E27FC236}">
                  <a16:creationId xmlns:a16="http://schemas.microsoft.com/office/drawing/2014/main" id="{82463611-9F6B-4EDC-BF5B-FC990ADCF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437 w 17"/>
                <a:gd name="T1" fmla="*/ 13251 h 31"/>
                <a:gd name="T2" fmla="*/ 0 w 17"/>
                <a:gd name="T3" fmla="*/ 12779 h 31"/>
                <a:gd name="T4" fmla="*/ 437 w 17"/>
                <a:gd name="T5" fmla="*/ 12352 h 31"/>
                <a:gd name="T6" fmla="*/ 848 w 17"/>
                <a:gd name="T7" fmla="*/ 11887 h 31"/>
                <a:gd name="T8" fmla="*/ 1237 w 17"/>
                <a:gd name="T9" fmla="*/ 11438 h 31"/>
                <a:gd name="T10" fmla="*/ 1237 w 17"/>
                <a:gd name="T11" fmla="*/ 10974 h 31"/>
                <a:gd name="T12" fmla="*/ 1990 w 17"/>
                <a:gd name="T13" fmla="*/ 9235 h 31"/>
                <a:gd name="T14" fmla="*/ 2401 w 17"/>
                <a:gd name="T15" fmla="*/ 8351 h 31"/>
                <a:gd name="T16" fmla="*/ 2782 w 17"/>
                <a:gd name="T17" fmla="*/ 7902 h 31"/>
                <a:gd name="T18" fmla="*/ 2782 w 17"/>
                <a:gd name="T19" fmla="*/ 7902 h 31"/>
                <a:gd name="T20" fmla="*/ 1990 w 17"/>
                <a:gd name="T21" fmla="*/ 9235 h 31"/>
                <a:gd name="T22" fmla="*/ 1990 w 17"/>
                <a:gd name="T23" fmla="*/ 9235 h 31"/>
                <a:gd name="T24" fmla="*/ 1990 w 17"/>
                <a:gd name="T25" fmla="*/ 8817 h 31"/>
                <a:gd name="T26" fmla="*/ 1990 w 17"/>
                <a:gd name="T27" fmla="*/ 8351 h 31"/>
                <a:gd name="T28" fmla="*/ 1990 w 17"/>
                <a:gd name="T29" fmla="*/ 7902 h 31"/>
                <a:gd name="T30" fmla="*/ 2401 w 17"/>
                <a:gd name="T31" fmla="*/ 6734 h 31"/>
                <a:gd name="T32" fmla="*/ 2782 w 17"/>
                <a:gd name="T33" fmla="*/ 4929 h 31"/>
                <a:gd name="T34" fmla="*/ 3195 w 17"/>
                <a:gd name="T35" fmla="*/ 2714 h 31"/>
                <a:gd name="T36" fmla="*/ 3422 w 17"/>
                <a:gd name="T37" fmla="*/ 1797 h 31"/>
                <a:gd name="T38" fmla="*/ 3422 w 17"/>
                <a:gd name="T39" fmla="*/ 1379 h 31"/>
                <a:gd name="T40" fmla="*/ 3863 w 17"/>
                <a:gd name="T41" fmla="*/ 913 h 31"/>
                <a:gd name="T42" fmla="*/ 3863 w 17"/>
                <a:gd name="T43" fmla="*/ 913 h 31"/>
                <a:gd name="T44" fmla="*/ 4273 w 17"/>
                <a:gd name="T45" fmla="*/ 464 h 31"/>
                <a:gd name="T46" fmla="*/ 4661 w 17"/>
                <a:gd name="T47" fmla="*/ 464 h 31"/>
                <a:gd name="T48" fmla="*/ 5068 w 17"/>
                <a:gd name="T49" fmla="*/ 0 h 31"/>
                <a:gd name="T50" fmla="*/ 5853 w 17"/>
                <a:gd name="T51" fmla="*/ 464 h 31"/>
                <a:gd name="T52" fmla="*/ 6202 w 17"/>
                <a:gd name="T53" fmla="*/ 464 h 31"/>
                <a:gd name="T54" fmla="*/ 6643 w 17"/>
                <a:gd name="T55" fmla="*/ 1379 h 31"/>
                <a:gd name="T56" fmla="*/ 6643 w 17"/>
                <a:gd name="T57" fmla="*/ 1797 h 31"/>
                <a:gd name="T58" fmla="*/ 6643 w 17"/>
                <a:gd name="T59" fmla="*/ 3190 h 31"/>
                <a:gd name="T60" fmla="*/ 6202 w 17"/>
                <a:gd name="T61" fmla="*/ 4016 h 31"/>
                <a:gd name="T62" fmla="*/ 5853 w 17"/>
                <a:gd name="T63" fmla="*/ 5340 h 31"/>
                <a:gd name="T64" fmla="*/ 5400 w 17"/>
                <a:gd name="T65" fmla="*/ 6958 h 31"/>
                <a:gd name="T66" fmla="*/ 4661 w 17"/>
                <a:gd name="T67" fmla="*/ 9235 h 31"/>
                <a:gd name="T68" fmla="*/ 3863 w 17"/>
                <a:gd name="T69" fmla="*/ 10148 h 31"/>
                <a:gd name="T70" fmla="*/ 3422 w 17"/>
                <a:gd name="T71" fmla="*/ 10974 h 31"/>
                <a:gd name="T72" fmla="*/ 3195 w 17"/>
                <a:gd name="T73" fmla="*/ 11887 h 31"/>
                <a:gd name="T74" fmla="*/ 2401 w 17"/>
                <a:gd name="T75" fmla="*/ 12352 h 31"/>
                <a:gd name="T76" fmla="*/ 2782 w 17"/>
                <a:gd name="T77" fmla="*/ 11887 h 31"/>
                <a:gd name="T78" fmla="*/ 2782 w 17"/>
                <a:gd name="T79" fmla="*/ 11438 h 31"/>
                <a:gd name="T80" fmla="*/ 3422 w 17"/>
                <a:gd name="T81" fmla="*/ 10148 h 31"/>
                <a:gd name="T82" fmla="*/ 3863 w 17"/>
                <a:gd name="T83" fmla="*/ 9235 h 31"/>
                <a:gd name="T84" fmla="*/ 4273 w 17"/>
                <a:gd name="T85" fmla="*/ 8817 h 31"/>
                <a:gd name="T86" fmla="*/ 4273 w 17"/>
                <a:gd name="T87" fmla="*/ 7902 h 31"/>
                <a:gd name="T88" fmla="*/ 4273 w 17"/>
                <a:gd name="T89" fmla="*/ 8351 h 31"/>
                <a:gd name="T90" fmla="*/ 3863 w 17"/>
                <a:gd name="T91" fmla="*/ 8351 h 31"/>
                <a:gd name="T92" fmla="*/ 3863 w 17"/>
                <a:gd name="T93" fmla="*/ 9235 h 31"/>
                <a:gd name="T94" fmla="*/ 3195 w 17"/>
                <a:gd name="T95" fmla="*/ 10148 h 31"/>
                <a:gd name="T96" fmla="*/ 1990 w 17"/>
                <a:gd name="T97" fmla="*/ 11887 h 31"/>
                <a:gd name="T98" fmla="*/ 1646 w 17"/>
                <a:gd name="T99" fmla="*/ 12779 h 31"/>
                <a:gd name="T100" fmla="*/ 1237 w 17"/>
                <a:gd name="T101" fmla="*/ 13251 h 31"/>
                <a:gd name="T102" fmla="*/ 1237 w 17"/>
                <a:gd name="T103" fmla="*/ 13692 h 31"/>
                <a:gd name="T104" fmla="*/ 848 w 17"/>
                <a:gd name="T105" fmla="*/ 13692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6" name="Freeform 332">
              <a:extLst>
                <a:ext uri="{FF2B5EF4-FFF2-40B4-BE49-F238E27FC236}">
                  <a16:creationId xmlns:a16="http://schemas.microsoft.com/office/drawing/2014/main" id="{F81617EB-8310-4F61-8244-4C5C091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973 w 106"/>
                <a:gd name="T1" fmla="*/ 67184 h 151"/>
                <a:gd name="T2" fmla="*/ 3328 w 106"/>
                <a:gd name="T3" fmla="*/ 63107 h 151"/>
                <a:gd name="T4" fmla="*/ 5729 w 106"/>
                <a:gd name="T5" fmla="*/ 54613 h 151"/>
                <a:gd name="T6" fmla="*/ 9486 w 106"/>
                <a:gd name="T7" fmla="*/ 30777 h 151"/>
                <a:gd name="T8" fmla="*/ 13062 w 106"/>
                <a:gd name="T9" fmla="*/ 15831 h 151"/>
                <a:gd name="T10" fmla="*/ 17822 w 106"/>
                <a:gd name="T11" fmla="*/ 7809 h 151"/>
                <a:gd name="T12" fmla="*/ 24907 w 106"/>
                <a:gd name="T13" fmla="*/ 2305 h 151"/>
                <a:gd name="T14" fmla="*/ 35308 w 106"/>
                <a:gd name="T15" fmla="*/ 0 h 151"/>
                <a:gd name="T16" fmla="*/ 42765 w 106"/>
                <a:gd name="T17" fmla="*/ 2789 h 151"/>
                <a:gd name="T18" fmla="*/ 46965 w 106"/>
                <a:gd name="T19" fmla="*/ 7341 h 151"/>
                <a:gd name="T20" fmla="*/ 49344 w 106"/>
                <a:gd name="T21" fmla="*/ 14022 h 151"/>
                <a:gd name="T22" fmla="*/ 48861 w 106"/>
                <a:gd name="T23" fmla="*/ 25740 h 151"/>
                <a:gd name="T24" fmla="*/ 44548 w 106"/>
                <a:gd name="T25" fmla="*/ 35450 h 151"/>
                <a:gd name="T26" fmla="*/ 34872 w 106"/>
                <a:gd name="T27" fmla="*/ 46249 h 151"/>
                <a:gd name="T28" fmla="*/ 20630 w 106"/>
                <a:gd name="T29" fmla="*/ 54986 h 151"/>
                <a:gd name="T30" fmla="*/ 17365 w 106"/>
                <a:gd name="T31" fmla="*/ 58199 h 151"/>
                <a:gd name="T32" fmla="*/ 17822 w 106"/>
                <a:gd name="T33" fmla="*/ 59130 h 151"/>
                <a:gd name="T34" fmla="*/ 20146 w 106"/>
                <a:gd name="T35" fmla="*/ 57234 h 151"/>
                <a:gd name="T36" fmla="*/ 27318 w 106"/>
                <a:gd name="T37" fmla="*/ 54613 h 151"/>
                <a:gd name="T38" fmla="*/ 31979 w 106"/>
                <a:gd name="T39" fmla="*/ 55473 h 151"/>
                <a:gd name="T40" fmla="*/ 34402 w 106"/>
                <a:gd name="T41" fmla="*/ 59130 h 151"/>
                <a:gd name="T42" fmla="*/ 31502 w 106"/>
                <a:gd name="T43" fmla="*/ 63107 h 151"/>
                <a:gd name="T44" fmla="*/ 24907 w 106"/>
                <a:gd name="T45" fmla="*/ 63967 h 151"/>
                <a:gd name="T46" fmla="*/ 20146 w 106"/>
                <a:gd name="T47" fmla="*/ 65288 h 151"/>
                <a:gd name="T48" fmla="*/ 18322 w 106"/>
                <a:gd name="T49" fmla="*/ 65771 h 151"/>
                <a:gd name="T50" fmla="*/ 16881 w 106"/>
                <a:gd name="T51" fmla="*/ 65288 h 151"/>
                <a:gd name="T52" fmla="*/ 21089 w 106"/>
                <a:gd name="T53" fmla="*/ 63107 h 151"/>
                <a:gd name="T54" fmla="*/ 21586 w 106"/>
                <a:gd name="T55" fmla="*/ 61658 h 151"/>
                <a:gd name="T56" fmla="*/ 16390 w 106"/>
                <a:gd name="T57" fmla="*/ 65288 h 151"/>
                <a:gd name="T58" fmla="*/ 16881 w 106"/>
                <a:gd name="T59" fmla="*/ 64451 h 151"/>
                <a:gd name="T60" fmla="*/ 19165 w 106"/>
                <a:gd name="T61" fmla="*/ 62144 h 151"/>
                <a:gd name="T62" fmla="*/ 14993 w 106"/>
                <a:gd name="T63" fmla="*/ 64940 h 151"/>
                <a:gd name="T64" fmla="*/ 16881 w 106"/>
                <a:gd name="T65" fmla="*/ 63107 h 151"/>
                <a:gd name="T66" fmla="*/ 14036 w 106"/>
                <a:gd name="T67" fmla="*/ 64451 h 151"/>
                <a:gd name="T68" fmla="*/ 14993 w 106"/>
                <a:gd name="T69" fmla="*/ 63559 h 151"/>
                <a:gd name="T70" fmla="*/ 15465 w 106"/>
                <a:gd name="T71" fmla="*/ 62635 h 151"/>
                <a:gd name="T72" fmla="*/ 12325 w 106"/>
                <a:gd name="T73" fmla="*/ 64940 h 151"/>
                <a:gd name="T74" fmla="*/ 14036 w 106"/>
                <a:gd name="T75" fmla="*/ 62144 h 151"/>
                <a:gd name="T76" fmla="*/ 11841 w 106"/>
                <a:gd name="T77" fmla="*/ 64451 h 151"/>
                <a:gd name="T78" fmla="*/ 10896 w 106"/>
                <a:gd name="T79" fmla="*/ 64451 h 151"/>
                <a:gd name="T80" fmla="*/ 12325 w 106"/>
                <a:gd name="T81" fmla="*/ 62144 h 151"/>
                <a:gd name="T82" fmla="*/ 9922 w 106"/>
                <a:gd name="T83" fmla="*/ 64940 h 151"/>
                <a:gd name="T84" fmla="*/ 9922 w 106"/>
                <a:gd name="T85" fmla="*/ 63967 h 151"/>
                <a:gd name="T86" fmla="*/ 11350 w 106"/>
                <a:gd name="T87" fmla="*/ 61658 h 151"/>
                <a:gd name="T88" fmla="*/ 8521 w 106"/>
                <a:gd name="T89" fmla="*/ 64940 h 151"/>
                <a:gd name="T90" fmla="*/ 5256 w 106"/>
                <a:gd name="T91" fmla="*/ 66701 h 151"/>
                <a:gd name="T92" fmla="*/ 6221 w 106"/>
                <a:gd name="T93" fmla="*/ 66211 h 151"/>
                <a:gd name="T94" fmla="*/ 9486 w 106"/>
                <a:gd name="T95" fmla="*/ 62144 h 151"/>
                <a:gd name="T96" fmla="*/ 7085 w 106"/>
                <a:gd name="T97" fmla="*/ 64940 h 151"/>
                <a:gd name="T98" fmla="*/ 8521 w 106"/>
                <a:gd name="T99" fmla="*/ 60739 h 151"/>
                <a:gd name="T100" fmla="*/ 5729 w 106"/>
                <a:gd name="T101" fmla="*/ 66211 h 151"/>
                <a:gd name="T102" fmla="*/ 4301 w 106"/>
                <a:gd name="T103" fmla="*/ 66211 h 151"/>
                <a:gd name="T104" fmla="*/ 6593 w 106"/>
                <a:gd name="T105" fmla="*/ 61222 h 151"/>
                <a:gd name="T106" fmla="*/ 5729 w 106"/>
                <a:gd name="T107" fmla="*/ 63559 h 151"/>
                <a:gd name="T108" fmla="*/ 2892 w 106"/>
                <a:gd name="T109" fmla="*/ 68108 h 151"/>
                <a:gd name="T110" fmla="*/ 3328 w 106"/>
                <a:gd name="T111" fmla="*/ 65771 h 151"/>
                <a:gd name="T112" fmla="*/ 6221 w 106"/>
                <a:gd name="T113" fmla="*/ 60739 h 151"/>
                <a:gd name="T114" fmla="*/ 5729 w 106"/>
                <a:gd name="T115" fmla="*/ 60267 h 151"/>
                <a:gd name="T116" fmla="*/ 3328 w 106"/>
                <a:gd name="T117" fmla="*/ 66211 h 151"/>
                <a:gd name="T118" fmla="*/ 1460 w 106"/>
                <a:gd name="T119" fmla="*/ 68516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7" name="Freeform 333">
              <a:extLst>
                <a:ext uri="{FF2B5EF4-FFF2-40B4-BE49-F238E27FC236}">
                  <a16:creationId xmlns:a16="http://schemas.microsoft.com/office/drawing/2014/main" id="{1289BD19-6C49-473B-93C2-4D9585B9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3681 h 11"/>
                <a:gd name="T2" fmla="*/ 290 w 7"/>
                <a:gd name="T3" fmla="*/ 3347 h 11"/>
                <a:gd name="T4" fmla="*/ 539 w 7"/>
                <a:gd name="T5" fmla="*/ 2938 h 11"/>
                <a:gd name="T6" fmla="*/ 539 w 7"/>
                <a:gd name="T7" fmla="*/ 2337 h 11"/>
                <a:gd name="T8" fmla="*/ 821 w 7"/>
                <a:gd name="T9" fmla="*/ 1928 h 11"/>
                <a:gd name="T10" fmla="*/ 1307 w 7"/>
                <a:gd name="T11" fmla="*/ 1010 h 11"/>
                <a:gd name="T12" fmla="*/ 1525 w 7"/>
                <a:gd name="T13" fmla="*/ 382 h 11"/>
                <a:gd name="T14" fmla="*/ 1859 w 7"/>
                <a:gd name="T15" fmla="*/ 0 h 11"/>
                <a:gd name="T16" fmla="*/ 1859 w 7"/>
                <a:gd name="T17" fmla="*/ 382 h 11"/>
                <a:gd name="T18" fmla="*/ 1859 w 7"/>
                <a:gd name="T19" fmla="*/ 382 h 11"/>
                <a:gd name="T20" fmla="*/ 1525 w 7"/>
                <a:gd name="T21" fmla="*/ 729 h 11"/>
                <a:gd name="T22" fmla="*/ 1525 w 7"/>
                <a:gd name="T23" fmla="*/ 1010 h 11"/>
                <a:gd name="T24" fmla="*/ 1525 w 7"/>
                <a:gd name="T25" fmla="*/ 1392 h 11"/>
                <a:gd name="T26" fmla="*/ 1307 w 7"/>
                <a:gd name="T27" fmla="*/ 1392 h 11"/>
                <a:gd name="T28" fmla="*/ 1001 w 7"/>
                <a:gd name="T29" fmla="*/ 1928 h 11"/>
                <a:gd name="T30" fmla="*/ 821 w 7"/>
                <a:gd name="T31" fmla="*/ 2657 h 11"/>
                <a:gd name="T32" fmla="*/ 821 w 7"/>
                <a:gd name="T33" fmla="*/ 2938 h 11"/>
                <a:gd name="T34" fmla="*/ 539 w 7"/>
                <a:gd name="T35" fmla="*/ 2938 h 11"/>
                <a:gd name="T36" fmla="*/ 539 w 7"/>
                <a:gd name="T37" fmla="*/ 3347 h 11"/>
                <a:gd name="T38" fmla="*/ 290 w 7"/>
                <a:gd name="T39" fmla="*/ 3347 h 11"/>
                <a:gd name="T40" fmla="*/ 290 w 7"/>
                <a:gd name="T41" fmla="*/ 3681 h 11"/>
                <a:gd name="T42" fmla="*/ 0 w 7"/>
                <a:gd name="T43" fmla="*/ 3681 h 11"/>
                <a:gd name="T44" fmla="*/ 0 w 7"/>
                <a:gd name="T45" fmla="*/ 3681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8" name="Freeform 334">
              <a:extLst>
                <a:ext uri="{FF2B5EF4-FFF2-40B4-BE49-F238E27FC236}">
                  <a16:creationId xmlns:a16="http://schemas.microsoft.com/office/drawing/2014/main" id="{CCAC4985-611E-4119-9F2F-06805AFE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87 h 3"/>
                <a:gd name="T2" fmla="*/ 0 w 13"/>
                <a:gd name="T3" fmla="*/ 287 h 3"/>
                <a:gd name="T4" fmla="*/ 0 w 13"/>
                <a:gd name="T5" fmla="*/ 172 h 3"/>
                <a:gd name="T6" fmla="*/ 512 w 13"/>
                <a:gd name="T7" fmla="*/ 172 h 3"/>
                <a:gd name="T8" fmla="*/ 512 w 13"/>
                <a:gd name="T9" fmla="*/ 172 h 3"/>
                <a:gd name="T10" fmla="*/ 512 w 13"/>
                <a:gd name="T11" fmla="*/ 172 h 3"/>
                <a:gd name="T12" fmla="*/ 1024 w 13"/>
                <a:gd name="T13" fmla="*/ 172 h 3"/>
                <a:gd name="T14" fmla="*/ 1536 w 13"/>
                <a:gd name="T15" fmla="*/ 103 h 3"/>
                <a:gd name="T16" fmla="*/ 2048 w 13"/>
                <a:gd name="T17" fmla="*/ 103 h 3"/>
                <a:gd name="T18" fmla="*/ 3072 w 13"/>
                <a:gd name="T19" fmla="*/ 103 h 3"/>
                <a:gd name="T20" fmla="*/ 3072 w 13"/>
                <a:gd name="T21" fmla="*/ 103 h 3"/>
                <a:gd name="T22" fmla="*/ 3584 w 13"/>
                <a:gd name="T23" fmla="*/ 103 h 3"/>
                <a:gd name="T24" fmla="*/ 3584 w 13"/>
                <a:gd name="T25" fmla="*/ 0 h 3"/>
                <a:gd name="T26" fmla="*/ 4096 w 13"/>
                <a:gd name="T27" fmla="*/ 0 h 3"/>
                <a:gd name="T28" fmla="*/ 4096 w 13"/>
                <a:gd name="T29" fmla="*/ 103 h 3"/>
                <a:gd name="T30" fmla="*/ 4096 w 13"/>
                <a:gd name="T31" fmla="*/ 103 h 3"/>
                <a:gd name="T32" fmla="*/ 4608 w 13"/>
                <a:gd name="T33" fmla="*/ 103 h 3"/>
                <a:gd name="T34" fmla="*/ 4608 w 13"/>
                <a:gd name="T35" fmla="*/ 103 h 3"/>
                <a:gd name="T36" fmla="*/ 5120 w 13"/>
                <a:gd name="T37" fmla="*/ 0 h 3"/>
                <a:gd name="T38" fmla="*/ 5632 w 13"/>
                <a:gd name="T39" fmla="*/ 0 h 3"/>
                <a:gd name="T40" fmla="*/ 5632 w 13"/>
                <a:gd name="T41" fmla="*/ 0 h 3"/>
                <a:gd name="T42" fmla="*/ 6144 w 13"/>
                <a:gd name="T43" fmla="*/ 103 h 3"/>
                <a:gd name="T44" fmla="*/ 6656 w 13"/>
                <a:gd name="T45" fmla="*/ 103 h 3"/>
                <a:gd name="T46" fmla="*/ 6656 w 13"/>
                <a:gd name="T47" fmla="*/ 103 h 3"/>
                <a:gd name="T48" fmla="*/ 6656 w 13"/>
                <a:gd name="T49" fmla="*/ 172 h 3"/>
                <a:gd name="T50" fmla="*/ 5632 w 13"/>
                <a:gd name="T51" fmla="*/ 172 h 3"/>
                <a:gd name="T52" fmla="*/ 4608 w 13"/>
                <a:gd name="T53" fmla="*/ 172 h 3"/>
                <a:gd name="T54" fmla="*/ 3072 w 13"/>
                <a:gd name="T55" fmla="*/ 172 h 3"/>
                <a:gd name="T56" fmla="*/ 1536 w 13"/>
                <a:gd name="T57" fmla="*/ 172 h 3"/>
                <a:gd name="T58" fmla="*/ 1024 w 13"/>
                <a:gd name="T59" fmla="*/ 287 h 3"/>
                <a:gd name="T60" fmla="*/ 0 w 13"/>
                <a:gd name="T61" fmla="*/ 28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999" name="Freeform 335">
              <a:extLst>
                <a:ext uri="{FF2B5EF4-FFF2-40B4-BE49-F238E27FC236}">
                  <a16:creationId xmlns:a16="http://schemas.microsoft.com/office/drawing/2014/main" id="{DC75F41A-8ED3-47A2-8C6C-1282026F8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3584 h 7"/>
                <a:gd name="T2" fmla="*/ 0 w 10"/>
                <a:gd name="T3" fmla="*/ 3072 h 7"/>
                <a:gd name="T4" fmla="*/ 0 w 10"/>
                <a:gd name="T5" fmla="*/ 3072 h 7"/>
                <a:gd name="T6" fmla="*/ 512 w 10"/>
                <a:gd name="T7" fmla="*/ 3072 h 7"/>
                <a:gd name="T8" fmla="*/ 512 w 10"/>
                <a:gd name="T9" fmla="*/ 2560 h 7"/>
                <a:gd name="T10" fmla="*/ 1536 w 10"/>
                <a:gd name="T11" fmla="*/ 2560 h 7"/>
                <a:gd name="T12" fmla="*/ 2048 w 10"/>
                <a:gd name="T13" fmla="*/ 1536 h 7"/>
                <a:gd name="T14" fmla="*/ 3072 w 10"/>
                <a:gd name="T15" fmla="*/ 1024 h 7"/>
                <a:gd name="T16" fmla="*/ 3584 w 10"/>
                <a:gd name="T17" fmla="*/ 512 h 7"/>
                <a:gd name="T18" fmla="*/ 4096 w 10"/>
                <a:gd name="T19" fmla="*/ 512 h 7"/>
                <a:gd name="T20" fmla="*/ 4608 w 10"/>
                <a:gd name="T21" fmla="*/ 0 h 7"/>
                <a:gd name="T22" fmla="*/ 4608 w 10"/>
                <a:gd name="T23" fmla="*/ 0 h 7"/>
                <a:gd name="T24" fmla="*/ 4608 w 10"/>
                <a:gd name="T25" fmla="*/ 0 h 7"/>
                <a:gd name="T26" fmla="*/ 5120 w 10"/>
                <a:gd name="T27" fmla="*/ 0 h 7"/>
                <a:gd name="T28" fmla="*/ 5120 w 10"/>
                <a:gd name="T29" fmla="*/ 0 h 7"/>
                <a:gd name="T30" fmla="*/ 5120 w 10"/>
                <a:gd name="T31" fmla="*/ 0 h 7"/>
                <a:gd name="T32" fmla="*/ 5120 w 10"/>
                <a:gd name="T33" fmla="*/ 0 h 7"/>
                <a:gd name="T34" fmla="*/ 5120 w 10"/>
                <a:gd name="T35" fmla="*/ 512 h 7"/>
                <a:gd name="T36" fmla="*/ 5120 w 10"/>
                <a:gd name="T37" fmla="*/ 512 h 7"/>
                <a:gd name="T38" fmla="*/ 5120 w 10"/>
                <a:gd name="T39" fmla="*/ 1024 h 7"/>
                <a:gd name="T40" fmla="*/ 4608 w 10"/>
                <a:gd name="T41" fmla="*/ 1024 h 7"/>
                <a:gd name="T42" fmla="*/ 4096 w 10"/>
                <a:gd name="T43" fmla="*/ 1536 h 7"/>
                <a:gd name="T44" fmla="*/ 4096 w 10"/>
                <a:gd name="T45" fmla="*/ 2048 h 7"/>
                <a:gd name="T46" fmla="*/ 3584 w 10"/>
                <a:gd name="T47" fmla="*/ 2048 h 7"/>
                <a:gd name="T48" fmla="*/ 2560 w 10"/>
                <a:gd name="T49" fmla="*/ 2560 h 7"/>
                <a:gd name="T50" fmla="*/ 2048 w 10"/>
                <a:gd name="T51" fmla="*/ 3072 h 7"/>
                <a:gd name="T52" fmla="*/ 1536 w 10"/>
                <a:gd name="T53" fmla="*/ 3072 h 7"/>
                <a:gd name="T54" fmla="*/ 1024 w 10"/>
                <a:gd name="T55" fmla="*/ 3072 h 7"/>
                <a:gd name="T56" fmla="*/ 512 w 10"/>
                <a:gd name="T57" fmla="*/ 3584 h 7"/>
                <a:gd name="T58" fmla="*/ 512 w 10"/>
                <a:gd name="T59" fmla="*/ 3584 h 7"/>
                <a:gd name="T60" fmla="*/ 0 w 10"/>
                <a:gd name="T61" fmla="*/ 358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0" name="Freeform 336">
              <a:extLst>
                <a:ext uri="{FF2B5EF4-FFF2-40B4-BE49-F238E27FC236}">
                  <a16:creationId xmlns:a16="http://schemas.microsoft.com/office/drawing/2014/main" id="{93B2762F-D21F-4CF8-9CA5-D29B2894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4608 w 11"/>
                <a:gd name="T1" fmla="*/ 3072 h 6"/>
                <a:gd name="T2" fmla="*/ 4096 w 11"/>
                <a:gd name="T3" fmla="*/ 3072 h 6"/>
                <a:gd name="T4" fmla="*/ 3584 w 11"/>
                <a:gd name="T5" fmla="*/ 2560 h 6"/>
                <a:gd name="T6" fmla="*/ 2560 w 11"/>
                <a:gd name="T7" fmla="*/ 2048 h 6"/>
                <a:gd name="T8" fmla="*/ 2048 w 11"/>
                <a:gd name="T9" fmla="*/ 2048 h 6"/>
                <a:gd name="T10" fmla="*/ 1536 w 11"/>
                <a:gd name="T11" fmla="*/ 1536 h 6"/>
                <a:gd name="T12" fmla="*/ 1024 w 11"/>
                <a:gd name="T13" fmla="*/ 1024 h 6"/>
                <a:gd name="T14" fmla="*/ 512 w 11"/>
                <a:gd name="T15" fmla="*/ 512 h 6"/>
                <a:gd name="T16" fmla="*/ 0 w 11"/>
                <a:gd name="T17" fmla="*/ 0 h 6"/>
                <a:gd name="T18" fmla="*/ 512 w 11"/>
                <a:gd name="T19" fmla="*/ 0 h 6"/>
                <a:gd name="T20" fmla="*/ 512 w 11"/>
                <a:gd name="T21" fmla="*/ 0 h 6"/>
                <a:gd name="T22" fmla="*/ 1024 w 11"/>
                <a:gd name="T23" fmla="*/ 0 h 6"/>
                <a:gd name="T24" fmla="*/ 1536 w 11"/>
                <a:gd name="T25" fmla="*/ 0 h 6"/>
                <a:gd name="T26" fmla="*/ 2048 w 11"/>
                <a:gd name="T27" fmla="*/ 512 h 6"/>
                <a:gd name="T28" fmla="*/ 2560 w 11"/>
                <a:gd name="T29" fmla="*/ 1024 h 6"/>
                <a:gd name="T30" fmla="*/ 3072 w 11"/>
                <a:gd name="T31" fmla="*/ 1536 h 6"/>
                <a:gd name="T32" fmla="*/ 4096 w 11"/>
                <a:gd name="T33" fmla="*/ 2048 h 6"/>
                <a:gd name="T34" fmla="*/ 4608 w 11"/>
                <a:gd name="T35" fmla="*/ 2560 h 6"/>
                <a:gd name="T36" fmla="*/ 5120 w 11"/>
                <a:gd name="T37" fmla="*/ 2560 h 6"/>
                <a:gd name="T38" fmla="*/ 5632 w 11"/>
                <a:gd name="T39" fmla="*/ 3072 h 6"/>
                <a:gd name="T40" fmla="*/ 5632 w 11"/>
                <a:gd name="T41" fmla="*/ 3072 h 6"/>
                <a:gd name="T42" fmla="*/ 5632 w 11"/>
                <a:gd name="T43" fmla="*/ 3072 h 6"/>
                <a:gd name="T44" fmla="*/ 5120 w 11"/>
                <a:gd name="T45" fmla="*/ 3072 h 6"/>
                <a:gd name="T46" fmla="*/ 4608 w 11"/>
                <a:gd name="T47" fmla="*/ 307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1" name="Freeform 337">
              <a:extLst>
                <a:ext uri="{FF2B5EF4-FFF2-40B4-BE49-F238E27FC236}">
                  <a16:creationId xmlns:a16="http://schemas.microsoft.com/office/drawing/2014/main" id="{FA47F866-70DA-49DB-B547-C46D096E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14322 w 35"/>
                <a:gd name="T1" fmla="*/ 37114 h 82"/>
                <a:gd name="T2" fmla="*/ 13431 w 35"/>
                <a:gd name="T3" fmla="*/ 36150 h 82"/>
                <a:gd name="T4" fmla="*/ 12022 w 35"/>
                <a:gd name="T5" fmla="*/ 34792 h 82"/>
                <a:gd name="T6" fmla="*/ 9861 w 35"/>
                <a:gd name="T7" fmla="*/ 33352 h 82"/>
                <a:gd name="T8" fmla="*/ 7746 w 35"/>
                <a:gd name="T9" fmla="*/ 32540 h 82"/>
                <a:gd name="T10" fmla="*/ 6342 w 35"/>
                <a:gd name="T11" fmla="*/ 32056 h 82"/>
                <a:gd name="T12" fmla="*/ 5457 w 35"/>
                <a:gd name="T13" fmla="*/ 31149 h 82"/>
                <a:gd name="T14" fmla="*/ 4045 w 35"/>
                <a:gd name="T15" fmla="*/ 29245 h 82"/>
                <a:gd name="T16" fmla="*/ 3217 w 35"/>
                <a:gd name="T17" fmla="*/ 27605 h 82"/>
                <a:gd name="T18" fmla="*/ 2297 w 35"/>
                <a:gd name="T19" fmla="*/ 26627 h 82"/>
                <a:gd name="T20" fmla="*/ 1404 w 35"/>
                <a:gd name="T21" fmla="*/ 25732 h 82"/>
                <a:gd name="T22" fmla="*/ 481 w 35"/>
                <a:gd name="T23" fmla="*/ 25292 h 82"/>
                <a:gd name="T24" fmla="*/ 481 w 35"/>
                <a:gd name="T25" fmla="*/ 23844 h 82"/>
                <a:gd name="T26" fmla="*/ 0 w 35"/>
                <a:gd name="T27" fmla="*/ 21631 h 82"/>
                <a:gd name="T28" fmla="*/ 0 w 35"/>
                <a:gd name="T29" fmla="*/ 20234 h 82"/>
                <a:gd name="T30" fmla="*/ 0 w 35"/>
                <a:gd name="T31" fmla="*/ 18298 h 82"/>
                <a:gd name="T32" fmla="*/ 1404 w 35"/>
                <a:gd name="T33" fmla="*/ 14566 h 82"/>
                <a:gd name="T34" fmla="*/ 2297 w 35"/>
                <a:gd name="T35" fmla="*/ 10481 h 82"/>
                <a:gd name="T36" fmla="*/ 3217 w 35"/>
                <a:gd name="T37" fmla="*/ 7857 h 82"/>
                <a:gd name="T38" fmla="*/ 4045 w 35"/>
                <a:gd name="T39" fmla="*/ 5542 h 82"/>
                <a:gd name="T40" fmla="*/ 5457 w 35"/>
                <a:gd name="T41" fmla="*/ 2805 h 82"/>
                <a:gd name="T42" fmla="*/ 6813 w 35"/>
                <a:gd name="T43" fmla="*/ 956 h 82"/>
                <a:gd name="T44" fmla="*/ 7974 w 35"/>
                <a:gd name="T45" fmla="*/ 0 h 82"/>
                <a:gd name="T46" fmla="*/ 9378 w 35"/>
                <a:gd name="T47" fmla="*/ 2373 h 82"/>
                <a:gd name="T48" fmla="*/ 10275 w 35"/>
                <a:gd name="T49" fmla="*/ 3732 h 82"/>
                <a:gd name="T50" fmla="*/ 10758 w 35"/>
                <a:gd name="T51" fmla="*/ 5058 h 82"/>
                <a:gd name="T52" fmla="*/ 10758 w 35"/>
                <a:gd name="T53" fmla="*/ 5542 h 82"/>
                <a:gd name="T54" fmla="*/ 10758 w 35"/>
                <a:gd name="T55" fmla="*/ 6480 h 82"/>
                <a:gd name="T56" fmla="*/ 10758 w 35"/>
                <a:gd name="T57" fmla="*/ 6480 h 82"/>
                <a:gd name="T58" fmla="*/ 10758 w 35"/>
                <a:gd name="T59" fmla="*/ 6948 h 82"/>
                <a:gd name="T60" fmla="*/ 11223 w 35"/>
                <a:gd name="T61" fmla="*/ 7373 h 82"/>
                <a:gd name="T62" fmla="*/ 11675 w 35"/>
                <a:gd name="T63" fmla="*/ 7857 h 82"/>
                <a:gd name="T64" fmla="*/ 12022 w 35"/>
                <a:gd name="T65" fmla="*/ 8337 h 82"/>
                <a:gd name="T66" fmla="*/ 13431 w 35"/>
                <a:gd name="T67" fmla="*/ 10949 h 82"/>
                <a:gd name="T68" fmla="*/ 13914 w 35"/>
                <a:gd name="T69" fmla="*/ 13270 h 82"/>
                <a:gd name="T70" fmla="*/ 14803 w 35"/>
                <a:gd name="T71" fmla="*/ 16471 h 82"/>
                <a:gd name="T72" fmla="*/ 14803 w 35"/>
                <a:gd name="T73" fmla="*/ 19254 h 82"/>
                <a:gd name="T74" fmla="*/ 15271 w 35"/>
                <a:gd name="T75" fmla="*/ 25292 h 82"/>
                <a:gd name="T76" fmla="*/ 15271 w 35"/>
                <a:gd name="T77" fmla="*/ 28044 h 82"/>
                <a:gd name="T78" fmla="*/ 15720 w 35"/>
                <a:gd name="T79" fmla="*/ 30665 h 82"/>
                <a:gd name="T80" fmla="*/ 15720 w 35"/>
                <a:gd name="T81" fmla="*/ 31149 h 82"/>
                <a:gd name="T82" fmla="*/ 15720 w 35"/>
                <a:gd name="T83" fmla="*/ 32056 h 82"/>
                <a:gd name="T84" fmla="*/ 15271 w 35"/>
                <a:gd name="T85" fmla="*/ 33352 h 82"/>
                <a:gd name="T86" fmla="*/ 15271 w 35"/>
                <a:gd name="T87" fmla="*/ 35269 h 82"/>
                <a:gd name="T88" fmla="*/ 15271 w 35"/>
                <a:gd name="T89" fmla="*/ 36150 h 82"/>
                <a:gd name="T90" fmla="*/ 14803 w 35"/>
                <a:gd name="T91" fmla="*/ 37114 h 82"/>
                <a:gd name="T92" fmla="*/ 14803 w 35"/>
                <a:gd name="T93" fmla="*/ 37598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2" name="Freeform 338">
              <a:extLst>
                <a:ext uri="{FF2B5EF4-FFF2-40B4-BE49-F238E27FC236}">
                  <a16:creationId xmlns:a16="http://schemas.microsoft.com/office/drawing/2014/main" id="{1457E64E-2859-4DCA-8D14-2F1F0803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4733 w 47"/>
                <a:gd name="T1" fmla="*/ 18807 h 42"/>
                <a:gd name="T2" fmla="*/ 3789 w 47"/>
                <a:gd name="T3" fmla="*/ 18359 h 42"/>
                <a:gd name="T4" fmla="*/ 3308 w 47"/>
                <a:gd name="T5" fmla="*/ 17875 h 42"/>
                <a:gd name="T6" fmla="*/ 2392 w 47"/>
                <a:gd name="T7" fmla="*/ 17387 h 42"/>
                <a:gd name="T8" fmla="*/ 1425 w 47"/>
                <a:gd name="T9" fmla="*/ 16979 h 42"/>
                <a:gd name="T10" fmla="*/ 968 w 47"/>
                <a:gd name="T11" fmla="*/ 15559 h 42"/>
                <a:gd name="T12" fmla="*/ 0 w 47"/>
                <a:gd name="T13" fmla="*/ 14231 h 42"/>
                <a:gd name="T14" fmla="*/ 0 w 47"/>
                <a:gd name="T15" fmla="*/ 12810 h 42"/>
                <a:gd name="T16" fmla="*/ 0 w 47"/>
                <a:gd name="T17" fmla="*/ 11422 h 42"/>
                <a:gd name="T18" fmla="*/ 489 w 47"/>
                <a:gd name="T19" fmla="*/ 10002 h 42"/>
                <a:gd name="T20" fmla="*/ 968 w 47"/>
                <a:gd name="T21" fmla="*/ 8798 h 42"/>
                <a:gd name="T22" fmla="*/ 1425 w 47"/>
                <a:gd name="T23" fmla="*/ 7873 h 42"/>
                <a:gd name="T24" fmla="*/ 2392 w 47"/>
                <a:gd name="T25" fmla="*/ 6956 h 42"/>
                <a:gd name="T26" fmla="*/ 3308 w 47"/>
                <a:gd name="T27" fmla="*/ 6482 h 42"/>
                <a:gd name="T28" fmla="*/ 4244 w 47"/>
                <a:gd name="T29" fmla="*/ 6025 h 42"/>
                <a:gd name="T30" fmla="*/ 5580 w 47"/>
                <a:gd name="T31" fmla="*/ 6482 h 42"/>
                <a:gd name="T32" fmla="*/ 6073 w 47"/>
                <a:gd name="T33" fmla="*/ 6956 h 42"/>
                <a:gd name="T34" fmla="*/ 6546 w 47"/>
                <a:gd name="T35" fmla="*/ 7377 h 42"/>
                <a:gd name="T36" fmla="*/ 7036 w 47"/>
                <a:gd name="T37" fmla="*/ 7873 h 42"/>
                <a:gd name="T38" fmla="*/ 7497 w 47"/>
                <a:gd name="T39" fmla="*/ 8342 h 42"/>
                <a:gd name="T40" fmla="*/ 7972 w 47"/>
                <a:gd name="T41" fmla="*/ 9290 h 42"/>
                <a:gd name="T42" fmla="*/ 8398 w 47"/>
                <a:gd name="T43" fmla="*/ 10498 h 42"/>
                <a:gd name="T44" fmla="*/ 8398 w 47"/>
                <a:gd name="T45" fmla="*/ 11907 h 42"/>
                <a:gd name="T46" fmla="*/ 8896 w 47"/>
                <a:gd name="T47" fmla="*/ 11422 h 42"/>
                <a:gd name="T48" fmla="*/ 9365 w 47"/>
                <a:gd name="T49" fmla="*/ 10966 h 42"/>
                <a:gd name="T50" fmla="*/ 9365 w 47"/>
                <a:gd name="T51" fmla="*/ 10498 h 42"/>
                <a:gd name="T52" fmla="*/ 9365 w 47"/>
                <a:gd name="T53" fmla="*/ 9762 h 42"/>
                <a:gd name="T54" fmla="*/ 9365 w 47"/>
                <a:gd name="T55" fmla="*/ 9290 h 42"/>
                <a:gd name="T56" fmla="*/ 9854 w 47"/>
                <a:gd name="T57" fmla="*/ 7873 h 42"/>
                <a:gd name="T58" fmla="*/ 10321 w 47"/>
                <a:gd name="T59" fmla="*/ 6482 h 42"/>
                <a:gd name="T60" fmla="*/ 11041 w 47"/>
                <a:gd name="T61" fmla="*/ 5549 h 42"/>
                <a:gd name="T62" fmla="*/ 11526 w 47"/>
                <a:gd name="T63" fmla="*/ 4701 h 42"/>
                <a:gd name="T64" fmla="*/ 12498 w 47"/>
                <a:gd name="T65" fmla="*/ 3280 h 42"/>
                <a:gd name="T66" fmla="*/ 14350 w 47"/>
                <a:gd name="T67" fmla="*/ 1889 h 42"/>
                <a:gd name="T68" fmla="*/ 15317 w 47"/>
                <a:gd name="T69" fmla="*/ 1421 h 42"/>
                <a:gd name="T70" fmla="*/ 16261 w 47"/>
                <a:gd name="T71" fmla="*/ 484 h 42"/>
                <a:gd name="T72" fmla="*/ 17106 w 47"/>
                <a:gd name="T73" fmla="*/ 0 h 42"/>
                <a:gd name="T74" fmla="*/ 18074 w 47"/>
                <a:gd name="T75" fmla="*/ 0 h 42"/>
                <a:gd name="T76" fmla="*/ 19029 w 47"/>
                <a:gd name="T77" fmla="*/ 0 h 42"/>
                <a:gd name="T78" fmla="*/ 19926 w 47"/>
                <a:gd name="T79" fmla="*/ 484 h 42"/>
                <a:gd name="T80" fmla="*/ 20422 w 47"/>
                <a:gd name="T81" fmla="*/ 956 h 42"/>
                <a:gd name="T82" fmla="*/ 20895 w 47"/>
                <a:gd name="T83" fmla="*/ 2379 h 42"/>
                <a:gd name="T84" fmla="*/ 20895 w 47"/>
                <a:gd name="T85" fmla="*/ 3280 h 42"/>
                <a:gd name="T86" fmla="*/ 21350 w 47"/>
                <a:gd name="T87" fmla="*/ 3733 h 42"/>
                <a:gd name="T88" fmla="*/ 21350 w 47"/>
                <a:gd name="T89" fmla="*/ 4701 h 42"/>
                <a:gd name="T90" fmla="*/ 21847 w 47"/>
                <a:gd name="T91" fmla="*/ 4701 h 42"/>
                <a:gd name="T92" fmla="*/ 21847 w 47"/>
                <a:gd name="T93" fmla="*/ 6482 h 42"/>
                <a:gd name="T94" fmla="*/ 21847 w 47"/>
                <a:gd name="T95" fmla="*/ 9290 h 42"/>
                <a:gd name="T96" fmla="*/ 21350 w 47"/>
                <a:gd name="T97" fmla="*/ 10966 h 42"/>
                <a:gd name="T98" fmla="*/ 20895 w 47"/>
                <a:gd name="T99" fmla="*/ 12326 h 42"/>
                <a:gd name="T100" fmla="*/ 20422 w 47"/>
                <a:gd name="T101" fmla="*/ 13746 h 42"/>
                <a:gd name="T102" fmla="*/ 19498 w 47"/>
                <a:gd name="T103" fmla="*/ 15066 h 42"/>
                <a:gd name="T104" fmla="*/ 18074 w 47"/>
                <a:gd name="T105" fmla="*/ 16031 h 42"/>
                <a:gd name="T106" fmla="*/ 17603 w 47"/>
                <a:gd name="T107" fmla="*/ 16485 h 42"/>
                <a:gd name="T108" fmla="*/ 17106 w 47"/>
                <a:gd name="T109" fmla="*/ 16979 h 42"/>
                <a:gd name="T110" fmla="*/ 16261 w 47"/>
                <a:gd name="T111" fmla="*/ 17387 h 42"/>
                <a:gd name="T112" fmla="*/ 14350 w 47"/>
                <a:gd name="T113" fmla="*/ 17387 h 42"/>
                <a:gd name="T114" fmla="*/ 12017 w 47"/>
                <a:gd name="T115" fmla="*/ 17875 h 42"/>
                <a:gd name="T116" fmla="*/ 9365 w 47"/>
                <a:gd name="T117" fmla="*/ 18359 h 42"/>
                <a:gd name="T118" fmla="*/ 7972 w 47"/>
                <a:gd name="T119" fmla="*/ 18807 h 42"/>
                <a:gd name="T120" fmla="*/ 6073 w 47"/>
                <a:gd name="T121" fmla="*/ 19292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3" name="Freeform 339">
              <a:extLst>
                <a:ext uri="{FF2B5EF4-FFF2-40B4-BE49-F238E27FC236}">
                  <a16:creationId xmlns:a16="http://schemas.microsoft.com/office/drawing/2014/main" id="{983F69B4-ACD7-4D30-A1D7-A871DC54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1024 w 2"/>
                <a:gd name="T9" fmla="*/ 0 h 1"/>
                <a:gd name="T10" fmla="*/ 1024 w 2"/>
                <a:gd name="T11" fmla="*/ 0 h 1"/>
                <a:gd name="T12" fmla="*/ 1024 w 2"/>
                <a:gd name="T13" fmla="*/ 0 h 1"/>
                <a:gd name="T14" fmla="*/ 512 w 2"/>
                <a:gd name="T15" fmla="*/ 512 h 1"/>
                <a:gd name="T16" fmla="*/ 512 w 2"/>
                <a:gd name="T17" fmla="*/ 512 h 1"/>
                <a:gd name="T18" fmla="*/ 512 w 2"/>
                <a:gd name="T19" fmla="*/ 512 h 1"/>
                <a:gd name="T20" fmla="*/ 0 w 2"/>
                <a:gd name="T21" fmla="*/ 51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4" name="Freeform 340">
              <a:extLst>
                <a:ext uri="{FF2B5EF4-FFF2-40B4-BE49-F238E27FC236}">
                  <a16:creationId xmlns:a16="http://schemas.microsoft.com/office/drawing/2014/main" id="{996A3BD3-F649-4BD2-B856-26A390B67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3072 w 11"/>
                <a:gd name="T1" fmla="*/ 4608 h 9"/>
                <a:gd name="T2" fmla="*/ 3072 w 11"/>
                <a:gd name="T3" fmla="*/ 4096 h 9"/>
                <a:gd name="T4" fmla="*/ 2560 w 11"/>
                <a:gd name="T5" fmla="*/ 3584 h 9"/>
                <a:gd name="T6" fmla="*/ 2048 w 11"/>
                <a:gd name="T7" fmla="*/ 3584 h 9"/>
                <a:gd name="T8" fmla="*/ 2048 w 11"/>
                <a:gd name="T9" fmla="*/ 3072 h 9"/>
                <a:gd name="T10" fmla="*/ 1536 w 11"/>
                <a:gd name="T11" fmla="*/ 2560 h 9"/>
                <a:gd name="T12" fmla="*/ 1024 w 11"/>
                <a:gd name="T13" fmla="*/ 2048 h 9"/>
                <a:gd name="T14" fmla="*/ 512 w 11"/>
                <a:gd name="T15" fmla="*/ 2048 h 9"/>
                <a:gd name="T16" fmla="*/ 0 w 11"/>
                <a:gd name="T17" fmla="*/ 2048 h 9"/>
                <a:gd name="T18" fmla="*/ 0 w 11"/>
                <a:gd name="T19" fmla="*/ 1536 h 9"/>
                <a:gd name="T20" fmla="*/ 1024 w 11"/>
                <a:gd name="T21" fmla="*/ 1024 h 9"/>
                <a:gd name="T22" fmla="*/ 1536 w 11"/>
                <a:gd name="T23" fmla="*/ 1024 h 9"/>
                <a:gd name="T24" fmla="*/ 2048 w 11"/>
                <a:gd name="T25" fmla="*/ 512 h 9"/>
                <a:gd name="T26" fmla="*/ 2560 w 11"/>
                <a:gd name="T27" fmla="*/ 512 h 9"/>
                <a:gd name="T28" fmla="*/ 3584 w 11"/>
                <a:gd name="T29" fmla="*/ 0 h 9"/>
                <a:gd name="T30" fmla="*/ 4096 w 11"/>
                <a:gd name="T31" fmla="*/ 0 h 9"/>
                <a:gd name="T32" fmla="*/ 4608 w 11"/>
                <a:gd name="T33" fmla="*/ 0 h 9"/>
                <a:gd name="T34" fmla="*/ 5632 w 11"/>
                <a:gd name="T35" fmla="*/ 0 h 9"/>
                <a:gd name="T36" fmla="*/ 5120 w 11"/>
                <a:gd name="T37" fmla="*/ 0 h 9"/>
                <a:gd name="T38" fmla="*/ 5120 w 11"/>
                <a:gd name="T39" fmla="*/ 512 h 9"/>
                <a:gd name="T40" fmla="*/ 5120 w 11"/>
                <a:gd name="T41" fmla="*/ 1024 h 9"/>
                <a:gd name="T42" fmla="*/ 4608 w 11"/>
                <a:gd name="T43" fmla="*/ 1536 h 9"/>
                <a:gd name="T44" fmla="*/ 4608 w 11"/>
                <a:gd name="T45" fmla="*/ 2560 h 9"/>
                <a:gd name="T46" fmla="*/ 4096 w 11"/>
                <a:gd name="T47" fmla="*/ 3072 h 9"/>
                <a:gd name="T48" fmla="*/ 3584 w 11"/>
                <a:gd name="T49" fmla="*/ 3584 h 9"/>
                <a:gd name="T50" fmla="*/ 3584 w 11"/>
                <a:gd name="T51" fmla="*/ 4096 h 9"/>
                <a:gd name="T52" fmla="*/ 3584 w 11"/>
                <a:gd name="T53" fmla="*/ 4096 h 9"/>
                <a:gd name="T54" fmla="*/ 3584 w 11"/>
                <a:gd name="T55" fmla="*/ 4608 h 9"/>
                <a:gd name="T56" fmla="*/ 3072 w 11"/>
                <a:gd name="T57" fmla="*/ 460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5" name="Freeform 341">
              <a:extLst>
                <a:ext uri="{FF2B5EF4-FFF2-40B4-BE49-F238E27FC236}">
                  <a16:creationId xmlns:a16="http://schemas.microsoft.com/office/drawing/2014/main" id="{38AC5D08-D60A-46E6-BF80-887DA2375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2817 w 46"/>
                <a:gd name="T1" fmla="*/ 24404 h 57"/>
                <a:gd name="T2" fmla="*/ 1913 w 46"/>
                <a:gd name="T3" fmla="*/ 22612 h 57"/>
                <a:gd name="T4" fmla="*/ 1424 w 46"/>
                <a:gd name="T5" fmla="*/ 20946 h 57"/>
                <a:gd name="T6" fmla="*/ 967 w 46"/>
                <a:gd name="T7" fmla="*/ 19571 h 57"/>
                <a:gd name="T8" fmla="*/ 489 w 46"/>
                <a:gd name="T9" fmla="*/ 17549 h 57"/>
                <a:gd name="T10" fmla="*/ 0 w 46"/>
                <a:gd name="T11" fmla="*/ 15818 h 57"/>
                <a:gd name="T12" fmla="*/ 0 w 46"/>
                <a:gd name="T13" fmla="*/ 14028 h 57"/>
                <a:gd name="T14" fmla="*/ 0 w 46"/>
                <a:gd name="T15" fmla="*/ 12208 h 57"/>
                <a:gd name="T16" fmla="*/ 0 w 46"/>
                <a:gd name="T17" fmla="*/ 10432 h 57"/>
                <a:gd name="T18" fmla="*/ 489 w 46"/>
                <a:gd name="T19" fmla="*/ 8231 h 57"/>
                <a:gd name="T20" fmla="*/ 967 w 46"/>
                <a:gd name="T21" fmla="*/ 6918 h 57"/>
                <a:gd name="T22" fmla="*/ 1913 w 46"/>
                <a:gd name="T23" fmla="*/ 5309 h 57"/>
                <a:gd name="T24" fmla="*/ 2817 w 46"/>
                <a:gd name="T25" fmla="*/ 3985 h 57"/>
                <a:gd name="T26" fmla="*/ 3784 w 46"/>
                <a:gd name="T27" fmla="*/ 2702 h 57"/>
                <a:gd name="T28" fmla="*/ 5209 w 46"/>
                <a:gd name="T29" fmla="*/ 1375 h 57"/>
                <a:gd name="T30" fmla="*/ 6997 w 46"/>
                <a:gd name="T31" fmla="*/ 464 h 57"/>
                <a:gd name="T32" fmla="*/ 8880 w 46"/>
                <a:gd name="T33" fmla="*/ 0 h 57"/>
                <a:gd name="T34" fmla="*/ 11025 w 46"/>
                <a:gd name="T35" fmla="*/ 0 h 57"/>
                <a:gd name="T36" fmla="*/ 12946 w 46"/>
                <a:gd name="T37" fmla="*/ 0 h 57"/>
                <a:gd name="T38" fmla="*/ 14338 w 46"/>
                <a:gd name="T39" fmla="*/ 464 h 57"/>
                <a:gd name="T40" fmla="*/ 16234 w 46"/>
                <a:gd name="T41" fmla="*/ 912 h 57"/>
                <a:gd name="T42" fmla="*/ 17567 w 46"/>
                <a:gd name="T43" fmla="*/ 1792 h 57"/>
                <a:gd name="T44" fmla="*/ 18993 w 46"/>
                <a:gd name="T45" fmla="*/ 2702 h 57"/>
                <a:gd name="T46" fmla="*/ 20386 w 46"/>
                <a:gd name="T47" fmla="*/ 3985 h 57"/>
                <a:gd name="T48" fmla="*/ 20386 w 46"/>
                <a:gd name="T49" fmla="*/ 6213 h 57"/>
                <a:gd name="T50" fmla="*/ 18993 w 46"/>
                <a:gd name="T51" fmla="*/ 8231 h 57"/>
                <a:gd name="T52" fmla="*/ 17567 w 46"/>
                <a:gd name="T53" fmla="*/ 10432 h 57"/>
                <a:gd name="T54" fmla="*/ 16598 w 46"/>
                <a:gd name="T55" fmla="*/ 12652 h 57"/>
                <a:gd name="T56" fmla="*/ 15763 w 46"/>
                <a:gd name="T57" fmla="*/ 15385 h 57"/>
                <a:gd name="T58" fmla="*/ 14809 w 46"/>
                <a:gd name="T59" fmla="*/ 17549 h 57"/>
                <a:gd name="T60" fmla="*/ 13842 w 46"/>
                <a:gd name="T61" fmla="*/ 20034 h 57"/>
                <a:gd name="T62" fmla="*/ 13415 w 46"/>
                <a:gd name="T63" fmla="*/ 22612 h 57"/>
                <a:gd name="T64" fmla="*/ 12946 w 46"/>
                <a:gd name="T65" fmla="*/ 24404 h 57"/>
                <a:gd name="T66" fmla="*/ 11990 w 46"/>
                <a:gd name="T67" fmla="*/ 23555 h 57"/>
                <a:gd name="T68" fmla="*/ 11025 w 46"/>
                <a:gd name="T69" fmla="*/ 23076 h 57"/>
                <a:gd name="T70" fmla="*/ 10305 w 46"/>
                <a:gd name="T71" fmla="*/ 22612 h 57"/>
                <a:gd name="T72" fmla="*/ 9361 w 46"/>
                <a:gd name="T73" fmla="*/ 22139 h 57"/>
                <a:gd name="T74" fmla="*/ 8390 w 46"/>
                <a:gd name="T75" fmla="*/ 22139 h 57"/>
                <a:gd name="T76" fmla="*/ 7486 w 46"/>
                <a:gd name="T77" fmla="*/ 22612 h 57"/>
                <a:gd name="T78" fmla="*/ 6544 w 46"/>
                <a:gd name="T79" fmla="*/ 23076 h 57"/>
                <a:gd name="T80" fmla="*/ 5573 w 46"/>
                <a:gd name="T81" fmla="*/ 23555 h 57"/>
                <a:gd name="T82" fmla="*/ 4732 w 46"/>
                <a:gd name="T83" fmla="*/ 24404 h 57"/>
                <a:gd name="T84" fmla="*/ 3784 w 46"/>
                <a:gd name="T85" fmla="*/ 24860 h 57"/>
                <a:gd name="T86" fmla="*/ 3784 w 46"/>
                <a:gd name="T87" fmla="*/ 2486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6" name="Freeform 342">
              <a:extLst>
                <a:ext uri="{FF2B5EF4-FFF2-40B4-BE49-F238E27FC236}">
                  <a16:creationId xmlns:a16="http://schemas.microsoft.com/office/drawing/2014/main" id="{3EBDAF5E-B80C-4D09-81E5-D32A55A2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024 w 5"/>
                <a:gd name="T1" fmla="*/ 2048 h 4"/>
                <a:gd name="T2" fmla="*/ 512 w 5"/>
                <a:gd name="T3" fmla="*/ 2048 h 4"/>
                <a:gd name="T4" fmla="*/ 0 w 5"/>
                <a:gd name="T5" fmla="*/ 1536 h 4"/>
                <a:gd name="T6" fmla="*/ 0 w 5"/>
                <a:gd name="T7" fmla="*/ 1536 h 4"/>
                <a:gd name="T8" fmla="*/ 0 w 5"/>
                <a:gd name="T9" fmla="*/ 1024 h 4"/>
                <a:gd name="T10" fmla="*/ 512 w 5"/>
                <a:gd name="T11" fmla="*/ 1024 h 4"/>
                <a:gd name="T12" fmla="*/ 512 w 5"/>
                <a:gd name="T13" fmla="*/ 512 h 4"/>
                <a:gd name="T14" fmla="*/ 512 w 5"/>
                <a:gd name="T15" fmla="*/ 512 h 4"/>
                <a:gd name="T16" fmla="*/ 512 w 5"/>
                <a:gd name="T17" fmla="*/ 0 h 4"/>
                <a:gd name="T18" fmla="*/ 512 w 5"/>
                <a:gd name="T19" fmla="*/ 0 h 4"/>
                <a:gd name="T20" fmla="*/ 512 w 5"/>
                <a:gd name="T21" fmla="*/ 0 h 4"/>
                <a:gd name="T22" fmla="*/ 1024 w 5"/>
                <a:gd name="T23" fmla="*/ 0 h 4"/>
                <a:gd name="T24" fmla="*/ 1536 w 5"/>
                <a:gd name="T25" fmla="*/ 0 h 4"/>
                <a:gd name="T26" fmla="*/ 1536 w 5"/>
                <a:gd name="T27" fmla="*/ 0 h 4"/>
                <a:gd name="T28" fmla="*/ 2048 w 5"/>
                <a:gd name="T29" fmla="*/ 0 h 4"/>
                <a:gd name="T30" fmla="*/ 2048 w 5"/>
                <a:gd name="T31" fmla="*/ 512 h 4"/>
                <a:gd name="T32" fmla="*/ 2560 w 5"/>
                <a:gd name="T33" fmla="*/ 512 h 4"/>
                <a:gd name="T34" fmla="*/ 2560 w 5"/>
                <a:gd name="T35" fmla="*/ 1024 h 4"/>
                <a:gd name="T36" fmla="*/ 2560 w 5"/>
                <a:gd name="T37" fmla="*/ 1024 h 4"/>
                <a:gd name="T38" fmla="*/ 2560 w 5"/>
                <a:gd name="T39" fmla="*/ 1536 h 4"/>
                <a:gd name="T40" fmla="*/ 2048 w 5"/>
                <a:gd name="T41" fmla="*/ 1536 h 4"/>
                <a:gd name="T42" fmla="*/ 2048 w 5"/>
                <a:gd name="T43" fmla="*/ 1536 h 4"/>
                <a:gd name="T44" fmla="*/ 2048 w 5"/>
                <a:gd name="T45" fmla="*/ 1536 h 4"/>
                <a:gd name="T46" fmla="*/ 1536 w 5"/>
                <a:gd name="T47" fmla="*/ 2048 h 4"/>
                <a:gd name="T48" fmla="*/ 1536 w 5"/>
                <a:gd name="T49" fmla="*/ 2048 h 4"/>
                <a:gd name="T50" fmla="*/ 1024 w 5"/>
                <a:gd name="T51" fmla="*/ 204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7" name="Freeform 343">
              <a:extLst>
                <a:ext uri="{FF2B5EF4-FFF2-40B4-BE49-F238E27FC236}">
                  <a16:creationId xmlns:a16="http://schemas.microsoft.com/office/drawing/2014/main" id="{A8093959-1809-4D03-9FF3-A6E78AE6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200 w 4"/>
                <a:gd name="T1" fmla="*/ 2048 h 4"/>
                <a:gd name="T2" fmla="*/ 200 w 4"/>
                <a:gd name="T3" fmla="*/ 2048 h 4"/>
                <a:gd name="T4" fmla="*/ 0 w 4"/>
                <a:gd name="T5" fmla="*/ 1536 h 4"/>
                <a:gd name="T6" fmla="*/ 0 w 4"/>
                <a:gd name="T7" fmla="*/ 1536 h 4"/>
                <a:gd name="T8" fmla="*/ 0 w 4"/>
                <a:gd name="T9" fmla="*/ 1536 h 4"/>
                <a:gd name="T10" fmla="*/ 0 w 4"/>
                <a:gd name="T11" fmla="*/ 1024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512 h 4"/>
                <a:gd name="T18" fmla="*/ 0 w 4"/>
                <a:gd name="T19" fmla="*/ 512 h 4"/>
                <a:gd name="T20" fmla="*/ 200 w 4"/>
                <a:gd name="T21" fmla="*/ 0 h 4"/>
                <a:gd name="T22" fmla="*/ 200 w 4"/>
                <a:gd name="T23" fmla="*/ 0 h 4"/>
                <a:gd name="T24" fmla="*/ 348 w 4"/>
                <a:gd name="T25" fmla="*/ 0 h 4"/>
                <a:gd name="T26" fmla="*/ 348 w 4"/>
                <a:gd name="T27" fmla="*/ 0 h 4"/>
                <a:gd name="T28" fmla="*/ 459 w 4"/>
                <a:gd name="T29" fmla="*/ 0 h 4"/>
                <a:gd name="T30" fmla="*/ 609 w 4"/>
                <a:gd name="T31" fmla="*/ 0 h 4"/>
                <a:gd name="T32" fmla="*/ 609 w 4"/>
                <a:gd name="T33" fmla="*/ 512 h 4"/>
                <a:gd name="T34" fmla="*/ 609 w 4"/>
                <a:gd name="T35" fmla="*/ 1024 h 4"/>
                <a:gd name="T36" fmla="*/ 609 w 4"/>
                <a:gd name="T37" fmla="*/ 1536 h 4"/>
                <a:gd name="T38" fmla="*/ 609 w 4"/>
                <a:gd name="T39" fmla="*/ 1536 h 4"/>
                <a:gd name="T40" fmla="*/ 609 w 4"/>
                <a:gd name="T41" fmla="*/ 1536 h 4"/>
                <a:gd name="T42" fmla="*/ 609 w 4"/>
                <a:gd name="T43" fmla="*/ 2048 h 4"/>
                <a:gd name="T44" fmla="*/ 459 w 4"/>
                <a:gd name="T45" fmla="*/ 2048 h 4"/>
                <a:gd name="T46" fmla="*/ 348 w 4"/>
                <a:gd name="T47" fmla="*/ 2048 h 4"/>
                <a:gd name="T48" fmla="*/ 200 w 4"/>
                <a:gd name="T49" fmla="*/ 204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8" name="Freeform 344">
              <a:extLst>
                <a:ext uri="{FF2B5EF4-FFF2-40B4-BE49-F238E27FC236}">
                  <a16:creationId xmlns:a16="http://schemas.microsoft.com/office/drawing/2014/main" id="{82BDF149-067D-427B-8CC1-C6A34879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2560 w 9"/>
                <a:gd name="T3" fmla="*/ 0 h 14"/>
                <a:gd name="T4" fmla="*/ 3072 w 9"/>
                <a:gd name="T5" fmla="*/ 0 h 14"/>
                <a:gd name="T6" fmla="*/ 3072 w 9"/>
                <a:gd name="T7" fmla="*/ 0 h 14"/>
                <a:gd name="T8" fmla="*/ 3072 w 9"/>
                <a:gd name="T9" fmla="*/ 0 h 14"/>
                <a:gd name="T10" fmla="*/ 3584 w 9"/>
                <a:gd name="T11" fmla="*/ 401 h 14"/>
                <a:gd name="T12" fmla="*/ 3584 w 9"/>
                <a:gd name="T13" fmla="*/ 401 h 14"/>
                <a:gd name="T14" fmla="*/ 4096 w 9"/>
                <a:gd name="T15" fmla="*/ 773 h 14"/>
                <a:gd name="T16" fmla="*/ 4096 w 9"/>
                <a:gd name="T17" fmla="*/ 1175 h 14"/>
                <a:gd name="T18" fmla="*/ 4608 w 9"/>
                <a:gd name="T19" fmla="*/ 1491 h 14"/>
                <a:gd name="T20" fmla="*/ 4608 w 9"/>
                <a:gd name="T21" fmla="*/ 2266 h 14"/>
                <a:gd name="T22" fmla="*/ 4608 w 9"/>
                <a:gd name="T23" fmla="*/ 2667 h 14"/>
                <a:gd name="T24" fmla="*/ 4608 w 9"/>
                <a:gd name="T25" fmla="*/ 2876 h 14"/>
                <a:gd name="T26" fmla="*/ 4608 w 9"/>
                <a:gd name="T27" fmla="*/ 3653 h 14"/>
                <a:gd name="T28" fmla="*/ 4096 w 9"/>
                <a:gd name="T29" fmla="*/ 4054 h 14"/>
                <a:gd name="T30" fmla="*/ 4096 w 9"/>
                <a:gd name="T31" fmla="*/ 4370 h 14"/>
                <a:gd name="T32" fmla="*/ 3584 w 9"/>
                <a:gd name="T33" fmla="*/ 4771 h 14"/>
                <a:gd name="T34" fmla="*/ 3072 w 9"/>
                <a:gd name="T35" fmla="*/ 5144 h 14"/>
                <a:gd name="T36" fmla="*/ 3072 w 9"/>
                <a:gd name="T37" fmla="*/ 5144 h 14"/>
                <a:gd name="T38" fmla="*/ 3072 w 9"/>
                <a:gd name="T39" fmla="*/ 5144 h 14"/>
                <a:gd name="T40" fmla="*/ 2560 w 9"/>
                <a:gd name="T41" fmla="*/ 5144 h 14"/>
                <a:gd name="T42" fmla="*/ 2560 w 9"/>
                <a:gd name="T43" fmla="*/ 5144 h 14"/>
                <a:gd name="T44" fmla="*/ 2048 w 9"/>
                <a:gd name="T45" fmla="*/ 5144 h 14"/>
                <a:gd name="T46" fmla="*/ 2048 w 9"/>
                <a:gd name="T47" fmla="*/ 5144 h 14"/>
                <a:gd name="T48" fmla="*/ 2048 w 9"/>
                <a:gd name="T49" fmla="*/ 5144 h 14"/>
                <a:gd name="T50" fmla="*/ 1536 w 9"/>
                <a:gd name="T51" fmla="*/ 5144 h 14"/>
                <a:gd name="T52" fmla="*/ 1024 w 9"/>
                <a:gd name="T53" fmla="*/ 4771 h 14"/>
                <a:gd name="T54" fmla="*/ 1024 w 9"/>
                <a:gd name="T55" fmla="*/ 4370 h 14"/>
                <a:gd name="T56" fmla="*/ 512 w 9"/>
                <a:gd name="T57" fmla="*/ 4054 h 14"/>
                <a:gd name="T58" fmla="*/ 512 w 9"/>
                <a:gd name="T59" fmla="*/ 3653 h 14"/>
                <a:gd name="T60" fmla="*/ 512 w 9"/>
                <a:gd name="T61" fmla="*/ 2876 h 14"/>
                <a:gd name="T62" fmla="*/ 0 w 9"/>
                <a:gd name="T63" fmla="*/ 2667 h 14"/>
                <a:gd name="T64" fmla="*/ 512 w 9"/>
                <a:gd name="T65" fmla="*/ 2266 h 14"/>
                <a:gd name="T66" fmla="*/ 512 w 9"/>
                <a:gd name="T67" fmla="*/ 1491 h 14"/>
                <a:gd name="T68" fmla="*/ 512 w 9"/>
                <a:gd name="T69" fmla="*/ 1175 h 14"/>
                <a:gd name="T70" fmla="*/ 1024 w 9"/>
                <a:gd name="T71" fmla="*/ 773 h 14"/>
                <a:gd name="T72" fmla="*/ 1024 w 9"/>
                <a:gd name="T73" fmla="*/ 401 h 14"/>
                <a:gd name="T74" fmla="*/ 1536 w 9"/>
                <a:gd name="T75" fmla="*/ 401 h 14"/>
                <a:gd name="T76" fmla="*/ 1536 w 9"/>
                <a:gd name="T77" fmla="*/ 0 h 14"/>
                <a:gd name="T78" fmla="*/ 2048 w 9"/>
                <a:gd name="T79" fmla="*/ 0 h 14"/>
                <a:gd name="T80" fmla="*/ 2048 w 9"/>
                <a:gd name="T81" fmla="*/ 0 h 14"/>
                <a:gd name="T82" fmla="*/ 2048 w 9"/>
                <a:gd name="T83" fmla="*/ 0 h 14"/>
                <a:gd name="T84" fmla="*/ 25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09" name="Freeform 345">
              <a:extLst>
                <a:ext uri="{FF2B5EF4-FFF2-40B4-BE49-F238E27FC236}">
                  <a16:creationId xmlns:a16="http://schemas.microsoft.com/office/drawing/2014/main" id="{78065C90-66BC-4E42-BC77-DE3DBB47F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3072 w 9"/>
                <a:gd name="T3" fmla="*/ 0 h 14"/>
                <a:gd name="T4" fmla="*/ 3072 w 9"/>
                <a:gd name="T5" fmla="*/ 0 h 14"/>
                <a:gd name="T6" fmla="*/ 3584 w 9"/>
                <a:gd name="T7" fmla="*/ 401 h 14"/>
                <a:gd name="T8" fmla="*/ 3584 w 9"/>
                <a:gd name="T9" fmla="*/ 401 h 14"/>
                <a:gd name="T10" fmla="*/ 4096 w 9"/>
                <a:gd name="T11" fmla="*/ 1175 h 14"/>
                <a:gd name="T12" fmla="*/ 4608 w 9"/>
                <a:gd name="T13" fmla="*/ 1491 h 14"/>
                <a:gd name="T14" fmla="*/ 4608 w 9"/>
                <a:gd name="T15" fmla="*/ 2667 h 14"/>
                <a:gd name="T16" fmla="*/ 4608 w 9"/>
                <a:gd name="T17" fmla="*/ 3653 h 14"/>
                <a:gd name="T18" fmla="*/ 4096 w 9"/>
                <a:gd name="T19" fmla="*/ 4054 h 14"/>
                <a:gd name="T20" fmla="*/ 3584 w 9"/>
                <a:gd name="T21" fmla="*/ 4771 h 14"/>
                <a:gd name="T22" fmla="*/ 3072 w 9"/>
                <a:gd name="T23" fmla="*/ 5144 h 14"/>
                <a:gd name="T24" fmla="*/ 3072 w 9"/>
                <a:gd name="T25" fmla="*/ 5144 h 14"/>
                <a:gd name="T26" fmla="*/ 3072 w 9"/>
                <a:gd name="T27" fmla="*/ 5144 h 14"/>
                <a:gd name="T28" fmla="*/ 2560 w 9"/>
                <a:gd name="T29" fmla="*/ 5144 h 14"/>
                <a:gd name="T30" fmla="*/ 2048 w 9"/>
                <a:gd name="T31" fmla="*/ 5144 h 14"/>
                <a:gd name="T32" fmla="*/ 2048 w 9"/>
                <a:gd name="T33" fmla="*/ 5144 h 14"/>
                <a:gd name="T34" fmla="*/ 1536 w 9"/>
                <a:gd name="T35" fmla="*/ 5144 h 14"/>
                <a:gd name="T36" fmla="*/ 1024 w 9"/>
                <a:gd name="T37" fmla="*/ 4771 h 14"/>
                <a:gd name="T38" fmla="*/ 512 w 9"/>
                <a:gd name="T39" fmla="*/ 4054 h 14"/>
                <a:gd name="T40" fmla="*/ 512 w 9"/>
                <a:gd name="T41" fmla="*/ 3653 h 14"/>
                <a:gd name="T42" fmla="*/ 512 w 9"/>
                <a:gd name="T43" fmla="*/ 2667 h 14"/>
                <a:gd name="T44" fmla="*/ 512 w 9"/>
                <a:gd name="T45" fmla="*/ 1491 h 14"/>
                <a:gd name="T46" fmla="*/ 512 w 9"/>
                <a:gd name="T47" fmla="*/ 1175 h 14"/>
                <a:gd name="T48" fmla="*/ 1024 w 9"/>
                <a:gd name="T49" fmla="*/ 401 h 14"/>
                <a:gd name="T50" fmla="*/ 1536 w 9"/>
                <a:gd name="T51" fmla="*/ 401 h 14"/>
                <a:gd name="T52" fmla="*/ 1536 w 9"/>
                <a:gd name="T53" fmla="*/ 0 h 14"/>
                <a:gd name="T54" fmla="*/ 2048 w 9"/>
                <a:gd name="T55" fmla="*/ 0 h 14"/>
                <a:gd name="T56" fmla="*/ 2048 w 9"/>
                <a:gd name="T57" fmla="*/ 0 h 14"/>
                <a:gd name="T58" fmla="*/ 2560 w 9"/>
                <a:gd name="T59" fmla="*/ 0 h 14"/>
                <a:gd name="T60" fmla="*/ 2048 w 9"/>
                <a:gd name="T61" fmla="*/ 0 h 14"/>
                <a:gd name="T62" fmla="*/ 1536 w 9"/>
                <a:gd name="T63" fmla="*/ 0 h 14"/>
                <a:gd name="T64" fmla="*/ 1536 w 9"/>
                <a:gd name="T65" fmla="*/ 401 h 14"/>
                <a:gd name="T66" fmla="*/ 1024 w 9"/>
                <a:gd name="T67" fmla="*/ 401 h 14"/>
                <a:gd name="T68" fmla="*/ 512 w 9"/>
                <a:gd name="T69" fmla="*/ 1175 h 14"/>
                <a:gd name="T70" fmla="*/ 512 w 9"/>
                <a:gd name="T71" fmla="*/ 1491 h 14"/>
                <a:gd name="T72" fmla="*/ 0 w 9"/>
                <a:gd name="T73" fmla="*/ 2667 h 14"/>
                <a:gd name="T74" fmla="*/ 512 w 9"/>
                <a:gd name="T75" fmla="*/ 3653 h 14"/>
                <a:gd name="T76" fmla="*/ 512 w 9"/>
                <a:gd name="T77" fmla="*/ 4054 h 14"/>
                <a:gd name="T78" fmla="*/ 1024 w 9"/>
                <a:gd name="T79" fmla="*/ 4771 h 14"/>
                <a:gd name="T80" fmla="*/ 1536 w 9"/>
                <a:gd name="T81" fmla="*/ 5144 h 14"/>
                <a:gd name="T82" fmla="*/ 2048 w 9"/>
                <a:gd name="T83" fmla="*/ 5144 h 14"/>
                <a:gd name="T84" fmla="*/ 2560 w 9"/>
                <a:gd name="T85" fmla="*/ 5144 h 14"/>
                <a:gd name="T86" fmla="*/ 3072 w 9"/>
                <a:gd name="T87" fmla="*/ 5144 h 14"/>
                <a:gd name="T88" fmla="*/ 3584 w 9"/>
                <a:gd name="T89" fmla="*/ 4771 h 14"/>
                <a:gd name="T90" fmla="*/ 4608 w 9"/>
                <a:gd name="T91" fmla="*/ 4054 h 14"/>
                <a:gd name="T92" fmla="*/ 4608 w 9"/>
                <a:gd name="T93" fmla="*/ 3653 h 14"/>
                <a:gd name="T94" fmla="*/ 4608 w 9"/>
                <a:gd name="T95" fmla="*/ 2667 h 14"/>
                <a:gd name="T96" fmla="*/ 4608 w 9"/>
                <a:gd name="T97" fmla="*/ 1491 h 14"/>
                <a:gd name="T98" fmla="*/ 4608 w 9"/>
                <a:gd name="T99" fmla="*/ 1175 h 14"/>
                <a:gd name="T100" fmla="*/ 3584 w 9"/>
                <a:gd name="T101" fmla="*/ 401 h 14"/>
                <a:gd name="T102" fmla="*/ 3584 w 9"/>
                <a:gd name="T103" fmla="*/ 401 h 14"/>
                <a:gd name="T104" fmla="*/ 3072 w 9"/>
                <a:gd name="T105" fmla="*/ 0 h 14"/>
                <a:gd name="T106" fmla="*/ 3072 w 9"/>
                <a:gd name="T107" fmla="*/ 0 h 14"/>
                <a:gd name="T108" fmla="*/ 25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0" name="Freeform 346">
              <a:extLst>
                <a:ext uri="{FF2B5EF4-FFF2-40B4-BE49-F238E27FC236}">
                  <a16:creationId xmlns:a16="http://schemas.microsoft.com/office/drawing/2014/main" id="{22AA4F20-4BC4-4387-BF63-AE9B353F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024 w 3"/>
                <a:gd name="T1" fmla="*/ 0 h 8"/>
                <a:gd name="T2" fmla="*/ 1024 w 3"/>
                <a:gd name="T3" fmla="*/ 512 h 8"/>
                <a:gd name="T4" fmla="*/ 1024 w 3"/>
                <a:gd name="T5" fmla="*/ 512 h 8"/>
                <a:gd name="T6" fmla="*/ 1536 w 3"/>
                <a:gd name="T7" fmla="*/ 512 h 8"/>
                <a:gd name="T8" fmla="*/ 1536 w 3"/>
                <a:gd name="T9" fmla="*/ 1024 h 8"/>
                <a:gd name="T10" fmla="*/ 1536 w 3"/>
                <a:gd name="T11" fmla="*/ 1024 h 8"/>
                <a:gd name="T12" fmla="*/ 1536 w 3"/>
                <a:gd name="T13" fmla="*/ 1536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536 w 3"/>
                <a:gd name="T23" fmla="*/ 3072 h 8"/>
                <a:gd name="T24" fmla="*/ 1536 w 3"/>
                <a:gd name="T25" fmla="*/ 3584 h 8"/>
                <a:gd name="T26" fmla="*/ 1536 w 3"/>
                <a:gd name="T27" fmla="*/ 3584 h 8"/>
                <a:gd name="T28" fmla="*/ 1024 w 3"/>
                <a:gd name="T29" fmla="*/ 4096 h 8"/>
                <a:gd name="T30" fmla="*/ 1024 w 3"/>
                <a:gd name="T31" fmla="*/ 4096 h 8"/>
                <a:gd name="T32" fmla="*/ 1024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512 w 3"/>
                <a:gd name="T39" fmla="*/ 3584 h 8"/>
                <a:gd name="T40" fmla="*/ 512 w 3"/>
                <a:gd name="T41" fmla="*/ 3584 h 8"/>
                <a:gd name="T42" fmla="*/ 512 w 3"/>
                <a:gd name="T43" fmla="*/ 3072 h 8"/>
                <a:gd name="T44" fmla="*/ 512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512 w 3"/>
                <a:gd name="T53" fmla="*/ 1536 h 8"/>
                <a:gd name="T54" fmla="*/ 512 w 3"/>
                <a:gd name="T55" fmla="*/ 1024 h 8"/>
                <a:gd name="T56" fmla="*/ 512 w 3"/>
                <a:gd name="T57" fmla="*/ 1024 h 8"/>
                <a:gd name="T58" fmla="*/ 512 w 3"/>
                <a:gd name="T59" fmla="*/ 512 h 8"/>
                <a:gd name="T60" fmla="*/ 512 w 3"/>
                <a:gd name="T61" fmla="*/ 512 h 8"/>
                <a:gd name="T62" fmla="*/ 512 w 3"/>
                <a:gd name="T63" fmla="*/ 512 h 8"/>
                <a:gd name="T64" fmla="*/ 102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1" name="Freeform 347">
              <a:extLst>
                <a:ext uri="{FF2B5EF4-FFF2-40B4-BE49-F238E27FC236}">
                  <a16:creationId xmlns:a16="http://schemas.microsoft.com/office/drawing/2014/main" id="{24505192-A36A-4F0D-A0A3-5B42D3F9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048 w 9"/>
                <a:gd name="T1" fmla="*/ 0 h 16"/>
                <a:gd name="T2" fmla="*/ 2560 w 9"/>
                <a:gd name="T3" fmla="*/ 0 h 16"/>
                <a:gd name="T4" fmla="*/ 2560 w 9"/>
                <a:gd name="T5" fmla="*/ 512 h 16"/>
                <a:gd name="T6" fmla="*/ 3072 w 9"/>
                <a:gd name="T7" fmla="*/ 512 h 16"/>
                <a:gd name="T8" fmla="*/ 3072 w 9"/>
                <a:gd name="T9" fmla="*/ 512 h 16"/>
                <a:gd name="T10" fmla="*/ 3584 w 9"/>
                <a:gd name="T11" fmla="*/ 512 h 16"/>
                <a:gd name="T12" fmla="*/ 3584 w 9"/>
                <a:gd name="T13" fmla="*/ 1024 h 16"/>
                <a:gd name="T14" fmla="*/ 3584 w 9"/>
                <a:gd name="T15" fmla="*/ 1024 h 16"/>
                <a:gd name="T16" fmla="*/ 4096 w 9"/>
                <a:gd name="T17" fmla="*/ 1536 h 16"/>
                <a:gd name="T18" fmla="*/ 4096 w 9"/>
                <a:gd name="T19" fmla="*/ 2048 h 16"/>
                <a:gd name="T20" fmla="*/ 4608 w 9"/>
                <a:gd name="T21" fmla="*/ 2560 h 16"/>
                <a:gd name="T22" fmla="*/ 4608 w 9"/>
                <a:gd name="T23" fmla="*/ 3072 h 16"/>
                <a:gd name="T24" fmla="*/ 4608 w 9"/>
                <a:gd name="T25" fmla="*/ 4096 h 16"/>
                <a:gd name="T26" fmla="*/ 4608 w 9"/>
                <a:gd name="T27" fmla="*/ 5120 h 16"/>
                <a:gd name="T28" fmla="*/ 4608 w 9"/>
                <a:gd name="T29" fmla="*/ 5632 h 16"/>
                <a:gd name="T30" fmla="*/ 4096 w 9"/>
                <a:gd name="T31" fmla="*/ 6144 h 16"/>
                <a:gd name="T32" fmla="*/ 4096 w 9"/>
                <a:gd name="T33" fmla="*/ 7168 h 16"/>
                <a:gd name="T34" fmla="*/ 3584 w 9"/>
                <a:gd name="T35" fmla="*/ 7168 h 16"/>
                <a:gd name="T36" fmla="*/ 3584 w 9"/>
                <a:gd name="T37" fmla="*/ 7168 h 16"/>
                <a:gd name="T38" fmla="*/ 3584 w 9"/>
                <a:gd name="T39" fmla="*/ 7680 h 16"/>
                <a:gd name="T40" fmla="*/ 3072 w 9"/>
                <a:gd name="T41" fmla="*/ 7680 h 16"/>
                <a:gd name="T42" fmla="*/ 2560 w 9"/>
                <a:gd name="T43" fmla="*/ 8192 h 16"/>
                <a:gd name="T44" fmla="*/ 2560 w 9"/>
                <a:gd name="T45" fmla="*/ 8192 h 16"/>
                <a:gd name="T46" fmla="*/ 2048 w 9"/>
                <a:gd name="T47" fmla="*/ 8192 h 16"/>
                <a:gd name="T48" fmla="*/ 2048 w 9"/>
                <a:gd name="T49" fmla="*/ 8192 h 16"/>
                <a:gd name="T50" fmla="*/ 2048 w 9"/>
                <a:gd name="T51" fmla="*/ 8192 h 16"/>
                <a:gd name="T52" fmla="*/ 1536 w 9"/>
                <a:gd name="T53" fmla="*/ 7680 h 16"/>
                <a:gd name="T54" fmla="*/ 1024 w 9"/>
                <a:gd name="T55" fmla="*/ 7680 h 16"/>
                <a:gd name="T56" fmla="*/ 512 w 9"/>
                <a:gd name="T57" fmla="*/ 7168 h 16"/>
                <a:gd name="T58" fmla="*/ 512 w 9"/>
                <a:gd name="T59" fmla="*/ 7168 h 16"/>
                <a:gd name="T60" fmla="*/ 512 w 9"/>
                <a:gd name="T61" fmla="*/ 6144 h 16"/>
                <a:gd name="T62" fmla="*/ 0 w 9"/>
                <a:gd name="T63" fmla="*/ 5632 h 16"/>
                <a:gd name="T64" fmla="*/ 0 w 9"/>
                <a:gd name="T65" fmla="*/ 5120 h 16"/>
                <a:gd name="T66" fmla="*/ 0 w 9"/>
                <a:gd name="T67" fmla="*/ 4096 h 16"/>
                <a:gd name="T68" fmla="*/ 0 w 9"/>
                <a:gd name="T69" fmla="*/ 3072 h 16"/>
                <a:gd name="T70" fmla="*/ 0 w 9"/>
                <a:gd name="T71" fmla="*/ 2560 h 16"/>
                <a:gd name="T72" fmla="*/ 512 w 9"/>
                <a:gd name="T73" fmla="*/ 2048 h 16"/>
                <a:gd name="T74" fmla="*/ 512 w 9"/>
                <a:gd name="T75" fmla="*/ 1536 h 16"/>
                <a:gd name="T76" fmla="*/ 512 w 9"/>
                <a:gd name="T77" fmla="*/ 1024 h 16"/>
                <a:gd name="T78" fmla="*/ 1024 w 9"/>
                <a:gd name="T79" fmla="*/ 1024 h 16"/>
                <a:gd name="T80" fmla="*/ 1024 w 9"/>
                <a:gd name="T81" fmla="*/ 512 h 16"/>
                <a:gd name="T82" fmla="*/ 1536 w 9"/>
                <a:gd name="T83" fmla="*/ 512 h 16"/>
                <a:gd name="T84" fmla="*/ 1536 w 9"/>
                <a:gd name="T85" fmla="*/ 512 h 16"/>
                <a:gd name="T86" fmla="*/ 2048 w 9"/>
                <a:gd name="T87" fmla="*/ 512 h 16"/>
                <a:gd name="T88" fmla="*/ 204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2" name="Freeform 348">
              <a:extLst>
                <a:ext uri="{FF2B5EF4-FFF2-40B4-BE49-F238E27FC236}">
                  <a16:creationId xmlns:a16="http://schemas.microsoft.com/office/drawing/2014/main" id="{0EE34A7A-6879-473D-A161-417AE8CE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560 w 9"/>
                <a:gd name="T1" fmla="*/ 512 h 16"/>
                <a:gd name="T2" fmla="*/ 2560 w 9"/>
                <a:gd name="T3" fmla="*/ 512 h 16"/>
                <a:gd name="T4" fmla="*/ 3072 w 9"/>
                <a:gd name="T5" fmla="*/ 512 h 16"/>
                <a:gd name="T6" fmla="*/ 3584 w 9"/>
                <a:gd name="T7" fmla="*/ 512 h 16"/>
                <a:gd name="T8" fmla="*/ 3584 w 9"/>
                <a:gd name="T9" fmla="*/ 1024 h 16"/>
                <a:gd name="T10" fmla="*/ 4096 w 9"/>
                <a:gd name="T11" fmla="*/ 1536 h 16"/>
                <a:gd name="T12" fmla="*/ 4608 w 9"/>
                <a:gd name="T13" fmla="*/ 2560 h 16"/>
                <a:gd name="T14" fmla="*/ 4608 w 9"/>
                <a:gd name="T15" fmla="*/ 3072 h 16"/>
                <a:gd name="T16" fmla="*/ 4608 w 9"/>
                <a:gd name="T17" fmla="*/ 5120 h 16"/>
                <a:gd name="T18" fmla="*/ 4608 w 9"/>
                <a:gd name="T19" fmla="*/ 5632 h 16"/>
                <a:gd name="T20" fmla="*/ 4096 w 9"/>
                <a:gd name="T21" fmla="*/ 7168 h 16"/>
                <a:gd name="T22" fmla="*/ 3584 w 9"/>
                <a:gd name="T23" fmla="*/ 7168 h 16"/>
                <a:gd name="T24" fmla="*/ 3584 w 9"/>
                <a:gd name="T25" fmla="*/ 7680 h 16"/>
                <a:gd name="T26" fmla="*/ 3072 w 9"/>
                <a:gd name="T27" fmla="*/ 7680 h 16"/>
                <a:gd name="T28" fmla="*/ 2560 w 9"/>
                <a:gd name="T29" fmla="*/ 8192 h 16"/>
                <a:gd name="T30" fmla="*/ 2048 w 9"/>
                <a:gd name="T31" fmla="*/ 8192 h 16"/>
                <a:gd name="T32" fmla="*/ 2048 w 9"/>
                <a:gd name="T33" fmla="*/ 8192 h 16"/>
                <a:gd name="T34" fmla="*/ 1536 w 9"/>
                <a:gd name="T35" fmla="*/ 7680 h 16"/>
                <a:gd name="T36" fmla="*/ 1024 w 9"/>
                <a:gd name="T37" fmla="*/ 7680 h 16"/>
                <a:gd name="T38" fmla="*/ 512 w 9"/>
                <a:gd name="T39" fmla="*/ 7168 h 16"/>
                <a:gd name="T40" fmla="*/ 512 w 9"/>
                <a:gd name="T41" fmla="*/ 6144 h 16"/>
                <a:gd name="T42" fmla="*/ 0 w 9"/>
                <a:gd name="T43" fmla="*/ 5632 h 16"/>
                <a:gd name="T44" fmla="*/ 0 w 9"/>
                <a:gd name="T45" fmla="*/ 4096 h 16"/>
                <a:gd name="T46" fmla="*/ 0 w 9"/>
                <a:gd name="T47" fmla="*/ 2560 h 16"/>
                <a:gd name="T48" fmla="*/ 512 w 9"/>
                <a:gd name="T49" fmla="*/ 2048 h 16"/>
                <a:gd name="T50" fmla="*/ 512 w 9"/>
                <a:gd name="T51" fmla="*/ 1024 h 16"/>
                <a:gd name="T52" fmla="*/ 1024 w 9"/>
                <a:gd name="T53" fmla="*/ 1024 h 16"/>
                <a:gd name="T54" fmla="*/ 1024 w 9"/>
                <a:gd name="T55" fmla="*/ 512 h 16"/>
                <a:gd name="T56" fmla="*/ 1536 w 9"/>
                <a:gd name="T57" fmla="*/ 512 h 16"/>
                <a:gd name="T58" fmla="*/ 2048 w 9"/>
                <a:gd name="T59" fmla="*/ 512 h 16"/>
                <a:gd name="T60" fmla="*/ 2048 w 9"/>
                <a:gd name="T61" fmla="*/ 0 h 16"/>
                <a:gd name="T62" fmla="*/ 2048 w 9"/>
                <a:gd name="T63" fmla="*/ 0 h 16"/>
                <a:gd name="T64" fmla="*/ 1536 w 9"/>
                <a:gd name="T65" fmla="*/ 512 h 16"/>
                <a:gd name="T66" fmla="*/ 1024 w 9"/>
                <a:gd name="T67" fmla="*/ 512 h 16"/>
                <a:gd name="T68" fmla="*/ 1024 w 9"/>
                <a:gd name="T69" fmla="*/ 1024 h 16"/>
                <a:gd name="T70" fmla="*/ 512 w 9"/>
                <a:gd name="T71" fmla="*/ 1024 h 16"/>
                <a:gd name="T72" fmla="*/ 0 w 9"/>
                <a:gd name="T73" fmla="*/ 2048 h 16"/>
                <a:gd name="T74" fmla="*/ 0 w 9"/>
                <a:gd name="T75" fmla="*/ 2560 h 16"/>
                <a:gd name="T76" fmla="*/ 0 w 9"/>
                <a:gd name="T77" fmla="*/ 4096 h 16"/>
                <a:gd name="T78" fmla="*/ 0 w 9"/>
                <a:gd name="T79" fmla="*/ 5632 h 16"/>
                <a:gd name="T80" fmla="*/ 0 w 9"/>
                <a:gd name="T81" fmla="*/ 6144 h 16"/>
                <a:gd name="T82" fmla="*/ 512 w 9"/>
                <a:gd name="T83" fmla="*/ 7168 h 16"/>
                <a:gd name="T84" fmla="*/ 1024 w 9"/>
                <a:gd name="T85" fmla="*/ 7680 h 16"/>
                <a:gd name="T86" fmla="*/ 1536 w 9"/>
                <a:gd name="T87" fmla="*/ 8192 h 16"/>
                <a:gd name="T88" fmla="*/ 2048 w 9"/>
                <a:gd name="T89" fmla="*/ 8192 h 16"/>
                <a:gd name="T90" fmla="*/ 2560 w 9"/>
                <a:gd name="T91" fmla="*/ 8192 h 16"/>
                <a:gd name="T92" fmla="*/ 3584 w 9"/>
                <a:gd name="T93" fmla="*/ 7680 h 16"/>
                <a:gd name="T94" fmla="*/ 3584 w 9"/>
                <a:gd name="T95" fmla="*/ 7168 h 16"/>
                <a:gd name="T96" fmla="*/ 4096 w 9"/>
                <a:gd name="T97" fmla="*/ 7168 h 16"/>
                <a:gd name="T98" fmla="*/ 4608 w 9"/>
                <a:gd name="T99" fmla="*/ 5632 h 16"/>
                <a:gd name="T100" fmla="*/ 4608 w 9"/>
                <a:gd name="T101" fmla="*/ 5120 h 16"/>
                <a:gd name="T102" fmla="*/ 4608 w 9"/>
                <a:gd name="T103" fmla="*/ 3072 h 16"/>
                <a:gd name="T104" fmla="*/ 4608 w 9"/>
                <a:gd name="T105" fmla="*/ 2560 h 16"/>
                <a:gd name="T106" fmla="*/ 4096 w 9"/>
                <a:gd name="T107" fmla="*/ 1536 h 16"/>
                <a:gd name="T108" fmla="*/ 3584 w 9"/>
                <a:gd name="T109" fmla="*/ 1024 h 16"/>
                <a:gd name="T110" fmla="*/ 3584 w 9"/>
                <a:gd name="T111" fmla="*/ 512 h 16"/>
                <a:gd name="T112" fmla="*/ 3072 w 9"/>
                <a:gd name="T113" fmla="*/ 512 h 16"/>
                <a:gd name="T114" fmla="*/ 2560 w 9"/>
                <a:gd name="T115" fmla="*/ 0 h 16"/>
                <a:gd name="T116" fmla="*/ 204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3" name="Freeform 349">
              <a:extLst>
                <a:ext uri="{FF2B5EF4-FFF2-40B4-BE49-F238E27FC236}">
                  <a16:creationId xmlns:a16="http://schemas.microsoft.com/office/drawing/2014/main" id="{843363BE-F784-4007-8F8E-AD38B30C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512 w 3"/>
                <a:gd name="T1" fmla="*/ 0 h 8"/>
                <a:gd name="T2" fmla="*/ 512 w 3"/>
                <a:gd name="T3" fmla="*/ 0 h 8"/>
                <a:gd name="T4" fmla="*/ 1024 w 3"/>
                <a:gd name="T5" fmla="*/ 0 h 8"/>
                <a:gd name="T6" fmla="*/ 1024 w 3"/>
                <a:gd name="T7" fmla="*/ 512 h 8"/>
                <a:gd name="T8" fmla="*/ 1024 w 3"/>
                <a:gd name="T9" fmla="*/ 512 h 8"/>
                <a:gd name="T10" fmla="*/ 1024 w 3"/>
                <a:gd name="T11" fmla="*/ 1024 h 8"/>
                <a:gd name="T12" fmla="*/ 1536 w 3"/>
                <a:gd name="T13" fmla="*/ 1024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024 w 3"/>
                <a:gd name="T23" fmla="*/ 3072 h 8"/>
                <a:gd name="T24" fmla="*/ 1024 w 3"/>
                <a:gd name="T25" fmla="*/ 3584 h 8"/>
                <a:gd name="T26" fmla="*/ 1024 w 3"/>
                <a:gd name="T27" fmla="*/ 3584 h 8"/>
                <a:gd name="T28" fmla="*/ 1024 w 3"/>
                <a:gd name="T29" fmla="*/ 4096 h 8"/>
                <a:gd name="T30" fmla="*/ 512 w 3"/>
                <a:gd name="T31" fmla="*/ 4096 h 8"/>
                <a:gd name="T32" fmla="*/ 512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0 w 3"/>
                <a:gd name="T39" fmla="*/ 3584 h 8"/>
                <a:gd name="T40" fmla="*/ 0 w 3"/>
                <a:gd name="T41" fmla="*/ 3584 h 8"/>
                <a:gd name="T42" fmla="*/ 0 w 3"/>
                <a:gd name="T43" fmla="*/ 3072 h 8"/>
                <a:gd name="T44" fmla="*/ 0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0 w 3"/>
                <a:gd name="T53" fmla="*/ 1024 h 8"/>
                <a:gd name="T54" fmla="*/ 0 w 3"/>
                <a:gd name="T55" fmla="*/ 1024 h 8"/>
                <a:gd name="T56" fmla="*/ 0 w 3"/>
                <a:gd name="T57" fmla="*/ 512 h 8"/>
                <a:gd name="T58" fmla="*/ 0 w 3"/>
                <a:gd name="T59" fmla="*/ 512 h 8"/>
                <a:gd name="T60" fmla="*/ 512 w 3"/>
                <a:gd name="T61" fmla="*/ 0 h 8"/>
                <a:gd name="T62" fmla="*/ 51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4" name="Freeform 350">
              <a:extLst>
                <a:ext uri="{FF2B5EF4-FFF2-40B4-BE49-F238E27FC236}">
                  <a16:creationId xmlns:a16="http://schemas.microsoft.com/office/drawing/2014/main" id="{929FB33C-DEF0-473A-B27D-70DEE178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2048 w 4"/>
                <a:gd name="T1" fmla="*/ 0 h 1"/>
                <a:gd name="T2" fmla="*/ 1536 w 4"/>
                <a:gd name="T3" fmla="*/ 0 h 1"/>
                <a:gd name="T4" fmla="*/ 102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024 w 4"/>
                <a:gd name="T15" fmla="*/ 0 h 1"/>
                <a:gd name="T16" fmla="*/ 1536 w 4"/>
                <a:gd name="T17" fmla="*/ 0 h 1"/>
                <a:gd name="T18" fmla="*/ 204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5" name="Freeform 351">
              <a:extLst>
                <a:ext uri="{FF2B5EF4-FFF2-40B4-BE49-F238E27FC236}">
                  <a16:creationId xmlns:a16="http://schemas.microsoft.com/office/drawing/2014/main" id="{2390FDEC-1233-4636-95B1-D7F60996E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0377 w 50"/>
                <a:gd name="T1" fmla="*/ 1536 h 35"/>
                <a:gd name="T2" fmla="*/ 22425 w 50"/>
                <a:gd name="T3" fmla="*/ 6656 h 35"/>
                <a:gd name="T4" fmla="*/ 13017 w 50"/>
                <a:gd name="T5" fmla="*/ 16384 h 35"/>
                <a:gd name="T6" fmla="*/ 968 w 50"/>
                <a:gd name="T7" fmla="*/ 11264 h 35"/>
                <a:gd name="T8" fmla="*/ 10377 w 50"/>
                <a:gd name="T9" fmla="*/ 153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016" name="Rectangle 352">
              <a:extLst>
                <a:ext uri="{FF2B5EF4-FFF2-40B4-BE49-F238E27FC236}">
                  <a16:creationId xmlns:a16="http://schemas.microsoft.com/office/drawing/2014/main" id="{E8ECF9D4-F688-47A6-9D09-E537F9B6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2688"/>
              <a:ext cx="342" cy="2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17" name="Freeform 353">
              <a:extLst>
                <a:ext uri="{FF2B5EF4-FFF2-40B4-BE49-F238E27FC236}">
                  <a16:creationId xmlns:a16="http://schemas.microsoft.com/office/drawing/2014/main" id="{0FDD25D4-10A0-4D92-8BFC-F32E651D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976 w 63"/>
                <a:gd name="T1" fmla="*/ 28962 h 66"/>
                <a:gd name="T2" fmla="*/ 1937 w 63"/>
                <a:gd name="T3" fmla="*/ 27631 h 66"/>
                <a:gd name="T4" fmla="*/ 3413 w 63"/>
                <a:gd name="T5" fmla="*/ 26203 h 66"/>
                <a:gd name="T6" fmla="*/ 3843 w 63"/>
                <a:gd name="T7" fmla="*/ 24942 h 66"/>
                <a:gd name="T8" fmla="*/ 4341 w 63"/>
                <a:gd name="T9" fmla="*/ 22650 h 66"/>
                <a:gd name="T10" fmla="*/ 5319 w 63"/>
                <a:gd name="T11" fmla="*/ 19205 h 66"/>
                <a:gd name="T12" fmla="*/ 5319 w 63"/>
                <a:gd name="T13" fmla="*/ 17463 h 66"/>
                <a:gd name="T14" fmla="*/ 4835 w 63"/>
                <a:gd name="T15" fmla="*/ 15651 h 66"/>
                <a:gd name="T16" fmla="*/ 2913 w 63"/>
                <a:gd name="T17" fmla="*/ 14704 h 66"/>
                <a:gd name="T18" fmla="*/ 492 w 63"/>
                <a:gd name="T19" fmla="*/ 13784 h 66"/>
                <a:gd name="T20" fmla="*/ 492 w 63"/>
                <a:gd name="T21" fmla="*/ 12900 h 66"/>
                <a:gd name="T22" fmla="*/ 492 w 63"/>
                <a:gd name="T23" fmla="*/ 11499 h 66"/>
                <a:gd name="T24" fmla="*/ 976 w 63"/>
                <a:gd name="T25" fmla="*/ 11158 h 66"/>
                <a:gd name="T26" fmla="*/ 2437 w 63"/>
                <a:gd name="T27" fmla="*/ 11499 h 66"/>
                <a:gd name="T28" fmla="*/ 4341 w 63"/>
                <a:gd name="T29" fmla="*/ 12900 h 66"/>
                <a:gd name="T30" fmla="*/ 8121 w 63"/>
                <a:gd name="T31" fmla="*/ 12900 h 66"/>
                <a:gd name="T32" fmla="*/ 11038 w 63"/>
                <a:gd name="T33" fmla="*/ 13303 h 66"/>
                <a:gd name="T34" fmla="*/ 13437 w 63"/>
                <a:gd name="T35" fmla="*/ 14251 h 66"/>
                <a:gd name="T36" fmla="*/ 15621 w 63"/>
                <a:gd name="T37" fmla="*/ 14704 h 66"/>
                <a:gd name="T38" fmla="*/ 18534 w 63"/>
                <a:gd name="T39" fmla="*/ 14251 h 66"/>
                <a:gd name="T40" fmla="*/ 23746 w 63"/>
                <a:gd name="T41" fmla="*/ 12450 h 66"/>
                <a:gd name="T42" fmla="*/ 25183 w 63"/>
                <a:gd name="T43" fmla="*/ 11980 h 66"/>
                <a:gd name="T44" fmla="*/ 24722 w 63"/>
                <a:gd name="T45" fmla="*/ 10231 h 66"/>
                <a:gd name="T46" fmla="*/ 23746 w 63"/>
                <a:gd name="T47" fmla="*/ 7465 h 66"/>
                <a:gd name="T48" fmla="*/ 23246 w 63"/>
                <a:gd name="T49" fmla="*/ 5421 h 66"/>
                <a:gd name="T50" fmla="*/ 22754 w 63"/>
                <a:gd name="T51" fmla="*/ 4501 h 66"/>
                <a:gd name="T52" fmla="*/ 22381 w 63"/>
                <a:gd name="T53" fmla="*/ 4950 h 66"/>
                <a:gd name="T54" fmla="*/ 22754 w 63"/>
                <a:gd name="T55" fmla="*/ 6754 h 66"/>
                <a:gd name="T56" fmla="*/ 22754 w 63"/>
                <a:gd name="T57" fmla="*/ 7946 h 66"/>
                <a:gd name="T58" fmla="*/ 21405 w 63"/>
                <a:gd name="T59" fmla="*/ 7235 h 66"/>
                <a:gd name="T60" fmla="*/ 20940 w 63"/>
                <a:gd name="T61" fmla="*/ 5838 h 66"/>
                <a:gd name="T62" fmla="*/ 20940 w 63"/>
                <a:gd name="T63" fmla="*/ 4034 h 66"/>
                <a:gd name="T64" fmla="*/ 21405 w 63"/>
                <a:gd name="T65" fmla="*/ 2285 h 66"/>
                <a:gd name="T66" fmla="*/ 22754 w 63"/>
                <a:gd name="T67" fmla="*/ 947 h 66"/>
                <a:gd name="T68" fmla="*/ 24222 w 63"/>
                <a:gd name="T69" fmla="*/ 0 h 66"/>
                <a:gd name="T70" fmla="*/ 26661 w 63"/>
                <a:gd name="T71" fmla="*/ 481 h 66"/>
                <a:gd name="T72" fmla="*/ 29026 w 63"/>
                <a:gd name="T73" fmla="*/ 1865 h 66"/>
                <a:gd name="T74" fmla="*/ 30018 w 63"/>
                <a:gd name="T75" fmla="*/ 3673 h 66"/>
                <a:gd name="T76" fmla="*/ 29526 w 63"/>
                <a:gd name="T77" fmla="*/ 4950 h 66"/>
                <a:gd name="T78" fmla="*/ 28565 w 63"/>
                <a:gd name="T79" fmla="*/ 5838 h 66"/>
                <a:gd name="T80" fmla="*/ 27589 w 63"/>
                <a:gd name="T81" fmla="*/ 4501 h 66"/>
                <a:gd name="T82" fmla="*/ 27089 w 63"/>
                <a:gd name="T83" fmla="*/ 4034 h 66"/>
                <a:gd name="T84" fmla="*/ 27089 w 63"/>
                <a:gd name="T85" fmla="*/ 5838 h 66"/>
                <a:gd name="T86" fmla="*/ 29026 w 63"/>
                <a:gd name="T87" fmla="*/ 10231 h 66"/>
                <a:gd name="T88" fmla="*/ 29526 w 63"/>
                <a:gd name="T89" fmla="*/ 12900 h 66"/>
                <a:gd name="T90" fmla="*/ 29026 w 63"/>
                <a:gd name="T91" fmla="*/ 14251 h 66"/>
                <a:gd name="T92" fmla="*/ 22381 w 63"/>
                <a:gd name="T93" fmla="*/ 17056 h 66"/>
                <a:gd name="T94" fmla="*/ 16113 w 63"/>
                <a:gd name="T95" fmla="*/ 19685 h 66"/>
                <a:gd name="T96" fmla="*/ 12460 w 63"/>
                <a:gd name="T97" fmla="*/ 21978 h 66"/>
                <a:gd name="T98" fmla="*/ 10062 w 63"/>
                <a:gd name="T99" fmla="*/ 22650 h 66"/>
                <a:gd name="T100" fmla="*/ 7625 w 63"/>
                <a:gd name="T101" fmla="*/ 24942 h 66"/>
                <a:gd name="T102" fmla="*/ 4341 w 63"/>
                <a:gd name="T103" fmla="*/ 28070 h 66"/>
                <a:gd name="T104" fmla="*/ 1468 w 63"/>
                <a:gd name="T105" fmla="*/ 2944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8" name="Freeform 354">
              <a:extLst>
                <a:ext uri="{FF2B5EF4-FFF2-40B4-BE49-F238E27FC236}">
                  <a16:creationId xmlns:a16="http://schemas.microsoft.com/office/drawing/2014/main" id="{3B7F0031-517E-4B50-A636-351C08415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992 w 65"/>
                <a:gd name="T1" fmla="*/ 29159 h 69"/>
                <a:gd name="T2" fmla="*/ 2437 w 65"/>
                <a:gd name="T3" fmla="*/ 29159 h 69"/>
                <a:gd name="T4" fmla="*/ 3416 w 65"/>
                <a:gd name="T5" fmla="*/ 26441 h 69"/>
                <a:gd name="T6" fmla="*/ 4837 w 65"/>
                <a:gd name="T7" fmla="*/ 26441 h 69"/>
                <a:gd name="T8" fmla="*/ 3908 w 65"/>
                <a:gd name="T9" fmla="*/ 25117 h 69"/>
                <a:gd name="T10" fmla="*/ 4837 w 65"/>
                <a:gd name="T11" fmla="*/ 21624 h 69"/>
                <a:gd name="T12" fmla="*/ 5325 w 65"/>
                <a:gd name="T13" fmla="*/ 19755 h 69"/>
                <a:gd name="T14" fmla="*/ 5325 w 65"/>
                <a:gd name="T15" fmla="*/ 17987 h 69"/>
                <a:gd name="T16" fmla="*/ 6285 w 65"/>
                <a:gd name="T17" fmla="*/ 17579 h 69"/>
                <a:gd name="T18" fmla="*/ 4837 w 65"/>
                <a:gd name="T19" fmla="*/ 15228 h 69"/>
                <a:gd name="T20" fmla="*/ 1477 w 65"/>
                <a:gd name="T21" fmla="*/ 15228 h 69"/>
                <a:gd name="T22" fmla="*/ 1969 w 65"/>
                <a:gd name="T23" fmla="*/ 13880 h 69"/>
                <a:gd name="T24" fmla="*/ 0 w 65"/>
                <a:gd name="T25" fmla="*/ 13415 h 69"/>
                <a:gd name="T26" fmla="*/ 0 w 65"/>
                <a:gd name="T27" fmla="*/ 12015 h 69"/>
                <a:gd name="T28" fmla="*/ 1477 w 65"/>
                <a:gd name="T29" fmla="*/ 11670 h 69"/>
                <a:gd name="T30" fmla="*/ 2437 w 65"/>
                <a:gd name="T31" fmla="*/ 11189 h 69"/>
                <a:gd name="T32" fmla="*/ 3416 w 65"/>
                <a:gd name="T33" fmla="*/ 13415 h 69"/>
                <a:gd name="T34" fmla="*/ 5817 w 65"/>
                <a:gd name="T35" fmla="*/ 13880 h 69"/>
                <a:gd name="T36" fmla="*/ 10068 w 65"/>
                <a:gd name="T37" fmla="*/ 12963 h 69"/>
                <a:gd name="T38" fmla="*/ 10568 w 65"/>
                <a:gd name="T39" fmla="*/ 14312 h 69"/>
                <a:gd name="T40" fmla="*/ 13454 w 65"/>
                <a:gd name="T41" fmla="*/ 13880 h 69"/>
                <a:gd name="T42" fmla="*/ 15393 w 65"/>
                <a:gd name="T43" fmla="*/ 16180 h 69"/>
                <a:gd name="T44" fmla="*/ 16633 w 65"/>
                <a:gd name="T45" fmla="*/ 14794 h 69"/>
                <a:gd name="T46" fmla="*/ 22418 w 65"/>
                <a:gd name="T47" fmla="*/ 12963 h 69"/>
                <a:gd name="T48" fmla="*/ 24754 w 65"/>
                <a:gd name="T49" fmla="*/ 12498 h 69"/>
                <a:gd name="T50" fmla="*/ 24754 w 65"/>
                <a:gd name="T51" fmla="*/ 12498 h 69"/>
                <a:gd name="T52" fmla="*/ 24754 w 65"/>
                <a:gd name="T53" fmla="*/ 10742 h 69"/>
                <a:gd name="T54" fmla="*/ 25731 w 65"/>
                <a:gd name="T55" fmla="*/ 8919 h 69"/>
                <a:gd name="T56" fmla="*/ 23397 w 65"/>
                <a:gd name="T57" fmla="*/ 7261 h 69"/>
                <a:gd name="T58" fmla="*/ 24262 w 65"/>
                <a:gd name="T59" fmla="*/ 4993 h 69"/>
                <a:gd name="T60" fmla="*/ 23397 w 65"/>
                <a:gd name="T61" fmla="*/ 4993 h 69"/>
                <a:gd name="T62" fmla="*/ 21918 w 65"/>
                <a:gd name="T63" fmla="*/ 5921 h 69"/>
                <a:gd name="T64" fmla="*/ 22912 w 65"/>
                <a:gd name="T65" fmla="*/ 7726 h 69"/>
                <a:gd name="T66" fmla="*/ 23397 w 65"/>
                <a:gd name="T67" fmla="*/ 8919 h 69"/>
                <a:gd name="T68" fmla="*/ 22912 w 65"/>
                <a:gd name="T69" fmla="*/ 7726 h 69"/>
                <a:gd name="T70" fmla="*/ 20973 w 65"/>
                <a:gd name="T71" fmla="*/ 7261 h 69"/>
                <a:gd name="T72" fmla="*/ 21918 w 65"/>
                <a:gd name="T73" fmla="*/ 5450 h 69"/>
                <a:gd name="T74" fmla="*/ 20973 w 65"/>
                <a:gd name="T75" fmla="*/ 4045 h 69"/>
                <a:gd name="T76" fmla="*/ 21918 w 65"/>
                <a:gd name="T77" fmla="*/ 2296 h 69"/>
                <a:gd name="T78" fmla="*/ 23762 w 65"/>
                <a:gd name="T79" fmla="*/ 481 h 69"/>
                <a:gd name="T80" fmla="*/ 25238 w 65"/>
                <a:gd name="T81" fmla="*/ 481 h 69"/>
                <a:gd name="T82" fmla="*/ 27181 w 65"/>
                <a:gd name="T83" fmla="*/ 0 h 69"/>
                <a:gd name="T84" fmla="*/ 28610 w 65"/>
                <a:gd name="T85" fmla="*/ 2296 h 69"/>
                <a:gd name="T86" fmla="*/ 29587 w 65"/>
                <a:gd name="T87" fmla="*/ 4045 h 69"/>
                <a:gd name="T88" fmla="*/ 31025 w 65"/>
                <a:gd name="T89" fmla="*/ 4993 h 69"/>
                <a:gd name="T90" fmla="*/ 29587 w 65"/>
                <a:gd name="T91" fmla="*/ 5921 h 69"/>
                <a:gd name="T92" fmla="*/ 28110 w 65"/>
                <a:gd name="T93" fmla="*/ 5921 h 69"/>
                <a:gd name="T94" fmla="*/ 28110 w 65"/>
                <a:gd name="T95" fmla="*/ 4045 h 69"/>
                <a:gd name="T96" fmla="*/ 27181 w 65"/>
                <a:gd name="T97" fmla="*/ 4045 h 69"/>
                <a:gd name="T98" fmla="*/ 27181 w 65"/>
                <a:gd name="T99" fmla="*/ 5921 h 69"/>
                <a:gd name="T100" fmla="*/ 30049 w 65"/>
                <a:gd name="T101" fmla="*/ 9841 h 69"/>
                <a:gd name="T102" fmla="*/ 30049 w 65"/>
                <a:gd name="T103" fmla="*/ 12015 h 69"/>
                <a:gd name="T104" fmla="*/ 30549 w 65"/>
                <a:gd name="T105" fmla="*/ 13880 h 69"/>
                <a:gd name="T106" fmla="*/ 30049 w 65"/>
                <a:gd name="T107" fmla="*/ 15228 h 69"/>
                <a:gd name="T108" fmla="*/ 22418 w 65"/>
                <a:gd name="T109" fmla="*/ 17128 h 69"/>
                <a:gd name="T110" fmla="*/ 16633 w 65"/>
                <a:gd name="T111" fmla="*/ 20707 h 69"/>
                <a:gd name="T112" fmla="*/ 14416 w 65"/>
                <a:gd name="T113" fmla="*/ 20707 h 69"/>
                <a:gd name="T114" fmla="*/ 11545 w 65"/>
                <a:gd name="T115" fmla="*/ 22054 h 69"/>
                <a:gd name="T116" fmla="*/ 8621 w 65"/>
                <a:gd name="T117" fmla="*/ 23682 h 69"/>
                <a:gd name="T118" fmla="*/ 7264 w 65"/>
                <a:gd name="T119" fmla="*/ 25550 h 69"/>
                <a:gd name="T120" fmla="*/ 4837 w 65"/>
                <a:gd name="T121" fmla="*/ 29595 h 69"/>
                <a:gd name="T122" fmla="*/ 1969 w 65"/>
                <a:gd name="T123" fmla="*/ 30015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019" name="Rectangle 355">
              <a:extLst>
                <a:ext uri="{FF2B5EF4-FFF2-40B4-BE49-F238E27FC236}">
                  <a16:creationId xmlns:a16="http://schemas.microsoft.com/office/drawing/2014/main" id="{11EE4E61-8D52-4938-ABDC-1D5AEE9D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20" name="WordArt 177">
              <a:extLst>
                <a:ext uri="{FF2B5EF4-FFF2-40B4-BE49-F238E27FC236}">
                  <a16:creationId xmlns:a16="http://schemas.microsoft.com/office/drawing/2014/main" id="{F82493C4-8034-41FD-9F67-C01A60428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32" y="2736"/>
              <a:ext cx="336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9" name="Group 657">
            <a:extLst>
              <a:ext uri="{FF2B5EF4-FFF2-40B4-BE49-F238E27FC236}">
                <a16:creationId xmlns:a16="http://schemas.microsoft.com/office/drawing/2014/main" id="{1CE23ABB-9BFA-4634-83C8-3BED2DDDBB2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600200"/>
            <a:ext cx="762000" cy="1016000"/>
            <a:chOff x="5232" y="2256"/>
            <a:chExt cx="720" cy="640"/>
          </a:xfrm>
        </p:grpSpPr>
        <p:sp>
          <p:nvSpPr>
            <p:cNvPr id="20651" name="AutoShape 99">
              <a:extLst>
                <a:ext uri="{FF2B5EF4-FFF2-40B4-BE49-F238E27FC236}">
                  <a16:creationId xmlns:a16="http://schemas.microsoft.com/office/drawing/2014/main" id="{739D962D-AB6C-4EEE-9768-4F45D7F7FC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2" y="2256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2" name="Freeform 659">
              <a:extLst>
                <a:ext uri="{FF2B5EF4-FFF2-40B4-BE49-F238E27FC236}">
                  <a16:creationId xmlns:a16="http://schemas.microsoft.com/office/drawing/2014/main" id="{55957F79-1D89-4E47-ABC0-F4DD4CF4D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6" y="2258"/>
              <a:ext cx="583" cy="634"/>
            </a:xfrm>
            <a:custGeom>
              <a:avLst/>
              <a:gdLst>
                <a:gd name="T0" fmla="*/ 76792 w 295"/>
                <a:gd name="T1" fmla="*/ 10910 h 321"/>
                <a:gd name="T2" fmla="*/ 69814 w 295"/>
                <a:gd name="T3" fmla="*/ 11394 h 321"/>
                <a:gd name="T4" fmla="*/ 101683 w 295"/>
                <a:gd name="T5" fmla="*/ 142703 h 321"/>
                <a:gd name="T6" fmla="*/ 99363 w 295"/>
                <a:gd name="T7" fmla="*/ 133213 h 321"/>
                <a:gd name="T8" fmla="*/ 94654 w 295"/>
                <a:gd name="T9" fmla="*/ 126624 h 321"/>
                <a:gd name="T10" fmla="*/ 84644 w 295"/>
                <a:gd name="T11" fmla="*/ 122056 h 321"/>
                <a:gd name="T12" fmla="*/ 68887 w 295"/>
                <a:gd name="T13" fmla="*/ 111118 h 321"/>
                <a:gd name="T14" fmla="*/ 64389 w 295"/>
                <a:gd name="T15" fmla="*/ 116170 h 321"/>
                <a:gd name="T16" fmla="*/ 52371 w 295"/>
                <a:gd name="T17" fmla="*/ 106062 h 321"/>
                <a:gd name="T18" fmla="*/ 45579 w 295"/>
                <a:gd name="T19" fmla="*/ 108805 h 321"/>
                <a:gd name="T20" fmla="*/ 43810 w 295"/>
                <a:gd name="T21" fmla="*/ 103749 h 321"/>
                <a:gd name="T22" fmla="*/ 48387 w 295"/>
                <a:gd name="T23" fmla="*/ 97895 h 321"/>
                <a:gd name="T24" fmla="*/ 31686 w 295"/>
                <a:gd name="T25" fmla="*/ 97527 h 321"/>
                <a:gd name="T26" fmla="*/ 17875 w 295"/>
                <a:gd name="T27" fmla="*/ 85961 h 321"/>
                <a:gd name="T28" fmla="*/ 1421 w 295"/>
                <a:gd name="T29" fmla="*/ 84553 h 321"/>
                <a:gd name="T30" fmla="*/ 6026 w 295"/>
                <a:gd name="T31" fmla="*/ 80074 h 321"/>
                <a:gd name="T32" fmla="*/ 15075 w 295"/>
                <a:gd name="T33" fmla="*/ 74095 h 321"/>
                <a:gd name="T34" fmla="*/ 20255 w 295"/>
                <a:gd name="T35" fmla="*/ 67686 h 321"/>
                <a:gd name="T36" fmla="*/ 21672 w 295"/>
                <a:gd name="T37" fmla="*/ 75019 h 321"/>
                <a:gd name="T38" fmla="*/ 27640 w 295"/>
                <a:gd name="T39" fmla="*/ 85477 h 321"/>
                <a:gd name="T40" fmla="*/ 39065 w 295"/>
                <a:gd name="T41" fmla="*/ 87786 h 321"/>
                <a:gd name="T42" fmla="*/ 38138 w 295"/>
                <a:gd name="T43" fmla="*/ 80542 h 321"/>
                <a:gd name="T44" fmla="*/ 25324 w 295"/>
                <a:gd name="T45" fmla="*/ 64826 h 321"/>
                <a:gd name="T46" fmla="*/ 34369 w 295"/>
                <a:gd name="T47" fmla="*/ 46523 h 321"/>
                <a:gd name="T48" fmla="*/ 34369 w 295"/>
                <a:gd name="T49" fmla="*/ 28261 h 321"/>
                <a:gd name="T50" fmla="*/ 21672 w 295"/>
                <a:gd name="T51" fmla="*/ 17351 h 321"/>
                <a:gd name="T52" fmla="*/ 17391 w 295"/>
                <a:gd name="T53" fmla="*/ 24756 h 321"/>
                <a:gd name="T54" fmla="*/ 23063 w 295"/>
                <a:gd name="T55" fmla="*/ 32004 h 321"/>
                <a:gd name="T56" fmla="*/ 16486 w 295"/>
                <a:gd name="T57" fmla="*/ 30146 h 321"/>
                <a:gd name="T58" fmla="*/ 15559 w 295"/>
                <a:gd name="T59" fmla="*/ 21548 h 321"/>
                <a:gd name="T60" fmla="*/ 21672 w 295"/>
                <a:gd name="T61" fmla="*/ 16435 h 321"/>
                <a:gd name="T62" fmla="*/ 37642 w 295"/>
                <a:gd name="T63" fmla="*/ 32460 h 321"/>
                <a:gd name="T64" fmla="*/ 48387 w 295"/>
                <a:gd name="T65" fmla="*/ 32822 h 321"/>
                <a:gd name="T66" fmla="*/ 46512 w 295"/>
                <a:gd name="T67" fmla="*/ 13221 h 321"/>
                <a:gd name="T68" fmla="*/ 60300 w 295"/>
                <a:gd name="T69" fmla="*/ 5056 h 321"/>
                <a:gd name="T70" fmla="*/ 68887 w 295"/>
                <a:gd name="T71" fmla="*/ 9986 h 321"/>
                <a:gd name="T72" fmla="*/ 76328 w 295"/>
                <a:gd name="T73" fmla="*/ 8785 h 321"/>
                <a:gd name="T74" fmla="*/ 79579 w 295"/>
                <a:gd name="T75" fmla="*/ 16435 h 321"/>
                <a:gd name="T76" fmla="*/ 77203 w 295"/>
                <a:gd name="T77" fmla="*/ 33290 h 321"/>
                <a:gd name="T78" fmla="*/ 80067 w 295"/>
                <a:gd name="T79" fmla="*/ 55328 h 321"/>
                <a:gd name="T80" fmla="*/ 86092 w 295"/>
                <a:gd name="T81" fmla="*/ 27776 h 321"/>
                <a:gd name="T82" fmla="*/ 98906 w 295"/>
                <a:gd name="T83" fmla="*/ 4213 h 321"/>
                <a:gd name="T84" fmla="*/ 120094 w 295"/>
                <a:gd name="T85" fmla="*/ 2372 h 321"/>
                <a:gd name="T86" fmla="*/ 127250 w 295"/>
                <a:gd name="T87" fmla="*/ 21120 h 321"/>
                <a:gd name="T88" fmla="*/ 110331 w 295"/>
                <a:gd name="T89" fmla="*/ 50280 h 321"/>
                <a:gd name="T90" fmla="*/ 103968 w 295"/>
                <a:gd name="T91" fmla="*/ 55328 h 321"/>
                <a:gd name="T92" fmla="*/ 112173 w 295"/>
                <a:gd name="T93" fmla="*/ 61314 h 321"/>
                <a:gd name="T94" fmla="*/ 100327 w 295"/>
                <a:gd name="T95" fmla="*/ 66730 h 321"/>
                <a:gd name="T96" fmla="*/ 115392 w 295"/>
                <a:gd name="T97" fmla="*/ 75019 h 321"/>
                <a:gd name="T98" fmla="*/ 123266 w 295"/>
                <a:gd name="T99" fmla="*/ 80542 h 321"/>
                <a:gd name="T100" fmla="*/ 125890 w 295"/>
                <a:gd name="T101" fmla="*/ 80074 h 321"/>
                <a:gd name="T102" fmla="*/ 119622 w 295"/>
                <a:gd name="T103" fmla="*/ 99307 h 321"/>
                <a:gd name="T104" fmla="*/ 119169 w 295"/>
                <a:gd name="T105" fmla="*/ 104713 h 321"/>
                <a:gd name="T106" fmla="*/ 125890 w 295"/>
                <a:gd name="T107" fmla="*/ 115347 h 321"/>
                <a:gd name="T108" fmla="*/ 135655 w 295"/>
                <a:gd name="T109" fmla="*/ 133213 h 321"/>
                <a:gd name="T110" fmla="*/ 125890 w 295"/>
                <a:gd name="T111" fmla="*/ 141736 h 321"/>
                <a:gd name="T112" fmla="*/ 115392 w 295"/>
                <a:gd name="T113" fmla="*/ 133213 h 321"/>
                <a:gd name="T114" fmla="*/ 111721 w 295"/>
                <a:gd name="T115" fmla="*/ 146343 h 321"/>
                <a:gd name="T116" fmla="*/ 113017 w 295"/>
                <a:gd name="T117" fmla="*/ 125301 h 321"/>
                <a:gd name="T118" fmla="*/ 92393 w 295"/>
                <a:gd name="T119" fmla="*/ 119014 h 321"/>
                <a:gd name="T120" fmla="*/ 105391 w 295"/>
                <a:gd name="T121" fmla="*/ 116642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"/>
                <a:gd name="T184" fmla="*/ 0 h 321"/>
                <a:gd name="T185" fmla="*/ 295 w 295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3" name="Freeform 660">
              <a:extLst>
                <a:ext uri="{FF2B5EF4-FFF2-40B4-BE49-F238E27FC236}">
                  <a16:creationId xmlns:a16="http://schemas.microsoft.com/office/drawing/2014/main" id="{4EBC3662-6B5A-4062-ABE5-88662A38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96"/>
              <a:ext cx="33" cy="29"/>
            </a:xfrm>
            <a:custGeom>
              <a:avLst/>
              <a:gdLst>
                <a:gd name="T0" fmla="*/ 2782 w 17"/>
                <a:gd name="T1" fmla="*/ 5643 h 15"/>
                <a:gd name="T2" fmla="*/ 2782 w 17"/>
                <a:gd name="T3" fmla="*/ 5643 h 15"/>
                <a:gd name="T4" fmla="*/ 3422 w 17"/>
                <a:gd name="T5" fmla="*/ 5266 h 15"/>
                <a:gd name="T6" fmla="*/ 4661 w 17"/>
                <a:gd name="T7" fmla="*/ 4862 h 15"/>
                <a:gd name="T8" fmla="*/ 5400 w 17"/>
                <a:gd name="T9" fmla="*/ 4429 h 15"/>
                <a:gd name="T10" fmla="*/ 5853 w 17"/>
                <a:gd name="T11" fmla="*/ 4429 h 15"/>
                <a:gd name="T12" fmla="*/ 6643 w 17"/>
                <a:gd name="T13" fmla="*/ 3352 h 15"/>
                <a:gd name="T14" fmla="*/ 6643 w 17"/>
                <a:gd name="T15" fmla="*/ 2724 h 15"/>
                <a:gd name="T16" fmla="*/ 6643 w 17"/>
                <a:gd name="T17" fmla="*/ 1943 h 15"/>
                <a:gd name="T18" fmla="*/ 6202 w 17"/>
                <a:gd name="T19" fmla="*/ 1510 h 15"/>
                <a:gd name="T20" fmla="*/ 6202 w 17"/>
                <a:gd name="T21" fmla="*/ 1185 h 15"/>
                <a:gd name="T22" fmla="*/ 5853 w 17"/>
                <a:gd name="T23" fmla="*/ 781 h 15"/>
                <a:gd name="T24" fmla="*/ 5400 w 17"/>
                <a:gd name="T25" fmla="*/ 404 h 15"/>
                <a:gd name="T26" fmla="*/ 5068 w 17"/>
                <a:gd name="T27" fmla="*/ 404 h 15"/>
                <a:gd name="T28" fmla="*/ 4661 w 17"/>
                <a:gd name="T29" fmla="*/ 0 h 15"/>
                <a:gd name="T30" fmla="*/ 3863 w 17"/>
                <a:gd name="T31" fmla="*/ 0 h 15"/>
                <a:gd name="T32" fmla="*/ 3195 w 17"/>
                <a:gd name="T33" fmla="*/ 0 h 15"/>
                <a:gd name="T34" fmla="*/ 2401 w 17"/>
                <a:gd name="T35" fmla="*/ 404 h 15"/>
                <a:gd name="T36" fmla="*/ 1237 w 17"/>
                <a:gd name="T37" fmla="*/ 781 h 15"/>
                <a:gd name="T38" fmla="*/ 0 w 17"/>
                <a:gd name="T39" fmla="*/ 1943 h 15"/>
                <a:gd name="T40" fmla="*/ 437 w 17"/>
                <a:gd name="T41" fmla="*/ 2291 h 15"/>
                <a:gd name="T42" fmla="*/ 437 w 17"/>
                <a:gd name="T43" fmla="*/ 2724 h 15"/>
                <a:gd name="T44" fmla="*/ 1646 w 17"/>
                <a:gd name="T45" fmla="*/ 4133 h 15"/>
                <a:gd name="T46" fmla="*/ 2401 w 17"/>
                <a:gd name="T47" fmla="*/ 5266 h 15"/>
                <a:gd name="T48" fmla="*/ 2782 w 17"/>
                <a:gd name="T49" fmla="*/ 5643 h 15"/>
                <a:gd name="T50" fmla="*/ 2401 w 17"/>
                <a:gd name="T51" fmla="*/ 4862 h 15"/>
                <a:gd name="T52" fmla="*/ 1237 w 17"/>
                <a:gd name="T53" fmla="*/ 3352 h 15"/>
                <a:gd name="T54" fmla="*/ 848 w 17"/>
                <a:gd name="T55" fmla="*/ 2724 h 15"/>
                <a:gd name="T56" fmla="*/ 437 w 17"/>
                <a:gd name="T57" fmla="*/ 1943 h 15"/>
                <a:gd name="T58" fmla="*/ 437 w 17"/>
                <a:gd name="T59" fmla="*/ 1943 h 15"/>
                <a:gd name="T60" fmla="*/ 848 w 17"/>
                <a:gd name="T61" fmla="*/ 1510 h 15"/>
                <a:gd name="T62" fmla="*/ 1990 w 17"/>
                <a:gd name="T63" fmla="*/ 781 h 15"/>
                <a:gd name="T64" fmla="*/ 3195 w 17"/>
                <a:gd name="T65" fmla="*/ 404 h 15"/>
                <a:gd name="T66" fmla="*/ 3422 w 17"/>
                <a:gd name="T67" fmla="*/ 404 h 15"/>
                <a:gd name="T68" fmla="*/ 4273 w 17"/>
                <a:gd name="T69" fmla="*/ 404 h 15"/>
                <a:gd name="T70" fmla="*/ 4661 w 17"/>
                <a:gd name="T71" fmla="*/ 404 h 15"/>
                <a:gd name="T72" fmla="*/ 5068 w 17"/>
                <a:gd name="T73" fmla="*/ 781 h 15"/>
                <a:gd name="T74" fmla="*/ 5400 w 17"/>
                <a:gd name="T75" fmla="*/ 781 h 15"/>
                <a:gd name="T76" fmla="*/ 5853 w 17"/>
                <a:gd name="T77" fmla="*/ 1185 h 15"/>
                <a:gd name="T78" fmla="*/ 5853 w 17"/>
                <a:gd name="T79" fmla="*/ 1510 h 15"/>
                <a:gd name="T80" fmla="*/ 6202 w 17"/>
                <a:gd name="T81" fmla="*/ 1510 h 15"/>
                <a:gd name="T82" fmla="*/ 6202 w 17"/>
                <a:gd name="T83" fmla="*/ 2291 h 15"/>
                <a:gd name="T84" fmla="*/ 6202 w 17"/>
                <a:gd name="T85" fmla="*/ 2724 h 15"/>
                <a:gd name="T86" fmla="*/ 6202 w 17"/>
                <a:gd name="T87" fmla="*/ 3352 h 15"/>
                <a:gd name="T88" fmla="*/ 5853 w 17"/>
                <a:gd name="T89" fmla="*/ 4133 h 15"/>
                <a:gd name="T90" fmla="*/ 5400 w 17"/>
                <a:gd name="T91" fmla="*/ 4133 h 15"/>
                <a:gd name="T92" fmla="*/ 5068 w 17"/>
                <a:gd name="T93" fmla="*/ 4429 h 15"/>
                <a:gd name="T94" fmla="*/ 3863 w 17"/>
                <a:gd name="T95" fmla="*/ 4862 h 15"/>
                <a:gd name="T96" fmla="*/ 3195 w 17"/>
                <a:gd name="T97" fmla="*/ 5266 h 15"/>
                <a:gd name="T98" fmla="*/ 2782 w 17"/>
                <a:gd name="T99" fmla="*/ 5643 h 15"/>
                <a:gd name="T100" fmla="*/ 2401 w 17"/>
                <a:gd name="T101" fmla="*/ 5643 h 15"/>
                <a:gd name="T102" fmla="*/ 2401 w 17"/>
                <a:gd name="T103" fmla="*/ 5643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"/>
                <a:gd name="T157" fmla="*/ 0 h 15"/>
                <a:gd name="T158" fmla="*/ 17 w 1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4" name="Freeform 661">
              <a:extLst>
                <a:ext uri="{FF2B5EF4-FFF2-40B4-BE49-F238E27FC236}">
                  <a16:creationId xmlns:a16="http://schemas.microsoft.com/office/drawing/2014/main" id="{2D1566D0-C438-4B8F-80D2-45B87D101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707"/>
              <a:ext cx="289" cy="185"/>
            </a:xfrm>
            <a:custGeom>
              <a:avLst/>
              <a:gdLst>
                <a:gd name="T0" fmla="*/ 62962 w 146"/>
                <a:gd name="T1" fmla="*/ 40263 h 94"/>
                <a:gd name="T2" fmla="*/ 58234 w 146"/>
                <a:gd name="T3" fmla="*/ 36726 h 94"/>
                <a:gd name="T4" fmla="*/ 56066 w 146"/>
                <a:gd name="T5" fmla="*/ 33308 h 94"/>
                <a:gd name="T6" fmla="*/ 56066 w 146"/>
                <a:gd name="T7" fmla="*/ 32361 h 94"/>
                <a:gd name="T8" fmla="*/ 56806 w 146"/>
                <a:gd name="T9" fmla="*/ 31088 h 94"/>
                <a:gd name="T10" fmla="*/ 56555 w 146"/>
                <a:gd name="T11" fmla="*/ 26544 h 94"/>
                <a:gd name="T12" fmla="*/ 55098 w 146"/>
                <a:gd name="T13" fmla="*/ 24363 h 94"/>
                <a:gd name="T14" fmla="*/ 53734 w 146"/>
                <a:gd name="T15" fmla="*/ 22086 h 94"/>
                <a:gd name="T16" fmla="*/ 51414 w 146"/>
                <a:gd name="T17" fmla="*/ 22086 h 94"/>
                <a:gd name="T18" fmla="*/ 48132 w 146"/>
                <a:gd name="T19" fmla="*/ 22566 h 94"/>
                <a:gd name="T20" fmla="*/ 45240 w 146"/>
                <a:gd name="T21" fmla="*/ 22086 h 94"/>
                <a:gd name="T22" fmla="*/ 42881 w 146"/>
                <a:gd name="T23" fmla="*/ 19978 h 94"/>
                <a:gd name="T24" fmla="*/ 40488 w 146"/>
                <a:gd name="T25" fmla="*/ 15125 h 94"/>
                <a:gd name="T26" fmla="*/ 34159 w 146"/>
                <a:gd name="T27" fmla="*/ 11466 h 94"/>
                <a:gd name="T28" fmla="*/ 26162 w 146"/>
                <a:gd name="T29" fmla="*/ 7441 h 94"/>
                <a:gd name="T30" fmla="*/ 25254 w 146"/>
                <a:gd name="T31" fmla="*/ 6290 h 94"/>
                <a:gd name="T32" fmla="*/ 22855 w 146"/>
                <a:gd name="T33" fmla="*/ 4017 h 94"/>
                <a:gd name="T34" fmla="*/ 21430 w 146"/>
                <a:gd name="T35" fmla="*/ 8819 h 94"/>
                <a:gd name="T36" fmla="*/ 20943 w 146"/>
                <a:gd name="T37" fmla="*/ 11899 h 94"/>
                <a:gd name="T38" fmla="*/ 18591 w 146"/>
                <a:gd name="T39" fmla="*/ 10984 h 94"/>
                <a:gd name="T40" fmla="*/ 13462 w 146"/>
                <a:gd name="T41" fmla="*/ 6739 h 94"/>
                <a:gd name="T42" fmla="*/ 8480 w 146"/>
                <a:gd name="T43" fmla="*/ 1797 h 94"/>
                <a:gd name="T44" fmla="*/ 6081 w 146"/>
                <a:gd name="T45" fmla="*/ 2745 h 94"/>
                <a:gd name="T46" fmla="*/ 3793 w 146"/>
                <a:gd name="T47" fmla="*/ 4938 h 94"/>
                <a:gd name="T48" fmla="*/ 1916 w 146"/>
                <a:gd name="T49" fmla="*/ 4938 h 94"/>
                <a:gd name="T50" fmla="*/ 968 w 146"/>
                <a:gd name="T51" fmla="*/ 4017 h 94"/>
                <a:gd name="T52" fmla="*/ 1457 w 146"/>
                <a:gd name="T53" fmla="*/ 2745 h 94"/>
                <a:gd name="T54" fmla="*/ 968 w 146"/>
                <a:gd name="T55" fmla="*/ 913 h 94"/>
                <a:gd name="T56" fmla="*/ 1457 w 146"/>
                <a:gd name="T57" fmla="*/ 1395 h 94"/>
                <a:gd name="T58" fmla="*/ 968 w 146"/>
                <a:gd name="T59" fmla="*/ 3196 h 94"/>
                <a:gd name="T60" fmla="*/ 968 w 146"/>
                <a:gd name="T61" fmla="*/ 4481 h 94"/>
                <a:gd name="T62" fmla="*/ 2397 w 146"/>
                <a:gd name="T63" fmla="*/ 5402 h 94"/>
                <a:gd name="T64" fmla="*/ 5220 w 146"/>
                <a:gd name="T65" fmla="*/ 4017 h 94"/>
                <a:gd name="T66" fmla="*/ 7997 w 146"/>
                <a:gd name="T67" fmla="*/ 1797 h 94"/>
                <a:gd name="T68" fmla="*/ 8902 w 146"/>
                <a:gd name="T69" fmla="*/ 2277 h 94"/>
                <a:gd name="T70" fmla="*/ 15349 w 146"/>
                <a:gd name="T71" fmla="*/ 8819 h 94"/>
                <a:gd name="T72" fmla="*/ 19545 w 146"/>
                <a:gd name="T73" fmla="*/ 11899 h 94"/>
                <a:gd name="T74" fmla="*/ 21430 w 146"/>
                <a:gd name="T75" fmla="*/ 11899 h 94"/>
                <a:gd name="T76" fmla="*/ 22370 w 146"/>
                <a:gd name="T77" fmla="*/ 5402 h 94"/>
                <a:gd name="T78" fmla="*/ 22855 w 146"/>
                <a:gd name="T79" fmla="*/ 4481 h 94"/>
                <a:gd name="T80" fmla="*/ 25254 w 146"/>
                <a:gd name="T81" fmla="*/ 6961 h 94"/>
                <a:gd name="T82" fmla="*/ 27619 w 146"/>
                <a:gd name="T83" fmla="*/ 8355 h 94"/>
                <a:gd name="T84" fmla="*/ 38688 w 146"/>
                <a:gd name="T85" fmla="*/ 12783 h 94"/>
                <a:gd name="T86" fmla="*/ 40488 w 146"/>
                <a:gd name="T87" fmla="*/ 16924 h 94"/>
                <a:gd name="T88" fmla="*/ 43782 w 146"/>
                <a:gd name="T89" fmla="*/ 21617 h 94"/>
                <a:gd name="T90" fmla="*/ 46196 w 146"/>
                <a:gd name="T91" fmla="*/ 22566 h 94"/>
                <a:gd name="T92" fmla="*/ 49081 w 146"/>
                <a:gd name="T93" fmla="*/ 22999 h 94"/>
                <a:gd name="T94" fmla="*/ 51786 w 146"/>
                <a:gd name="T95" fmla="*/ 22566 h 94"/>
                <a:gd name="T96" fmla="*/ 53734 w 146"/>
                <a:gd name="T97" fmla="*/ 22566 h 94"/>
                <a:gd name="T98" fmla="*/ 54670 w 146"/>
                <a:gd name="T99" fmla="*/ 23883 h 94"/>
                <a:gd name="T100" fmla="*/ 56066 w 146"/>
                <a:gd name="T101" fmla="*/ 26103 h 94"/>
                <a:gd name="T102" fmla="*/ 56555 w 146"/>
                <a:gd name="T103" fmla="*/ 30204 h 94"/>
                <a:gd name="T104" fmla="*/ 56066 w 146"/>
                <a:gd name="T105" fmla="*/ 31893 h 94"/>
                <a:gd name="T106" fmla="*/ 55581 w 146"/>
                <a:gd name="T107" fmla="*/ 32841 h 94"/>
                <a:gd name="T108" fmla="*/ 58234 w 146"/>
                <a:gd name="T109" fmla="*/ 37207 h 94"/>
                <a:gd name="T110" fmla="*/ 62026 w 146"/>
                <a:gd name="T111" fmla="*/ 39799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94"/>
                <a:gd name="T170" fmla="*/ 146 w 146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5" name="Freeform 662">
              <a:extLst>
                <a:ext uri="{FF2B5EF4-FFF2-40B4-BE49-F238E27FC236}">
                  <a16:creationId xmlns:a16="http://schemas.microsoft.com/office/drawing/2014/main" id="{58C1B1AE-AF05-4AE5-96A9-8376F64F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549"/>
              <a:ext cx="212" cy="160"/>
            </a:xfrm>
            <a:custGeom>
              <a:avLst/>
              <a:gdLst>
                <a:gd name="T0" fmla="*/ 45057 w 107"/>
                <a:gd name="T1" fmla="*/ 35639 h 81"/>
                <a:gd name="T2" fmla="*/ 45556 w 107"/>
                <a:gd name="T3" fmla="*/ 34281 h 81"/>
                <a:gd name="T4" fmla="*/ 46985 w 107"/>
                <a:gd name="T5" fmla="*/ 32841 h 81"/>
                <a:gd name="T6" fmla="*/ 48885 w 107"/>
                <a:gd name="T7" fmla="*/ 31546 h 81"/>
                <a:gd name="T8" fmla="*/ 49372 w 107"/>
                <a:gd name="T9" fmla="*/ 28741 h 81"/>
                <a:gd name="T10" fmla="*/ 45556 w 107"/>
                <a:gd name="T11" fmla="*/ 27571 h 81"/>
                <a:gd name="T12" fmla="*/ 35816 w 107"/>
                <a:gd name="T13" fmla="*/ 29720 h 81"/>
                <a:gd name="T14" fmla="*/ 31640 w 107"/>
                <a:gd name="T15" fmla="*/ 29233 h 81"/>
                <a:gd name="T16" fmla="*/ 25894 w 107"/>
                <a:gd name="T17" fmla="*/ 23463 h 81"/>
                <a:gd name="T18" fmla="*/ 22066 w 107"/>
                <a:gd name="T19" fmla="*/ 19731 h 81"/>
                <a:gd name="T20" fmla="*/ 18799 w 107"/>
                <a:gd name="T21" fmla="*/ 18280 h 81"/>
                <a:gd name="T22" fmla="*/ 17366 w 107"/>
                <a:gd name="T23" fmla="*/ 17827 h 81"/>
                <a:gd name="T24" fmla="*/ 9924 w 107"/>
                <a:gd name="T25" fmla="*/ 17355 h 81"/>
                <a:gd name="T26" fmla="*/ 2417 w 107"/>
                <a:gd name="T27" fmla="*/ 17827 h 81"/>
                <a:gd name="T28" fmla="*/ 491 w 107"/>
                <a:gd name="T29" fmla="*/ 16439 h 81"/>
                <a:gd name="T30" fmla="*/ 491 w 107"/>
                <a:gd name="T31" fmla="*/ 15514 h 81"/>
                <a:gd name="T32" fmla="*/ 1460 w 107"/>
                <a:gd name="T33" fmla="*/ 14550 h 81"/>
                <a:gd name="T34" fmla="*/ 6221 w 107"/>
                <a:gd name="T35" fmla="*/ 13235 h 81"/>
                <a:gd name="T36" fmla="*/ 7569 w 107"/>
                <a:gd name="T37" fmla="*/ 12302 h 81"/>
                <a:gd name="T38" fmla="*/ 10414 w 107"/>
                <a:gd name="T39" fmla="*/ 10457 h 81"/>
                <a:gd name="T40" fmla="*/ 14038 w 107"/>
                <a:gd name="T41" fmla="*/ 7854 h 81"/>
                <a:gd name="T42" fmla="*/ 16893 w 107"/>
                <a:gd name="T43" fmla="*/ 6473 h 81"/>
                <a:gd name="T44" fmla="*/ 16893 w 107"/>
                <a:gd name="T45" fmla="*/ 4213 h 81"/>
                <a:gd name="T46" fmla="*/ 17366 w 107"/>
                <a:gd name="T47" fmla="*/ 2797 h 81"/>
                <a:gd name="T48" fmla="*/ 20162 w 107"/>
                <a:gd name="T49" fmla="*/ 956 h 81"/>
                <a:gd name="T50" fmla="*/ 22502 w 107"/>
                <a:gd name="T51" fmla="*/ 0 h 81"/>
                <a:gd name="T52" fmla="*/ 23490 w 107"/>
                <a:gd name="T53" fmla="*/ 956 h 81"/>
                <a:gd name="T54" fmla="*/ 23490 w 107"/>
                <a:gd name="T55" fmla="*/ 1888 h 81"/>
                <a:gd name="T56" fmla="*/ 22502 w 107"/>
                <a:gd name="T57" fmla="*/ 6945 h 81"/>
                <a:gd name="T58" fmla="*/ 22502 w 107"/>
                <a:gd name="T59" fmla="*/ 6945 h 81"/>
                <a:gd name="T60" fmla="*/ 23962 w 107"/>
                <a:gd name="T61" fmla="*/ 1888 h 81"/>
                <a:gd name="T62" fmla="*/ 22993 w 107"/>
                <a:gd name="T63" fmla="*/ 0 h 81"/>
                <a:gd name="T64" fmla="*/ 20633 w 107"/>
                <a:gd name="T65" fmla="*/ 484 h 81"/>
                <a:gd name="T66" fmla="*/ 17366 w 107"/>
                <a:gd name="T67" fmla="*/ 1888 h 81"/>
                <a:gd name="T68" fmla="*/ 16397 w 107"/>
                <a:gd name="T69" fmla="*/ 4213 h 81"/>
                <a:gd name="T70" fmla="*/ 16893 w 107"/>
                <a:gd name="T71" fmla="*/ 6013 h 81"/>
                <a:gd name="T72" fmla="*/ 14038 w 107"/>
                <a:gd name="T73" fmla="*/ 7854 h 81"/>
                <a:gd name="T74" fmla="*/ 10897 w 107"/>
                <a:gd name="T75" fmla="*/ 9989 h 81"/>
                <a:gd name="T76" fmla="*/ 7569 w 107"/>
                <a:gd name="T77" fmla="*/ 11878 h 81"/>
                <a:gd name="T78" fmla="*/ 6221 w 107"/>
                <a:gd name="T79" fmla="*/ 13235 h 81"/>
                <a:gd name="T80" fmla="*/ 1928 w 107"/>
                <a:gd name="T81" fmla="*/ 14066 h 81"/>
                <a:gd name="T82" fmla="*/ 491 w 107"/>
                <a:gd name="T83" fmla="*/ 15514 h 81"/>
                <a:gd name="T84" fmla="*/ 491 w 107"/>
                <a:gd name="T85" fmla="*/ 16871 h 81"/>
                <a:gd name="T86" fmla="*/ 4789 w 107"/>
                <a:gd name="T87" fmla="*/ 18280 h 81"/>
                <a:gd name="T88" fmla="*/ 13069 w 107"/>
                <a:gd name="T89" fmla="*/ 17827 h 81"/>
                <a:gd name="T90" fmla="*/ 17366 w 107"/>
                <a:gd name="T91" fmla="*/ 18280 h 81"/>
                <a:gd name="T92" fmla="*/ 20162 w 107"/>
                <a:gd name="T93" fmla="*/ 19243 h 81"/>
                <a:gd name="T94" fmla="*/ 23962 w 107"/>
                <a:gd name="T95" fmla="*/ 22042 h 81"/>
                <a:gd name="T96" fmla="*/ 30683 w 107"/>
                <a:gd name="T97" fmla="*/ 28741 h 81"/>
                <a:gd name="T98" fmla="*/ 33948 w 107"/>
                <a:gd name="T99" fmla="*/ 30157 h 81"/>
                <a:gd name="T100" fmla="*/ 42776 w 107"/>
                <a:gd name="T101" fmla="*/ 28269 h 81"/>
                <a:gd name="T102" fmla="*/ 48885 w 107"/>
                <a:gd name="T103" fmla="*/ 27571 h 81"/>
                <a:gd name="T104" fmla="*/ 49856 w 107"/>
                <a:gd name="T105" fmla="*/ 30157 h 81"/>
                <a:gd name="T106" fmla="*/ 47975 w 107"/>
                <a:gd name="T107" fmla="*/ 31546 h 81"/>
                <a:gd name="T108" fmla="*/ 46541 w 107"/>
                <a:gd name="T109" fmla="*/ 33325 h 81"/>
                <a:gd name="T110" fmla="*/ 45057 w 107"/>
                <a:gd name="T111" fmla="*/ 34761 h 81"/>
                <a:gd name="T112" fmla="*/ 45057 w 107"/>
                <a:gd name="T113" fmla="*/ 36602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81"/>
                <a:gd name="T173" fmla="*/ 107 w 107"/>
                <a:gd name="T174" fmla="*/ 81 h 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6" name="Freeform 663">
              <a:extLst>
                <a:ext uri="{FF2B5EF4-FFF2-40B4-BE49-F238E27FC236}">
                  <a16:creationId xmlns:a16="http://schemas.microsoft.com/office/drawing/2014/main" id="{06EC9D2B-2778-4B45-A964-C1D0FDB0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29"/>
              <a:ext cx="126" cy="314"/>
            </a:xfrm>
            <a:custGeom>
              <a:avLst/>
              <a:gdLst>
                <a:gd name="T0" fmla="*/ 7210 w 64"/>
                <a:gd name="T1" fmla="*/ 59865 h 159"/>
                <a:gd name="T2" fmla="*/ 7930 w 64"/>
                <a:gd name="T3" fmla="*/ 61285 h 159"/>
                <a:gd name="T4" fmla="*/ 7930 w 64"/>
                <a:gd name="T5" fmla="*/ 65719 h 159"/>
                <a:gd name="T6" fmla="*/ 12799 w 64"/>
                <a:gd name="T7" fmla="*/ 70287 h 159"/>
                <a:gd name="T8" fmla="*/ 16480 w 64"/>
                <a:gd name="T9" fmla="*/ 72599 h 159"/>
                <a:gd name="T10" fmla="*/ 20085 w 64"/>
                <a:gd name="T11" fmla="*/ 72599 h 159"/>
                <a:gd name="T12" fmla="*/ 24395 w 64"/>
                <a:gd name="T13" fmla="*/ 69819 h 159"/>
                <a:gd name="T14" fmla="*/ 28427 w 64"/>
                <a:gd name="T15" fmla="*/ 66683 h 159"/>
                <a:gd name="T16" fmla="*/ 24395 w 64"/>
                <a:gd name="T17" fmla="*/ 64795 h 159"/>
                <a:gd name="T18" fmla="*/ 19166 w 64"/>
                <a:gd name="T19" fmla="*/ 62241 h 159"/>
                <a:gd name="T20" fmla="*/ 12799 w 64"/>
                <a:gd name="T21" fmla="*/ 56717 h 159"/>
                <a:gd name="T22" fmla="*/ 10202 w 64"/>
                <a:gd name="T23" fmla="*/ 52017 h 159"/>
                <a:gd name="T24" fmla="*/ 8853 w 64"/>
                <a:gd name="T25" fmla="*/ 47943 h 159"/>
                <a:gd name="T26" fmla="*/ 9735 w 64"/>
                <a:gd name="T27" fmla="*/ 44371 h 159"/>
                <a:gd name="T28" fmla="*/ 14659 w 64"/>
                <a:gd name="T29" fmla="*/ 37007 h 159"/>
                <a:gd name="T30" fmla="*/ 17864 w 64"/>
                <a:gd name="T31" fmla="*/ 30132 h 159"/>
                <a:gd name="T32" fmla="*/ 21646 w 64"/>
                <a:gd name="T33" fmla="*/ 21048 h 159"/>
                <a:gd name="T34" fmla="*/ 21213 w 64"/>
                <a:gd name="T35" fmla="*/ 17783 h 159"/>
                <a:gd name="T36" fmla="*/ 17429 w 64"/>
                <a:gd name="T37" fmla="*/ 10453 h 159"/>
                <a:gd name="T38" fmla="*/ 13744 w 64"/>
                <a:gd name="T39" fmla="*/ 5974 h 159"/>
                <a:gd name="T40" fmla="*/ 10651 w 64"/>
                <a:gd name="T41" fmla="*/ 3272 h 159"/>
                <a:gd name="T42" fmla="*/ 4946 w 64"/>
                <a:gd name="T43" fmla="*/ 484 h 159"/>
                <a:gd name="T44" fmla="*/ 1860 w 64"/>
                <a:gd name="T45" fmla="*/ 484 h 159"/>
                <a:gd name="T46" fmla="*/ 0 w 64"/>
                <a:gd name="T47" fmla="*/ 2309 h 159"/>
                <a:gd name="T48" fmla="*/ 0 w 64"/>
                <a:gd name="T49" fmla="*/ 5522 h 159"/>
                <a:gd name="T50" fmla="*/ 4497 w 64"/>
                <a:gd name="T51" fmla="*/ 10453 h 159"/>
                <a:gd name="T52" fmla="*/ 5829 w 64"/>
                <a:gd name="T53" fmla="*/ 10905 h 159"/>
                <a:gd name="T54" fmla="*/ 7210 w 64"/>
                <a:gd name="T55" fmla="*/ 12761 h 159"/>
                <a:gd name="T56" fmla="*/ 5829 w 64"/>
                <a:gd name="T57" fmla="*/ 10453 h 159"/>
                <a:gd name="T58" fmla="*/ 3197 w 64"/>
                <a:gd name="T59" fmla="*/ 10453 h 159"/>
                <a:gd name="T60" fmla="*/ 480 w 64"/>
                <a:gd name="T61" fmla="*/ 5050 h 159"/>
                <a:gd name="T62" fmla="*/ 480 w 64"/>
                <a:gd name="T63" fmla="*/ 2309 h 159"/>
                <a:gd name="T64" fmla="*/ 1396 w 64"/>
                <a:gd name="T65" fmla="*/ 956 h 159"/>
                <a:gd name="T66" fmla="*/ 3662 w 64"/>
                <a:gd name="T67" fmla="*/ 484 h 159"/>
                <a:gd name="T68" fmla="*/ 7930 w 64"/>
                <a:gd name="T69" fmla="*/ 2309 h 159"/>
                <a:gd name="T70" fmla="*/ 12799 w 64"/>
                <a:gd name="T71" fmla="*/ 5522 h 159"/>
                <a:gd name="T72" fmla="*/ 14659 w 64"/>
                <a:gd name="T73" fmla="*/ 7830 h 159"/>
                <a:gd name="T74" fmla="*/ 20085 w 64"/>
                <a:gd name="T75" fmla="*/ 16367 h 159"/>
                <a:gd name="T76" fmla="*/ 21213 w 64"/>
                <a:gd name="T77" fmla="*/ 20155 h 159"/>
                <a:gd name="T78" fmla="*/ 18221 w 64"/>
                <a:gd name="T79" fmla="*/ 27756 h 159"/>
                <a:gd name="T80" fmla="*/ 17429 w 64"/>
                <a:gd name="T81" fmla="*/ 32810 h 159"/>
                <a:gd name="T82" fmla="*/ 11476 w 64"/>
                <a:gd name="T83" fmla="*/ 40271 h 159"/>
                <a:gd name="T84" fmla="*/ 8853 w 64"/>
                <a:gd name="T85" fmla="*/ 46012 h 159"/>
                <a:gd name="T86" fmla="*/ 9255 w 64"/>
                <a:gd name="T87" fmla="*/ 50617 h 159"/>
                <a:gd name="T88" fmla="*/ 11476 w 64"/>
                <a:gd name="T89" fmla="*/ 55305 h 159"/>
                <a:gd name="T90" fmla="*/ 16061 w 64"/>
                <a:gd name="T91" fmla="*/ 60306 h 159"/>
                <a:gd name="T92" fmla="*/ 21646 w 64"/>
                <a:gd name="T93" fmla="*/ 64311 h 159"/>
                <a:gd name="T94" fmla="*/ 27476 w 64"/>
                <a:gd name="T95" fmla="*/ 66207 h 159"/>
                <a:gd name="T96" fmla="*/ 27946 w 64"/>
                <a:gd name="T97" fmla="*/ 66683 h 159"/>
                <a:gd name="T98" fmla="*/ 23074 w 64"/>
                <a:gd name="T99" fmla="*/ 70287 h 159"/>
                <a:gd name="T100" fmla="*/ 19166 w 64"/>
                <a:gd name="T101" fmla="*/ 72599 h 159"/>
                <a:gd name="T102" fmla="*/ 16480 w 64"/>
                <a:gd name="T103" fmla="*/ 72599 h 159"/>
                <a:gd name="T104" fmla="*/ 12799 w 64"/>
                <a:gd name="T105" fmla="*/ 70287 h 159"/>
                <a:gd name="T106" fmla="*/ 8371 w 64"/>
                <a:gd name="T107" fmla="*/ 65719 h 159"/>
                <a:gd name="T108" fmla="*/ 7930 w 64"/>
                <a:gd name="T109" fmla="*/ 61753 h 159"/>
                <a:gd name="T110" fmla="*/ 7210 w 64"/>
                <a:gd name="T111" fmla="*/ 59865 h 159"/>
                <a:gd name="T112" fmla="*/ 4946 w 64"/>
                <a:gd name="T113" fmla="*/ 58542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159"/>
                <a:gd name="T173" fmla="*/ 64 w 64"/>
                <a:gd name="T174" fmla="*/ 159 h 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7" name="Freeform 664">
              <a:extLst>
                <a:ext uri="{FF2B5EF4-FFF2-40B4-BE49-F238E27FC236}">
                  <a16:creationId xmlns:a16="http://schemas.microsoft.com/office/drawing/2014/main" id="{74DF418F-28E4-482E-A9D7-8AB2F57B8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278"/>
              <a:ext cx="247" cy="138"/>
            </a:xfrm>
            <a:custGeom>
              <a:avLst/>
              <a:gdLst>
                <a:gd name="T0" fmla="*/ 7872 w 125"/>
                <a:gd name="T1" fmla="*/ 26478 h 70"/>
                <a:gd name="T2" fmla="*/ 6481 w 125"/>
                <a:gd name="T3" fmla="*/ 27866 h 70"/>
                <a:gd name="T4" fmla="*/ 4697 w 125"/>
                <a:gd name="T5" fmla="*/ 27866 h 70"/>
                <a:gd name="T6" fmla="*/ 2377 w 125"/>
                <a:gd name="T7" fmla="*/ 26949 h 70"/>
                <a:gd name="T8" fmla="*/ 1421 w 125"/>
                <a:gd name="T9" fmla="*/ 25609 h 70"/>
                <a:gd name="T10" fmla="*/ 1889 w 125"/>
                <a:gd name="T11" fmla="*/ 23701 h 70"/>
                <a:gd name="T12" fmla="*/ 2808 w 125"/>
                <a:gd name="T13" fmla="*/ 22125 h 70"/>
                <a:gd name="T14" fmla="*/ 956 w 125"/>
                <a:gd name="T15" fmla="*/ 17599 h 70"/>
                <a:gd name="T16" fmla="*/ 484 w 125"/>
                <a:gd name="T17" fmla="*/ 15271 h 70"/>
                <a:gd name="T18" fmla="*/ 484 w 125"/>
                <a:gd name="T19" fmla="*/ 13431 h 70"/>
                <a:gd name="T20" fmla="*/ 1421 w 125"/>
                <a:gd name="T21" fmla="*/ 12503 h 70"/>
                <a:gd name="T22" fmla="*/ 5549 w 125"/>
                <a:gd name="T23" fmla="*/ 11675 h 70"/>
                <a:gd name="T24" fmla="*/ 10001 w 125"/>
                <a:gd name="T25" fmla="*/ 12990 h 70"/>
                <a:gd name="T26" fmla="*/ 16482 w 125"/>
                <a:gd name="T27" fmla="*/ 18488 h 70"/>
                <a:gd name="T28" fmla="*/ 20718 w 125"/>
                <a:gd name="T29" fmla="*/ 24649 h 70"/>
                <a:gd name="T30" fmla="*/ 24348 w 125"/>
                <a:gd name="T31" fmla="*/ 31478 h 70"/>
                <a:gd name="T32" fmla="*/ 27136 w 125"/>
                <a:gd name="T33" fmla="*/ 30526 h 70"/>
                <a:gd name="T34" fmla="*/ 33053 w 125"/>
                <a:gd name="T35" fmla="*/ 27866 h 70"/>
                <a:gd name="T36" fmla="*/ 32080 w 125"/>
                <a:gd name="T37" fmla="*/ 21209 h 70"/>
                <a:gd name="T38" fmla="*/ 30737 w 125"/>
                <a:gd name="T39" fmla="*/ 13431 h 70"/>
                <a:gd name="T40" fmla="*/ 31665 w 125"/>
                <a:gd name="T41" fmla="*/ 7974 h 70"/>
                <a:gd name="T42" fmla="*/ 34821 w 125"/>
                <a:gd name="T43" fmla="*/ 3217 h 70"/>
                <a:gd name="T44" fmla="*/ 38554 w 125"/>
                <a:gd name="T45" fmla="*/ 1404 h 70"/>
                <a:gd name="T46" fmla="*/ 43298 w 125"/>
                <a:gd name="T47" fmla="*/ 481 h 70"/>
                <a:gd name="T48" fmla="*/ 48562 w 125"/>
                <a:gd name="T49" fmla="*/ 1869 h 70"/>
                <a:gd name="T50" fmla="*/ 50499 w 125"/>
                <a:gd name="T51" fmla="*/ 2768 h 70"/>
                <a:gd name="T52" fmla="*/ 53297 w 125"/>
                <a:gd name="T53" fmla="*/ 5457 h 70"/>
                <a:gd name="T54" fmla="*/ 55559 w 125"/>
                <a:gd name="T55" fmla="*/ 4045 h 70"/>
                <a:gd name="T56" fmla="*/ 56421 w 125"/>
                <a:gd name="T57" fmla="*/ 3685 h 70"/>
                <a:gd name="T58" fmla="*/ 53621 w 125"/>
                <a:gd name="T59" fmla="*/ 5457 h 70"/>
                <a:gd name="T60" fmla="*/ 51848 w 125"/>
                <a:gd name="T61" fmla="*/ 3685 h 70"/>
                <a:gd name="T62" fmla="*/ 49534 w 125"/>
                <a:gd name="T63" fmla="*/ 1869 h 70"/>
                <a:gd name="T64" fmla="*/ 44579 w 125"/>
                <a:gd name="T65" fmla="*/ 481 h 70"/>
                <a:gd name="T66" fmla="*/ 39050 w 125"/>
                <a:gd name="T67" fmla="*/ 948 h 70"/>
                <a:gd name="T68" fmla="*/ 34349 w 125"/>
                <a:gd name="T69" fmla="*/ 3217 h 70"/>
                <a:gd name="T70" fmla="*/ 31665 w 125"/>
                <a:gd name="T71" fmla="*/ 6813 h 70"/>
                <a:gd name="T72" fmla="*/ 30737 w 125"/>
                <a:gd name="T73" fmla="*/ 12503 h 70"/>
                <a:gd name="T74" fmla="*/ 31665 w 125"/>
                <a:gd name="T75" fmla="*/ 20256 h 70"/>
                <a:gd name="T76" fmla="*/ 33493 w 125"/>
                <a:gd name="T77" fmla="*/ 27430 h 70"/>
                <a:gd name="T78" fmla="*/ 28117 w 125"/>
                <a:gd name="T79" fmla="*/ 30106 h 70"/>
                <a:gd name="T80" fmla="*/ 24348 w 125"/>
                <a:gd name="T81" fmla="*/ 30991 h 70"/>
                <a:gd name="T82" fmla="*/ 22560 w 125"/>
                <a:gd name="T83" fmla="*/ 27430 h 70"/>
                <a:gd name="T84" fmla="*/ 17383 w 125"/>
                <a:gd name="T85" fmla="*/ 19440 h 70"/>
                <a:gd name="T86" fmla="*/ 12806 w 125"/>
                <a:gd name="T87" fmla="*/ 14322 h 70"/>
                <a:gd name="T88" fmla="*/ 6950 w 125"/>
                <a:gd name="T89" fmla="*/ 11223 h 70"/>
                <a:gd name="T90" fmla="*/ 1889 w 125"/>
                <a:gd name="T91" fmla="*/ 11675 h 70"/>
                <a:gd name="T92" fmla="*/ 0 w 125"/>
                <a:gd name="T93" fmla="*/ 13431 h 70"/>
                <a:gd name="T94" fmla="*/ 0 w 125"/>
                <a:gd name="T95" fmla="*/ 14803 h 70"/>
                <a:gd name="T96" fmla="*/ 484 w 125"/>
                <a:gd name="T97" fmla="*/ 17599 h 70"/>
                <a:gd name="T98" fmla="*/ 2377 w 125"/>
                <a:gd name="T99" fmla="*/ 21644 h 70"/>
                <a:gd name="T100" fmla="*/ 2377 w 125"/>
                <a:gd name="T101" fmla="*/ 23016 h 70"/>
                <a:gd name="T102" fmla="*/ 956 w 125"/>
                <a:gd name="T103" fmla="*/ 25130 h 70"/>
                <a:gd name="T104" fmla="*/ 1889 w 125"/>
                <a:gd name="T105" fmla="*/ 26949 h 70"/>
                <a:gd name="T106" fmla="*/ 4221 w 125"/>
                <a:gd name="T107" fmla="*/ 28235 h 70"/>
                <a:gd name="T108" fmla="*/ 6025 w 125"/>
                <a:gd name="T109" fmla="*/ 28235 h 70"/>
                <a:gd name="T110" fmla="*/ 8341 w 125"/>
                <a:gd name="T111" fmla="*/ 26478 h 70"/>
                <a:gd name="T112" fmla="*/ 8341 w 125"/>
                <a:gd name="T113" fmla="*/ 2418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70"/>
                <a:gd name="T173" fmla="*/ 125 w 125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8" name="Freeform 665">
              <a:extLst>
                <a:ext uri="{FF2B5EF4-FFF2-40B4-BE49-F238E27FC236}">
                  <a16:creationId xmlns:a16="http://schemas.microsoft.com/office/drawing/2014/main" id="{058C3520-C04F-419F-B810-12EA240D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" y="2258"/>
              <a:ext cx="237" cy="245"/>
            </a:xfrm>
            <a:custGeom>
              <a:avLst/>
              <a:gdLst>
                <a:gd name="T0" fmla="*/ 1888 w 120"/>
                <a:gd name="T1" fmla="*/ 7866 h 124"/>
                <a:gd name="T2" fmla="*/ 3273 w 120"/>
                <a:gd name="T3" fmla="*/ 8338 h 124"/>
                <a:gd name="T4" fmla="*/ 4685 w 120"/>
                <a:gd name="T5" fmla="*/ 9998 h 124"/>
                <a:gd name="T6" fmla="*/ 5056 w 120"/>
                <a:gd name="T7" fmla="*/ 13273 h 124"/>
                <a:gd name="T8" fmla="*/ 6464 w 120"/>
                <a:gd name="T9" fmla="*/ 15542 h 124"/>
                <a:gd name="T10" fmla="*/ 6940 w 120"/>
                <a:gd name="T11" fmla="*/ 17371 h 124"/>
                <a:gd name="T12" fmla="*/ 5980 w 120"/>
                <a:gd name="T13" fmla="*/ 19278 h 124"/>
                <a:gd name="T14" fmla="*/ 3273 w 120"/>
                <a:gd name="T15" fmla="*/ 20710 h 124"/>
                <a:gd name="T16" fmla="*/ 3729 w 120"/>
                <a:gd name="T17" fmla="*/ 28544 h 124"/>
                <a:gd name="T18" fmla="*/ 5056 w 120"/>
                <a:gd name="T19" fmla="*/ 41822 h 124"/>
                <a:gd name="T20" fmla="*/ 5056 w 120"/>
                <a:gd name="T21" fmla="*/ 50429 h 124"/>
                <a:gd name="T22" fmla="*/ 6464 w 120"/>
                <a:gd name="T23" fmla="*/ 55913 h 124"/>
                <a:gd name="T24" fmla="*/ 7837 w 120"/>
                <a:gd name="T25" fmla="*/ 55489 h 124"/>
                <a:gd name="T26" fmla="*/ 9986 w 120"/>
                <a:gd name="T27" fmla="*/ 55489 h 124"/>
                <a:gd name="T28" fmla="*/ 12294 w 120"/>
                <a:gd name="T29" fmla="*/ 34810 h 124"/>
                <a:gd name="T30" fmla="*/ 15478 w 120"/>
                <a:gd name="T31" fmla="*/ 20242 h 124"/>
                <a:gd name="T32" fmla="*/ 19722 w 120"/>
                <a:gd name="T33" fmla="*/ 11414 h 124"/>
                <a:gd name="T34" fmla="*/ 24753 w 120"/>
                <a:gd name="T35" fmla="*/ 5060 h 124"/>
                <a:gd name="T36" fmla="*/ 29653 w 120"/>
                <a:gd name="T37" fmla="*/ 1889 h 124"/>
                <a:gd name="T38" fmla="*/ 36577 w 120"/>
                <a:gd name="T39" fmla="*/ 484 h 124"/>
                <a:gd name="T40" fmla="*/ 44443 w 120"/>
                <a:gd name="T41" fmla="*/ 956 h 124"/>
                <a:gd name="T42" fmla="*/ 48443 w 120"/>
                <a:gd name="T43" fmla="*/ 3732 h 124"/>
                <a:gd name="T44" fmla="*/ 51563 w 120"/>
                <a:gd name="T45" fmla="*/ 8338 h 124"/>
                <a:gd name="T46" fmla="*/ 53933 w 120"/>
                <a:gd name="T47" fmla="*/ 15058 h 124"/>
                <a:gd name="T48" fmla="*/ 54368 w 120"/>
                <a:gd name="T49" fmla="*/ 23484 h 124"/>
                <a:gd name="T50" fmla="*/ 52525 w 120"/>
                <a:gd name="T51" fmla="*/ 31168 h 124"/>
                <a:gd name="T52" fmla="*/ 45828 w 120"/>
                <a:gd name="T53" fmla="*/ 42794 h 124"/>
                <a:gd name="T54" fmla="*/ 37501 w 120"/>
                <a:gd name="T55" fmla="*/ 50429 h 124"/>
                <a:gd name="T56" fmla="*/ 36093 w 120"/>
                <a:gd name="T57" fmla="*/ 51816 h 124"/>
                <a:gd name="T58" fmla="*/ 46071 w 120"/>
                <a:gd name="T59" fmla="*/ 42794 h 124"/>
                <a:gd name="T60" fmla="*/ 52525 w 120"/>
                <a:gd name="T61" fmla="*/ 31168 h 124"/>
                <a:gd name="T62" fmla="*/ 54368 w 120"/>
                <a:gd name="T63" fmla="*/ 23484 h 124"/>
                <a:gd name="T64" fmla="*/ 54368 w 120"/>
                <a:gd name="T65" fmla="*/ 14570 h 124"/>
                <a:gd name="T66" fmla="*/ 52045 w 120"/>
                <a:gd name="T67" fmla="*/ 8338 h 124"/>
                <a:gd name="T68" fmla="*/ 48443 w 120"/>
                <a:gd name="T69" fmla="*/ 3280 h 124"/>
                <a:gd name="T70" fmla="*/ 44443 w 120"/>
                <a:gd name="T71" fmla="*/ 956 h 124"/>
                <a:gd name="T72" fmla="*/ 35605 w 120"/>
                <a:gd name="T73" fmla="*/ 0 h 124"/>
                <a:gd name="T74" fmla="*/ 28256 w 120"/>
                <a:gd name="T75" fmla="*/ 2377 h 124"/>
                <a:gd name="T76" fmla="*/ 24753 w 120"/>
                <a:gd name="T77" fmla="*/ 5060 h 124"/>
                <a:gd name="T78" fmla="*/ 19231 w 120"/>
                <a:gd name="T79" fmla="*/ 11414 h 124"/>
                <a:gd name="T80" fmla="*/ 15014 w 120"/>
                <a:gd name="T81" fmla="*/ 21659 h 124"/>
                <a:gd name="T82" fmla="*/ 11394 w 120"/>
                <a:gd name="T83" fmla="*/ 38090 h 124"/>
                <a:gd name="T84" fmla="*/ 9490 w 120"/>
                <a:gd name="T85" fmla="*/ 56880 h 124"/>
                <a:gd name="T86" fmla="*/ 7837 w 120"/>
                <a:gd name="T87" fmla="*/ 55489 h 124"/>
                <a:gd name="T88" fmla="*/ 6464 w 120"/>
                <a:gd name="T89" fmla="*/ 55489 h 124"/>
                <a:gd name="T90" fmla="*/ 5980 w 120"/>
                <a:gd name="T91" fmla="*/ 55048 h 124"/>
                <a:gd name="T92" fmla="*/ 5524 w 120"/>
                <a:gd name="T93" fmla="*/ 45491 h 124"/>
                <a:gd name="T94" fmla="*/ 4685 w 120"/>
                <a:gd name="T95" fmla="*/ 31593 h 124"/>
                <a:gd name="T96" fmla="*/ 2372 w 120"/>
                <a:gd name="T97" fmla="*/ 21659 h 124"/>
                <a:gd name="T98" fmla="*/ 4685 w 120"/>
                <a:gd name="T99" fmla="*/ 20710 h 124"/>
                <a:gd name="T100" fmla="*/ 6940 w 120"/>
                <a:gd name="T101" fmla="*/ 17863 h 124"/>
                <a:gd name="T102" fmla="*/ 6940 w 120"/>
                <a:gd name="T103" fmla="*/ 15542 h 124"/>
                <a:gd name="T104" fmla="*/ 5524 w 120"/>
                <a:gd name="T105" fmla="*/ 14214 h 124"/>
                <a:gd name="T106" fmla="*/ 4685 w 120"/>
                <a:gd name="T107" fmla="*/ 10482 h 124"/>
                <a:gd name="T108" fmla="*/ 3729 w 120"/>
                <a:gd name="T109" fmla="*/ 8338 h 124"/>
                <a:gd name="T110" fmla="*/ 2372 w 120"/>
                <a:gd name="T111" fmla="*/ 7374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24"/>
                <a:gd name="T170" fmla="*/ 120 w 120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59" name="Freeform 666">
              <a:extLst>
                <a:ext uri="{FF2B5EF4-FFF2-40B4-BE49-F238E27FC236}">
                  <a16:creationId xmlns:a16="http://schemas.microsoft.com/office/drawing/2014/main" id="{FB056966-D8C4-4C8C-B828-F47AF140B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2483"/>
              <a:ext cx="121" cy="257"/>
            </a:xfrm>
            <a:custGeom>
              <a:avLst/>
              <a:gdLst>
                <a:gd name="T0" fmla="*/ 3840 w 61"/>
                <a:gd name="T1" fmla="*/ 2380 h 130"/>
                <a:gd name="T2" fmla="*/ 4816 w 61"/>
                <a:gd name="T3" fmla="*/ 3284 h 130"/>
                <a:gd name="T4" fmla="*/ 8593 w 61"/>
                <a:gd name="T5" fmla="*/ 2813 h 130"/>
                <a:gd name="T6" fmla="*/ 11949 w 61"/>
                <a:gd name="T7" fmla="*/ 3772 h 130"/>
                <a:gd name="T8" fmla="*/ 13393 w 61"/>
                <a:gd name="T9" fmla="*/ 5561 h 130"/>
                <a:gd name="T10" fmla="*/ 13393 w 61"/>
                <a:gd name="T11" fmla="*/ 9790 h 130"/>
                <a:gd name="T12" fmla="*/ 11021 w 61"/>
                <a:gd name="T13" fmla="*/ 12834 h 130"/>
                <a:gd name="T14" fmla="*/ 7617 w 61"/>
                <a:gd name="T15" fmla="*/ 14246 h 130"/>
                <a:gd name="T16" fmla="*/ 1936 w 61"/>
                <a:gd name="T17" fmla="*/ 14742 h 130"/>
                <a:gd name="T18" fmla="*/ 0 w 61"/>
                <a:gd name="T19" fmla="*/ 15214 h 130"/>
                <a:gd name="T20" fmla="*/ 11457 w 61"/>
                <a:gd name="T21" fmla="*/ 19354 h 130"/>
                <a:gd name="T22" fmla="*/ 16085 w 61"/>
                <a:gd name="T23" fmla="*/ 22191 h 130"/>
                <a:gd name="T24" fmla="*/ 19441 w 61"/>
                <a:gd name="T25" fmla="*/ 26331 h 130"/>
                <a:gd name="T26" fmla="*/ 21861 w 61"/>
                <a:gd name="T27" fmla="*/ 30077 h 130"/>
                <a:gd name="T28" fmla="*/ 24162 w 61"/>
                <a:gd name="T29" fmla="*/ 30077 h 130"/>
                <a:gd name="T30" fmla="*/ 26566 w 61"/>
                <a:gd name="T31" fmla="*/ 26819 h 130"/>
                <a:gd name="T32" fmla="*/ 28003 w 61"/>
                <a:gd name="T33" fmla="*/ 23583 h 130"/>
                <a:gd name="T34" fmla="*/ 28502 w 61"/>
                <a:gd name="T35" fmla="*/ 23094 h 130"/>
                <a:gd name="T36" fmla="*/ 27542 w 61"/>
                <a:gd name="T37" fmla="*/ 28163 h 130"/>
                <a:gd name="T38" fmla="*/ 24662 w 61"/>
                <a:gd name="T39" fmla="*/ 34584 h 130"/>
                <a:gd name="T40" fmla="*/ 22726 w 61"/>
                <a:gd name="T41" fmla="*/ 39165 h 130"/>
                <a:gd name="T42" fmla="*/ 21861 w 61"/>
                <a:gd name="T43" fmla="*/ 46622 h 130"/>
                <a:gd name="T44" fmla="*/ 19441 w 61"/>
                <a:gd name="T45" fmla="*/ 51092 h 130"/>
                <a:gd name="T46" fmla="*/ 18450 w 61"/>
                <a:gd name="T47" fmla="*/ 52547 h 130"/>
                <a:gd name="T48" fmla="*/ 19925 w 61"/>
                <a:gd name="T49" fmla="*/ 52547 h 130"/>
                <a:gd name="T50" fmla="*/ 20885 w 61"/>
                <a:gd name="T51" fmla="*/ 53019 h 130"/>
                <a:gd name="T52" fmla="*/ 22726 w 61"/>
                <a:gd name="T53" fmla="*/ 56160 h 130"/>
                <a:gd name="T54" fmla="*/ 24162 w 61"/>
                <a:gd name="T55" fmla="*/ 59932 h 130"/>
                <a:gd name="T56" fmla="*/ 23218 w 61"/>
                <a:gd name="T57" fmla="*/ 56649 h 130"/>
                <a:gd name="T58" fmla="*/ 20885 w 61"/>
                <a:gd name="T59" fmla="*/ 53019 h 130"/>
                <a:gd name="T60" fmla="*/ 19441 w 61"/>
                <a:gd name="T61" fmla="*/ 52547 h 130"/>
                <a:gd name="T62" fmla="*/ 18949 w 61"/>
                <a:gd name="T63" fmla="*/ 53019 h 130"/>
                <a:gd name="T64" fmla="*/ 19441 w 61"/>
                <a:gd name="T65" fmla="*/ 51580 h 130"/>
                <a:gd name="T66" fmla="*/ 21861 w 61"/>
                <a:gd name="T67" fmla="*/ 47594 h 130"/>
                <a:gd name="T68" fmla="*/ 22726 w 61"/>
                <a:gd name="T69" fmla="*/ 40090 h 130"/>
                <a:gd name="T70" fmla="*/ 24162 w 61"/>
                <a:gd name="T71" fmla="*/ 35021 h 130"/>
                <a:gd name="T72" fmla="*/ 27542 w 61"/>
                <a:gd name="T73" fmla="*/ 30316 h 130"/>
                <a:gd name="T74" fmla="*/ 28994 w 61"/>
                <a:gd name="T75" fmla="*/ 24075 h 130"/>
                <a:gd name="T76" fmla="*/ 27542 w 61"/>
                <a:gd name="T77" fmla="*/ 23583 h 130"/>
                <a:gd name="T78" fmla="*/ 25638 w 61"/>
                <a:gd name="T79" fmla="*/ 27752 h 130"/>
                <a:gd name="T80" fmla="*/ 23218 w 61"/>
                <a:gd name="T81" fmla="*/ 30077 h 130"/>
                <a:gd name="T82" fmla="*/ 21861 w 61"/>
                <a:gd name="T83" fmla="*/ 30077 h 130"/>
                <a:gd name="T84" fmla="*/ 20417 w 61"/>
                <a:gd name="T85" fmla="*/ 27268 h 130"/>
                <a:gd name="T86" fmla="*/ 16577 w 61"/>
                <a:gd name="T87" fmla="*/ 22683 h 130"/>
                <a:gd name="T88" fmla="*/ 12925 w 61"/>
                <a:gd name="T89" fmla="*/ 19811 h 130"/>
                <a:gd name="T90" fmla="*/ 0 w 61"/>
                <a:gd name="T91" fmla="*/ 15574 h 130"/>
                <a:gd name="T92" fmla="*/ 976 w 61"/>
                <a:gd name="T93" fmla="*/ 15214 h 130"/>
                <a:gd name="T94" fmla="*/ 4332 w 61"/>
                <a:gd name="T95" fmla="*/ 14742 h 130"/>
                <a:gd name="T96" fmla="*/ 9553 w 61"/>
                <a:gd name="T97" fmla="*/ 13793 h 130"/>
                <a:gd name="T98" fmla="*/ 12433 w 61"/>
                <a:gd name="T99" fmla="*/ 11929 h 130"/>
                <a:gd name="T100" fmla="*/ 13885 w 61"/>
                <a:gd name="T101" fmla="*/ 6977 h 130"/>
                <a:gd name="T102" fmla="*/ 12925 w 61"/>
                <a:gd name="T103" fmla="*/ 4233 h 130"/>
                <a:gd name="T104" fmla="*/ 10045 w 61"/>
                <a:gd name="T105" fmla="*/ 2813 h 130"/>
                <a:gd name="T106" fmla="*/ 5308 w 61"/>
                <a:gd name="T107" fmla="*/ 2813 h 130"/>
                <a:gd name="T108" fmla="*/ 3840 w 61"/>
                <a:gd name="T109" fmla="*/ 2813 h 130"/>
                <a:gd name="T110" fmla="*/ 4332 w 61"/>
                <a:gd name="T111" fmla="*/ 2380 h 130"/>
                <a:gd name="T112" fmla="*/ 9085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130"/>
                <a:gd name="T173" fmla="*/ 61 w 61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0" name="Freeform 667">
              <a:extLst>
                <a:ext uri="{FF2B5EF4-FFF2-40B4-BE49-F238E27FC236}">
                  <a16:creationId xmlns:a16="http://schemas.microsoft.com/office/drawing/2014/main" id="{6FCF6C74-641D-4402-BCC3-A8B53015E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" y="2740"/>
              <a:ext cx="106" cy="152"/>
            </a:xfrm>
            <a:custGeom>
              <a:avLst/>
              <a:gdLst>
                <a:gd name="T0" fmla="*/ 13493 w 54"/>
                <a:gd name="T1" fmla="*/ 3261 h 77"/>
                <a:gd name="T2" fmla="*/ 18071 w 54"/>
                <a:gd name="T3" fmla="*/ 8277 h 77"/>
                <a:gd name="T4" fmla="*/ 19848 w 54"/>
                <a:gd name="T5" fmla="*/ 10883 h 77"/>
                <a:gd name="T6" fmla="*/ 21571 w 54"/>
                <a:gd name="T7" fmla="*/ 13546 h 77"/>
                <a:gd name="T8" fmla="*/ 22464 w 54"/>
                <a:gd name="T9" fmla="*/ 16807 h 77"/>
                <a:gd name="T10" fmla="*/ 22880 w 54"/>
                <a:gd name="T11" fmla="*/ 20532 h 77"/>
                <a:gd name="T12" fmla="*/ 22880 w 54"/>
                <a:gd name="T13" fmla="*/ 24192 h 77"/>
                <a:gd name="T14" fmla="*/ 22464 w 54"/>
                <a:gd name="T15" fmla="*/ 26253 h 77"/>
                <a:gd name="T16" fmla="*/ 21571 w 54"/>
                <a:gd name="T17" fmla="*/ 28185 h 77"/>
                <a:gd name="T18" fmla="*/ 20311 w 54"/>
                <a:gd name="T19" fmla="*/ 29109 h 77"/>
                <a:gd name="T20" fmla="*/ 18530 w 54"/>
                <a:gd name="T21" fmla="*/ 30009 h 77"/>
                <a:gd name="T22" fmla="*/ 16927 w 54"/>
                <a:gd name="T23" fmla="*/ 30493 h 77"/>
                <a:gd name="T24" fmla="*/ 14805 w 54"/>
                <a:gd name="T25" fmla="*/ 30009 h 77"/>
                <a:gd name="T26" fmla="*/ 12592 w 54"/>
                <a:gd name="T27" fmla="*/ 29109 h 77"/>
                <a:gd name="T28" fmla="*/ 9903 w 54"/>
                <a:gd name="T29" fmla="*/ 27208 h 77"/>
                <a:gd name="T30" fmla="*/ 8199 w 54"/>
                <a:gd name="T31" fmla="*/ 26037 h 77"/>
                <a:gd name="T32" fmla="*/ 6415 w 54"/>
                <a:gd name="T33" fmla="*/ 24192 h 77"/>
                <a:gd name="T34" fmla="*/ 4809 w 54"/>
                <a:gd name="T35" fmla="*/ 21939 h 77"/>
                <a:gd name="T36" fmla="*/ 4393 w 54"/>
                <a:gd name="T37" fmla="*/ 22308 h 77"/>
                <a:gd name="T38" fmla="*/ 4393 w 54"/>
                <a:gd name="T39" fmla="*/ 26253 h 77"/>
                <a:gd name="T40" fmla="*/ 4393 w 54"/>
                <a:gd name="T41" fmla="*/ 30493 h 77"/>
                <a:gd name="T42" fmla="*/ 3934 w 54"/>
                <a:gd name="T43" fmla="*/ 31770 h 77"/>
                <a:gd name="T44" fmla="*/ 3025 w 54"/>
                <a:gd name="T45" fmla="*/ 32737 h 77"/>
                <a:gd name="T46" fmla="*/ 2238 w 54"/>
                <a:gd name="T47" fmla="*/ 33661 h 77"/>
                <a:gd name="T48" fmla="*/ 909 w 54"/>
                <a:gd name="T49" fmla="*/ 34561 h 77"/>
                <a:gd name="T50" fmla="*/ 463 w 54"/>
                <a:gd name="T51" fmla="*/ 35047 h 77"/>
                <a:gd name="T52" fmla="*/ 1784 w 54"/>
                <a:gd name="T53" fmla="*/ 34561 h 77"/>
                <a:gd name="T54" fmla="*/ 3025 w 54"/>
                <a:gd name="T55" fmla="*/ 33661 h 77"/>
                <a:gd name="T56" fmla="*/ 3934 w 54"/>
                <a:gd name="T57" fmla="*/ 32254 h 77"/>
                <a:gd name="T58" fmla="*/ 4393 w 54"/>
                <a:gd name="T59" fmla="*/ 30933 h 77"/>
                <a:gd name="T60" fmla="*/ 4809 w 54"/>
                <a:gd name="T61" fmla="*/ 28185 h 77"/>
                <a:gd name="T62" fmla="*/ 4809 w 54"/>
                <a:gd name="T63" fmla="*/ 24192 h 77"/>
                <a:gd name="T64" fmla="*/ 4393 w 54"/>
                <a:gd name="T65" fmla="*/ 21483 h 77"/>
                <a:gd name="T66" fmla="*/ 5271 w 54"/>
                <a:gd name="T67" fmla="*/ 22308 h 77"/>
                <a:gd name="T68" fmla="*/ 6415 w 54"/>
                <a:gd name="T69" fmla="*/ 24679 h 77"/>
                <a:gd name="T70" fmla="*/ 8623 w 54"/>
                <a:gd name="T71" fmla="*/ 26740 h 77"/>
                <a:gd name="T72" fmla="*/ 10347 w 54"/>
                <a:gd name="T73" fmla="*/ 28185 h 77"/>
                <a:gd name="T74" fmla="*/ 13048 w 54"/>
                <a:gd name="T75" fmla="*/ 29522 h 77"/>
                <a:gd name="T76" fmla="*/ 14805 w 54"/>
                <a:gd name="T77" fmla="*/ 30493 h 77"/>
                <a:gd name="T78" fmla="*/ 17406 w 54"/>
                <a:gd name="T79" fmla="*/ 30493 h 77"/>
                <a:gd name="T80" fmla="*/ 19439 w 54"/>
                <a:gd name="T81" fmla="*/ 30009 h 77"/>
                <a:gd name="T82" fmla="*/ 20784 w 54"/>
                <a:gd name="T83" fmla="*/ 29522 h 77"/>
                <a:gd name="T84" fmla="*/ 22464 w 54"/>
                <a:gd name="T85" fmla="*/ 28185 h 77"/>
                <a:gd name="T86" fmla="*/ 23344 w 54"/>
                <a:gd name="T87" fmla="*/ 26037 h 77"/>
                <a:gd name="T88" fmla="*/ 23344 w 54"/>
                <a:gd name="T89" fmla="*/ 22308 h 77"/>
                <a:gd name="T90" fmla="*/ 22880 w 54"/>
                <a:gd name="T91" fmla="*/ 18222 h 77"/>
                <a:gd name="T92" fmla="*/ 22032 w 54"/>
                <a:gd name="T93" fmla="*/ 14955 h 77"/>
                <a:gd name="T94" fmla="*/ 21096 w 54"/>
                <a:gd name="T95" fmla="*/ 12255 h 77"/>
                <a:gd name="T96" fmla="*/ 19007 w 54"/>
                <a:gd name="T97" fmla="*/ 8994 h 77"/>
                <a:gd name="T98" fmla="*/ 17406 w 54"/>
                <a:gd name="T99" fmla="*/ 6437 h 77"/>
                <a:gd name="T100" fmla="*/ 11656 w 54"/>
                <a:gd name="T101" fmla="*/ 1415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77"/>
                <a:gd name="T155" fmla="*/ 54 w 54"/>
                <a:gd name="T156" fmla="*/ 77 h 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1" name="Freeform 668">
              <a:extLst>
                <a:ext uri="{FF2B5EF4-FFF2-40B4-BE49-F238E27FC236}">
                  <a16:creationId xmlns:a16="http://schemas.microsoft.com/office/drawing/2014/main" id="{0A2CCF38-F9C7-45CD-A974-F1C7E9BA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" y="2798"/>
              <a:ext cx="12" cy="21"/>
            </a:xfrm>
            <a:custGeom>
              <a:avLst/>
              <a:gdLst>
                <a:gd name="T0" fmla="*/ 2560 w 6"/>
                <a:gd name="T1" fmla="*/ 3681 h 11"/>
                <a:gd name="T2" fmla="*/ 3072 w 6"/>
                <a:gd name="T3" fmla="*/ 3347 h 11"/>
                <a:gd name="T4" fmla="*/ 3072 w 6"/>
                <a:gd name="T5" fmla="*/ 2657 h 11"/>
                <a:gd name="T6" fmla="*/ 3072 w 6"/>
                <a:gd name="T7" fmla="*/ 1928 h 11"/>
                <a:gd name="T8" fmla="*/ 3072 w 6"/>
                <a:gd name="T9" fmla="*/ 1928 h 11"/>
                <a:gd name="T10" fmla="*/ 2560 w 6"/>
                <a:gd name="T11" fmla="*/ 1753 h 11"/>
                <a:gd name="T12" fmla="*/ 1536 w 6"/>
                <a:gd name="T13" fmla="*/ 729 h 11"/>
                <a:gd name="T14" fmla="*/ 1536 w 6"/>
                <a:gd name="T15" fmla="*/ 382 h 11"/>
                <a:gd name="T16" fmla="*/ 512 w 6"/>
                <a:gd name="T17" fmla="*/ 0 h 11"/>
                <a:gd name="T18" fmla="*/ 0 w 6"/>
                <a:gd name="T19" fmla="*/ 0 h 11"/>
                <a:gd name="T20" fmla="*/ 0 w 6"/>
                <a:gd name="T21" fmla="*/ 382 h 11"/>
                <a:gd name="T22" fmla="*/ 0 w 6"/>
                <a:gd name="T23" fmla="*/ 729 h 11"/>
                <a:gd name="T24" fmla="*/ 512 w 6"/>
                <a:gd name="T25" fmla="*/ 1392 h 11"/>
                <a:gd name="T26" fmla="*/ 512 w 6"/>
                <a:gd name="T27" fmla="*/ 1753 h 11"/>
                <a:gd name="T28" fmla="*/ 1536 w 6"/>
                <a:gd name="T29" fmla="*/ 2657 h 11"/>
                <a:gd name="T30" fmla="*/ 1536 w 6"/>
                <a:gd name="T31" fmla="*/ 2938 h 11"/>
                <a:gd name="T32" fmla="*/ 2048 w 6"/>
                <a:gd name="T33" fmla="*/ 3681 h 11"/>
                <a:gd name="T34" fmla="*/ 2048 w 6"/>
                <a:gd name="T35" fmla="*/ 3681 h 11"/>
                <a:gd name="T36" fmla="*/ 2048 w 6"/>
                <a:gd name="T37" fmla="*/ 3347 h 11"/>
                <a:gd name="T38" fmla="*/ 2048 w 6"/>
                <a:gd name="T39" fmla="*/ 3347 h 11"/>
                <a:gd name="T40" fmla="*/ 1536 w 6"/>
                <a:gd name="T41" fmla="*/ 2657 h 11"/>
                <a:gd name="T42" fmla="*/ 1536 w 6"/>
                <a:gd name="T43" fmla="*/ 1928 h 11"/>
                <a:gd name="T44" fmla="*/ 1024 w 6"/>
                <a:gd name="T45" fmla="*/ 1753 h 11"/>
                <a:gd name="T46" fmla="*/ 512 w 6"/>
                <a:gd name="T47" fmla="*/ 1010 h 11"/>
                <a:gd name="T48" fmla="*/ 512 w 6"/>
                <a:gd name="T49" fmla="*/ 729 h 11"/>
                <a:gd name="T50" fmla="*/ 512 w 6"/>
                <a:gd name="T51" fmla="*/ 382 h 11"/>
                <a:gd name="T52" fmla="*/ 512 w 6"/>
                <a:gd name="T53" fmla="*/ 382 h 11"/>
                <a:gd name="T54" fmla="*/ 512 w 6"/>
                <a:gd name="T55" fmla="*/ 382 h 11"/>
                <a:gd name="T56" fmla="*/ 512 w 6"/>
                <a:gd name="T57" fmla="*/ 0 h 11"/>
                <a:gd name="T58" fmla="*/ 512 w 6"/>
                <a:gd name="T59" fmla="*/ 0 h 11"/>
                <a:gd name="T60" fmla="*/ 1024 w 6"/>
                <a:gd name="T61" fmla="*/ 382 h 11"/>
                <a:gd name="T62" fmla="*/ 1536 w 6"/>
                <a:gd name="T63" fmla="*/ 729 h 11"/>
                <a:gd name="T64" fmla="*/ 2560 w 6"/>
                <a:gd name="T65" fmla="*/ 1753 h 11"/>
                <a:gd name="T66" fmla="*/ 2560 w 6"/>
                <a:gd name="T67" fmla="*/ 1928 h 11"/>
                <a:gd name="T68" fmla="*/ 2560 w 6"/>
                <a:gd name="T69" fmla="*/ 1928 h 11"/>
                <a:gd name="T70" fmla="*/ 3072 w 6"/>
                <a:gd name="T71" fmla="*/ 2337 h 11"/>
                <a:gd name="T72" fmla="*/ 3072 w 6"/>
                <a:gd name="T73" fmla="*/ 2938 h 11"/>
                <a:gd name="T74" fmla="*/ 2560 w 6"/>
                <a:gd name="T75" fmla="*/ 2938 h 11"/>
                <a:gd name="T76" fmla="*/ 2560 w 6"/>
                <a:gd name="T77" fmla="*/ 3347 h 11"/>
                <a:gd name="T78" fmla="*/ 2560 w 6"/>
                <a:gd name="T79" fmla="*/ 3681 h 11"/>
                <a:gd name="T80" fmla="*/ 2560 w 6"/>
                <a:gd name="T81" fmla="*/ 3681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"/>
                <a:gd name="T124" fmla="*/ 0 h 11"/>
                <a:gd name="T125" fmla="*/ 6 w 6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2" name="Freeform 669">
              <a:extLst>
                <a:ext uri="{FF2B5EF4-FFF2-40B4-BE49-F238E27FC236}">
                  <a16:creationId xmlns:a16="http://schemas.microsoft.com/office/drawing/2014/main" id="{E5761046-E08D-47B6-8A0B-65DD7C2A7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770"/>
              <a:ext cx="16" cy="14"/>
            </a:xfrm>
            <a:custGeom>
              <a:avLst/>
              <a:gdLst>
                <a:gd name="T0" fmla="*/ 3584 w 8"/>
                <a:gd name="T1" fmla="*/ 3584 h 7"/>
                <a:gd name="T2" fmla="*/ 3584 w 8"/>
                <a:gd name="T3" fmla="*/ 3072 h 7"/>
                <a:gd name="T4" fmla="*/ 3584 w 8"/>
                <a:gd name="T5" fmla="*/ 2048 h 7"/>
                <a:gd name="T6" fmla="*/ 3584 w 8"/>
                <a:gd name="T7" fmla="*/ 2048 h 7"/>
                <a:gd name="T8" fmla="*/ 3584 w 8"/>
                <a:gd name="T9" fmla="*/ 1024 h 7"/>
                <a:gd name="T10" fmla="*/ 4096 w 8"/>
                <a:gd name="T11" fmla="*/ 0 h 7"/>
                <a:gd name="T12" fmla="*/ 3072 w 8"/>
                <a:gd name="T13" fmla="*/ 0 h 7"/>
                <a:gd name="T14" fmla="*/ 3072 w 8"/>
                <a:gd name="T15" fmla="*/ 0 h 7"/>
                <a:gd name="T16" fmla="*/ 2560 w 8"/>
                <a:gd name="T17" fmla="*/ 0 h 7"/>
                <a:gd name="T18" fmla="*/ 1536 w 8"/>
                <a:gd name="T19" fmla="*/ 0 h 7"/>
                <a:gd name="T20" fmla="*/ 0 w 8"/>
                <a:gd name="T21" fmla="*/ 1024 h 7"/>
                <a:gd name="T22" fmla="*/ 0 w 8"/>
                <a:gd name="T23" fmla="*/ 2048 h 7"/>
                <a:gd name="T24" fmla="*/ 512 w 8"/>
                <a:gd name="T25" fmla="*/ 2560 h 7"/>
                <a:gd name="T26" fmla="*/ 512 w 8"/>
                <a:gd name="T27" fmla="*/ 3072 h 7"/>
                <a:gd name="T28" fmla="*/ 512 w 8"/>
                <a:gd name="T29" fmla="*/ 3072 h 7"/>
                <a:gd name="T30" fmla="*/ 1024 w 8"/>
                <a:gd name="T31" fmla="*/ 3584 h 7"/>
                <a:gd name="T32" fmla="*/ 2048 w 8"/>
                <a:gd name="T33" fmla="*/ 3584 h 7"/>
                <a:gd name="T34" fmla="*/ 2560 w 8"/>
                <a:gd name="T35" fmla="*/ 3584 h 7"/>
                <a:gd name="T36" fmla="*/ 2048 w 8"/>
                <a:gd name="T37" fmla="*/ 3584 h 7"/>
                <a:gd name="T38" fmla="*/ 1536 w 8"/>
                <a:gd name="T39" fmla="*/ 3072 h 7"/>
                <a:gd name="T40" fmla="*/ 1024 w 8"/>
                <a:gd name="T41" fmla="*/ 3072 h 7"/>
                <a:gd name="T42" fmla="*/ 1024 w 8"/>
                <a:gd name="T43" fmla="*/ 3072 h 7"/>
                <a:gd name="T44" fmla="*/ 1024 w 8"/>
                <a:gd name="T45" fmla="*/ 2560 h 7"/>
                <a:gd name="T46" fmla="*/ 512 w 8"/>
                <a:gd name="T47" fmla="*/ 2560 h 7"/>
                <a:gd name="T48" fmla="*/ 512 w 8"/>
                <a:gd name="T49" fmla="*/ 2048 h 7"/>
                <a:gd name="T50" fmla="*/ 512 w 8"/>
                <a:gd name="T51" fmla="*/ 1536 h 7"/>
                <a:gd name="T52" fmla="*/ 0 w 8"/>
                <a:gd name="T53" fmla="*/ 512 h 7"/>
                <a:gd name="T54" fmla="*/ 1536 w 8"/>
                <a:gd name="T55" fmla="*/ 512 h 7"/>
                <a:gd name="T56" fmla="*/ 2560 w 8"/>
                <a:gd name="T57" fmla="*/ 512 h 7"/>
                <a:gd name="T58" fmla="*/ 3072 w 8"/>
                <a:gd name="T59" fmla="*/ 512 h 7"/>
                <a:gd name="T60" fmla="*/ 3072 w 8"/>
                <a:gd name="T61" fmla="*/ 512 h 7"/>
                <a:gd name="T62" fmla="*/ 4096 w 8"/>
                <a:gd name="T63" fmla="*/ 512 h 7"/>
                <a:gd name="T64" fmla="*/ 3584 w 8"/>
                <a:gd name="T65" fmla="*/ 512 h 7"/>
                <a:gd name="T66" fmla="*/ 3584 w 8"/>
                <a:gd name="T67" fmla="*/ 1024 h 7"/>
                <a:gd name="T68" fmla="*/ 3072 w 8"/>
                <a:gd name="T69" fmla="*/ 2048 h 7"/>
                <a:gd name="T70" fmla="*/ 3072 w 8"/>
                <a:gd name="T71" fmla="*/ 2560 h 7"/>
                <a:gd name="T72" fmla="*/ 3072 w 8"/>
                <a:gd name="T73" fmla="*/ 3072 h 7"/>
                <a:gd name="T74" fmla="*/ 3584 w 8"/>
                <a:gd name="T75" fmla="*/ 3584 h 7"/>
                <a:gd name="T76" fmla="*/ 2560 w 8"/>
                <a:gd name="T77" fmla="*/ 3584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"/>
                <a:gd name="T118" fmla="*/ 0 h 7"/>
                <a:gd name="T119" fmla="*/ 8 w 8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3" name="Freeform 670">
              <a:extLst>
                <a:ext uri="{FF2B5EF4-FFF2-40B4-BE49-F238E27FC236}">
                  <a16:creationId xmlns:a16="http://schemas.microsoft.com/office/drawing/2014/main" id="{33B1AAE0-4336-45C8-AE09-85F92607D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" y="2754"/>
              <a:ext cx="6" cy="10"/>
            </a:xfrm>
            <a:custGeom>
              <a:avLst/>
              <a:gdLst>
                <a:gd name="T0" fmla="*/ 1024 w 3"/>
                <a:gd name="T1" fmla="*/ 2560 h 5"/>
                <a:gd name="T2" fmla="*/ 1024 w 3"/>
                <a:gd name="T3" fmla="*/ 2560 h 5"/>
                <a:gd name="T4" fmla="*/ 1024 w 3"/>
                <a:gd name="T5" fmla="*/ 2560 h 5"/>
                <a:gd name="T6" fmla="*/ 1024 w 3"/>
                <a:gd name="T7" fmla="*/ 2560 h 5"/>
                <a:gd name="T8" fmla="*/ 1536 w 3"/>
                <a:gd name="T9" fmla="*/ 2560 h 5"/>
                <a:gd name="T10" fmla="*/ 1536 w 3"/>
                <a:gd name="T11" fmla="*/ 1024 h 5"/>
                <a:gd name="T12" fmla="*/ 1536 w 3"/>
                <a:gd name="T13" fmla="*/ 1024 h 5"/>
                <a:gd name="T14" fmla="*/ 1536 w 3"/>
                <a:gd name="T15" fmla="*/ 0 h 5"/>
                <a:gd name="T16" fmla="*/ 1024 w 3"/>
                <a:gd name="T17" fmla="*/ 0 h 5"/>
                <a:gd name="T18" fmla="*/ 1024 w 3"/>
                <a:gd name="T19" fmla="*/ 512 h 5"/>
                <a:gd name="T20" fmla="*/ 1024 w 3"/>
                <a:gd name="T21" fmla="*/ 512 h 5"/>
                <a:gd name="T22" fmla="*/ 0 w 3"/>
                <a:gd name="T23" fmla="*/ 1024 h 5"/>
                <a:gd name="T24" fmla="*/ 0 w 3"/>
                <a:gd name="T25" fmla="*/ 1024 h 5"/>
                <a:gd name="T26" fmla="*/ 0 w 3"/>
                <a:gd name="T27" fmla="*/ 1024 h 5"/>
                <a:gd name="T28" fmla="*/ 0 w 3"/>
                <a:gd name="T29" fmla="*/ 1024 h 5"/>
                <a:gd name="T30" fmla="*/ 512 w 3"/>
                <a:gd name="T31" fmla="*/ 1536 h 5"/>
                <a:gd name="T32" fmla="*/ 512 w 3"/>
                <a:gd name="T33" fmla="*/ 1536 h 5"/>
                <a:gd name="T34" fmla="*/ 512 w 3"/>
                <a:gd name="T35" fmla="*/ 2048 h 5"/>
                <a:gd name="T36" fmla="*/ 1024 w 3"/>
                <a:gd name="T37" fmla="*/ 2560 h 5"/>
                <a:gd name="T38" fmla="*/ 1024 w 3"/>
                <a:gd name="T39" fmla="*/ 2048 h 5"/>
                <a:gd name="T40" fmla="*/ 1024 w 3"/>
                <a:gd name="T41" fmla="*/ 2048 h 5"/>
                <a:gd name="T42" fmla="*/ 512 w 3"/>
                <a:gd name="T43" fmla="*/ 1536 h 5"/>
                <a:gd name="T44" fmla="*/ 512 w 3"/>
                <a:gd name="T45" fmla="*/ 1536 h 5"/>
                <a:gd name="T46" fmla="*/ 512 w 3"/>
                <a:gd name="T47" fmla="*/ 1024 h 5"/>
                <a:gd name="T48" fmla="*/ 512 w 3"/>
                <a:gd name="T49" fmla="*/ 1024 h 5"/>
                <a:gd name="T50" fmla="*/ 512 w 3"/>
                <a:gd name="T51" fmla="*/ 1024 h 5"/>
                <a:gd name="T52" fmla="*/ 512 w 3"/>
                <a:gd name="T53" fmla="*/ 1024 h 5"/>
                <a:gd name="T54" fmla="*/ 512 w 3"/>
                <a:gd name="T55" fmla="*/ 1024 h 5"/>
                <a:gd name="T56" fmla="*/ 512 w 3"/>
                <a:gd name="T57" fmla="*/ 1024 h 5"/>
                <a:gd name="T58" fmla="*/ 1024 w 3"/>
                <a:gd name="T59" fmla="*/ 512 h 5"/>
                <a:gd name="T60" fmla="*/ 1024 w 3"/>
                <a:gd name="T61" fmla="*/ 512 h 5"/>
                <a:gd name="T62" fmla="*/ 1024 w 3"/>
                <a:gd name="T63" fmla="*/ 512 h 5"/>
                <a:gd name="T64" fmla="*/ 1024 w 3"/>
                <a:gd name="T65" fmla="*/ 512 h 5"/>
                <a:gd name="T66" fmla="*/ 1536 w 3"/>
                <a:gd name="T67" fmla="*/ 512 h 5"/>
                <a:gd name="T68" fmla="*/ 1536 w 3"/>
                <a:gd name="T69" fmla="*/ 0 h 5"/>
                <a:gd name="T70" fmla="*/ 1536 w 3"/>
                <a:gd name="T71" fmla="*/ 512 h 5"/>
                <a:gd name="T72" fmla="*/ 1024 w 3"/>
                <a:gd name="T73" fmla="*/ 1024 h 5"/>
                <a:gd name="T74" fmla="*/ 1024 w 3"/>
                <a:gd name="T75" fmla="*/ 2048 h 5"/>
                <a:gd name="T76" fmla="*/ 1024 w 3"/>
                <a:gd name="T77" fmla="*/ 2048 h 5"/>
                <a:gd name="T78" fmla="*/ 1024 w 3"/>
                <a:gd name="T79" fmla="*/ 2048 h 5"/>
                <a:gd name="T80" fmla="*/ 1024 w 3"/>
                <a:gd name="T81" fmla="*/ 2048 h 5"/>
                <a:gd name="T82" fmla="*/ 1024 w 3"/>
                <a:gd name="T83" fmla="*/ 2048 h 5"/>
                <a:gd name="T84" fmla="*/ 1024 w 3"/>
                <a:gd name="T85" fmla="*/ 2048 h 5"/>
                <a:gd name="T86" fmla="*/ 1024 w 3"/>
                <a:gd name="T87" fmla="*/ 2048 h 5"/>
                <a:gd name="T88" fmla="*/ 1024 w 3"/>
                <a:gd name="T89" fmla="*/ 2048 h 5"/>
                <a:gd name="T90" fmla="*/ 1024 w 3"/>
                <a:gd name="T91" fmla="*/ 256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"/>
                <a:gd name="T139" fmla="*/ 0 h 5"/>
                <a:gd name="T140" fmla="*/ 3 w 3"/>
                <a:gd name="T141" fmla="*/ 5 h 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4" name="Freeform 671">
              <a:extLst>
                <a:ext uri="{FF2B5EF4-FFF2-40B4-BE49-F238E27FC236}">
                  <a16:creationId xmlns:a16="http://schemas.microsoft.com/office/drawing/2014/main" id="{A70B6AD8-1C31-4185-8B79-DA4117D4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37"/>
              <a:ext cx="66" cy="49"/>
            </a:xfrm>
            <a:custGeom>
              <a:avLst/>
              <a:gdLst>
                <a:gd name="T0" fmla="*/ 10752 w 33"/>
                <a:gd name="T1" fmla="*/ 10637 h 25"/>
                <a:gd name="T2" fmla="*/ 10240 w 33"/>
                <a:gd name="T3" fmla="*/ 10212 h 25"/>
                <a:gd name="T4" fmla="*/ 8704 w 33"/>
                <a:gd name="T5" fmla="*/ 10212 h 25"/>
                <a:gd name="T6" fmla="*/ 7168 w 33"/>
                <a:gd name="T7" fmla="*/ 9343 h 25"/>
                <a:gd name="T8" fmla="*/ 5120 w 33"/>
                <a:gd name="T9" fmla="*/ 8440 h 25"/>
                <a:gd name="T10" fmla="*/ 3072 w 33"/>
                <a:gd name="T11" fmla="*/ 7199 h 25"/>
                <a:gd name="T12" fmla="*/ 1536 w 33"/>
                <a:gd name="T13" fmla="*/ 5905 h 25"/>
                <a:gd name="T14" fmla="*/ 1024 w 33"/>
                <a:gd name="T15" fmla="*/ 5427 h 25"/>
                <a:gd name="T16" fmla="*/ 512 w 33"/>
                <a:gd name="T17" fmla="*/ 4767 h 25"/>
                <a:gd name="T18" fmla="*/ 0 w 33"/>
                <a:gd name="T19" fmla="*/ 4306 h 25"/>
                <a:gd name="T20" fmla="*/ 0 w 33"/>
                <a:gd name="T21" fmla="*/ 3473 h 25"/>
                <a:gd name="T22" fmla="*/ 512 w 33"/>
                <a:gd name="T23" fmla="*/ 3013 h 25"/>
                <a:gd name="T24" fmla="*/ 1024 w 33"/>
                <a:gd name="T25" fmla="*/ 3013 h 25"/>
                <a:gd name="T26" fmla="*/ 2560 w 33"/>
                <a:gd name="T27" fmla="*/ 2197 h 25"/>
                <a:gd name="T28" fmla="*/ 4096 w 33"/>
                <a:gd name="T29" fmla="*/ 1772 h 25"/>
                <a:gd name="T30" fmla="*/ 5632 w 33"/>
                <a:gd name="T31" fmla="*/ 904 h 25"/>
                <a:gd name="T32" fmla="*/ 7680 w 33"/>
                <a:gd name="T33" fmla="*/ 461 h 25"/>
                <a:gd name="T34" fmla="*/ 9216 w 33"/>
                <a:gd name="T35" fmla="*/ 461 h 25"/>
                <a:gd name="T36" fmla="*/ 11264 w 33"/>
                <a:gd name="T37" fmla="*/ 0 h 25"/>
                <a:gd name="T38" fmla="*/ 13312 w 33"/>
                <a:gd name="T39" fmla="*/ 0 h 25"/>
                <a:gd name="T40" fmla="*/ 15360 w 33"/>
                <a:gd name="T41" fmla="*/ 461 h 25"/>
                <a:gd name="T42" fmla="*/ 16384 w 33"/>
                <a:gd name="T43" fmla="*/ 1356 h 25"/>
                <a:gd name="T44" fmla="*/ 16384 w 33"/>
                <a:gd name="T45" fmla="*/ 3013 h 25"/>
                <a:gd name="T46" fmla="*/ 16896 w 33"/>
                <a:gd name="T47" fmla="*/ 4306 h 25"/>
                <a:gd name="T48" fmla="*/ 16384 w 33"/>
                <a:gd name="T49" fmla="*/ 5905 h 25"/>
                <a:gd name="T50" fmla="*/ 15872 w 33"/>
                <a:gd name="T51" fmla="*/ 7656 h 25"/>
                <a:gd name="T52" fmla="*/ 15360 w 33"/>
                <a:gd name="T53" fmla="*/ 8440 h 25"/>
                <a:gd name="T54" fmla="*/ 14848 w 33"/>
                <a:gd name="T55" fmla="*/ 9343 h 25"/>
                <a:gd name="T56" fmla="*/ 14336 w 33"/>
                <a:gd name="T57" fmla="*/ 9757 h 25"/>
                <a:gd name="T58" fmla="*/ 13312 w 33"/>
                <a:gd name="T59" fmla="*/ 10212 h 25"/>
                <a:gd name="T60" fmla="*/ 12800 w 33"/>
                <a:gd name="T61" fmla="*/ 10212 h 25"/>
                <a:gd name="T62" fmla="*/ 11776 w 33"/>
                <a:gd name="T63" fmla="*/ 1063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5"/>
                <a:gd name="T98" fmla="*/ 33 w 33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5" name="Freeform 672">
              <a:extLst>
                <a:ext uri="{FF2B5EF4-FFF2-40B4-BE49-F238E27FC236}">
                  <a16:creationId xmlns:a16="http://schemas.microsoft.com/office/drawing/2014/main" id="{352F00E0-823C-4742-8651-1F12FDCA5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801"/>
              <a:ext cx="80" cy="66"/>
            </a:xfrm>
            <a:custGeom>
              <a:avLst/>
              <a:gdLst>
                <a:gd name="T0" fmla="*/ 12800 w 40"/>
                <a:gd name="T1" fmla="*/ 16896 h 33"/>
                <a:gd name="T2" fmla="*/ 11264 w 40"/>
                <a:gd name="T3" fmla="*/ 16384 h 33"/>
                <a:gd name="T4" fmla="*/ 9216 w 40"/>
                <a:gd name="T5" fmla="*/ 15360 h 33"/>
                <a:gd name="T6" fmla="*/ 6656 w 40"/>
                <a:gd name="T7" fmla="*/ 14336 h 33"/>
                <a:gd name="T8" fmla="*/ 4608 w 40"/>
                <a:gd name="T9" fmla="*/ 12800 h 33"/>
                <a:gd name="T10" fmla="*/ 3072 w 40"/>
                <a:gd name="T11" fmla="*/ 11264 h 33"/>
                <a:gd name="T12" fmla="*/ 1536 w 40"/>
                <a:gd name="T13" fmla="*/ 9216 h 33"/>
                <a:gd name="T14" fmla="*/ 1024 w 40"/>
                <a:gd name="T15" fmla="*/ 8192 h 33"/>
                <a:gd name="T16" fmla="*/ 512 w 40"/>
                <a:gd name="T17" fmla="*/ 7168 h 33"/>
                <a:gd name="T18" fmla="*/ 512 w 40"/>
                <a:gd name="T19" fmla="*/ 6144 h 33"/>
                <a:gd name="T20" fmla="*/ 0 w 40"/>
                <a:gd name="T21" fmla="*/ 5120 h 33"/>
                <a:gd name="T22" fmla="*/ 512 w 40"/>
                <a:gd name="T23" fmla="*/ 4608 h 33"/>
                <a:gd name="T24" fmla="*/ 2048 w 40"/>
                <a:gd name="T25" fmla="*/ 3584 h 33"/>
                <a:gd name="T26" fmla="*/ 4096 w 40"/>
                <a:gd name="T27" fmla="*/ 2560 h 33"/>
                <a:gd name="T28" fmla="*/ 6144 w 40"/>
                <a:gd name="T29" fmla="*/ 1536 h 33"/>
                <a:gd name="T30" fmla="*/ 8192 w 40"/>
                <a:gd name="T31" fmla="*/ 512 h 33"/>
                <a:gd name="T32" fmla="*/ 10240 w 40"/>
                <a:gd name="T33" fmla="*/ 0 h 33"/>
                <a:gd name="T34" fmla="*/ 11776 w 40"/>
                <a:gd name="T35" fmla="*/ 0 h 33"/>
                <a:gd name="T36" fmla="*/ 12800 w 40"/>
                <a:gd name="T37" fmla="*/ 0 h 33"/>
                <a:gd name="T38" fmla="*/ 13312 w 40"/>
                <a:gd name="T39" fmla="*/ 0 h 33"/>
                <a:gd name="T40" fmla="*/ 14336 w 40"/>
                <a:gd name="T41" fmla="*/ 512 h 33"/>
                <a:gd name="T42" fmla="*/ 14848 w 40"/>
                <a:gd name="T43" fmla="*/ 512 h 33"/>
                <a:gd name="T44" fmla="*/ 15872 w 40"/>
                <a:gd name="T45" fmla="*/ 512 h 33"/>
                <a:gd name="T46" fmla="*/ 16384 w 40"/>
                <a:gd name="T47" fmla="*/ 512 h 33"/>
                <a:gd name="T48" fmla="*/ 17408 w 40"/>
                <a:gd name="T49" fmla="*/ 1536 h 33"/>
                <a:gd name="T50" fmla="*/ 18432 w 40"/>
                <a:gd name="T51" fmla="*/ 2048 h 33"/>
                <a:gd name="T52" fmla="*/ 19456 w 40"/>
                <a:gd name="T53" fmla="*/ 2560 h 33"/>
                <a:gd name="T54" fmla="*/ 19968 w 40"/>
                <a:gd name="T55" fmla="*/ 3584 h 33"/>
                <a:gd name="T56" fmla="*/ 20480 w 40"/>
                <a:gd name="T57" fmla="*/ 4608 h 33"/>
                <a:gd name="T58" fmla="*/ 20480 w 40"/>
                <a:gd name="T59" fmla="*/ 6656 h 33"/>
                <a:gd name="T60" fmla="*/ 20480 w 40"/>
                <a:gd name="T61" fmla="*/ 9216 h 33"/>
                <a:gd name="T62" fmla="*/ 20480 w 40"/>
                <a:gd name="T63" fmla="*/ 12288 h 33"/>
                <a:gd name="T64" fmla="*/ 19968 w 40"/>
                <a:gd name="T65" fmla="*/ 13312 h 33"/>
                <a:gd name="T66" fmla="*/ 19456 w 40"/>
                <a:gd name="T67" fmla="*/ 14336 h 33"/>
                <a:gd name="T68" fmla="*/ 18944 w 40"/>
                <a:gd name="T69" fmla="*/ 15360 h 33"/>
                <a:gd name="T70" fmla="*/ 18432 w 40"/>
                <a:gd name="T71" fmla="*/ 15872 h 33"/>
                <a:gd name="T72" fmla="*/ 17408 w 40"/>
                <a:gd name="T73" fmla="*/ 16384 h 33"/>
                <a:gd name="T74" fmla="*/ 16384 w 40"/>
                <a:gd name="T75" fmla="*/ 16384 h 33"/>
                <a:gd name="T76" fmla="*/ 15360 w 40"/>
                <a:gd name="T77" fmla="*/ 16896 h 33"/>
                <a:gd name="T78" fmla="*/ 13312 w 40"/>
                <a:gd name="T79" fmla="*/ 16896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33"/>
                <a:gd name="T122" fmla="*/ 40 w 40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6" name="Freeform 673">
              <a:extLst>
                <a:ext uri="{FF2B5EF4-FFF2-40B4-BE49-F238E27FC236}">
                  <a16:creationId xmlns:a16="http://schemas.microsoft.com/office/drawing/2014/main" id="{9691A542-3A67-4F25-8AD2-7B8633891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798"/>
              <a:ext cx="48" cy="47"/>
            </a:xfrm>
            <a:custGeom>
              <a:avLst/>
              <a:gdLst>
                <a:gd name="T0" fmla="*/ 1536 w 24"/>
                <a:gd name="T1" fmla="*/ 10164 h 24"/>
                <a:gd name="T2" fmla="*/ 1024 w 24"/>
                <a:gd name="T3" fmla="*/ 10164 h 24"/>
                <a:gd name="T4" fmla="*/ 512 w 24"/>
                <a:gd name="T5" fmla="*/ 9711 h 24"/>
                <a:gd name="T6" fmla="*/ 512 w 24"/>
                <a:gd name="T7" fmla="*/ 8840 h 24"/>
                <a:gd name="T8" fmla="*/ 0 w 24"/>
                <a:gd name="T9" fmla="*/ 8411 h 24"/>
                <a:gd name="T10" fmla="*/ 512 w 24"/>
                <a:gd name="T11" fmla="*/ 7600 h 24"/>
                <a:gd name="T12" fmla="*/ 1024 w 24"/>
                <a:gd name="T13" fmla="*/ 7600 h 24"/>
                <a:gd name="T14" fmla="*/ 2048 w 24"/>
                <a:gd name="T15" fmla="*/ 7600 h 24"/>
                <a:gd name="T16" fmla="*/ 3584 w 24"/>
                <a:gd name="T17" fmla="*/ 7600 h 24"/>
                <a:gd name="T18" fmla="*/ 4608 w 24"/>
                <a:gd name="T19" fmla="*/ 7179 h 24"/>
                <a:gd name="T20" fmla="*/ 5120 w 24"/>
                <a:gd name="T21" fmla="*/ 7179 h 24"/>
                <a:gd name="T22" fmla="*/ 5120 w 24"/>
                <a:gd name="T23" fmla="*/ 6707 h 24"/>
                <a:gd name="T24" fmla="*/ 5120 w 24"/>
                <a:gd name="T25" fmla="*/ 5863 h 24"/>
                <a:gd name="T26" fmla="*/ 4608 w 24"/>
                <a:gd name="T27" fmla="*/ 5190 h 24"/>
                <a:gd name="T28" fmla="*/ 4608 w 24"/>
                <a:gd name="T29" fmla="*/ 4755 h 24"/>
                <a:gd name="T30" fmla="*/ 4096 w 24"/>
                <a:gd name="T31" fmla="*/ 4755 h 24"/>
                <a:gd name="T32" fmla="*/ 3584 w 24"/>
                <a:gd name="T33" fmla="*/ 4755 h 24"/>
                <a:gd name="T34" fmla="*/ 2560 w 24"/>
                <a:gd name="T35" fmla="*/ 4755 h 24"/>
                <a:gd name="T36" fmla="*/ 1536 w 24"/>
                <a:gd name="T37" fmla="*/ 5190 h 24"/>
                <a:gd name="T38" fmla="*/ 512 w 24"/>
                <a:gd name="T39" fmla="*/ 5190 h 24"/>
                <a:gd name="T40" fmla="*/ 0 w 24"/>
                <a:gd name="T41" fmla="*/ 4755 h 24"/>
                <a:gd name="T42" fmla="*/ 0 w 24"/>
                <a:gd name="T43" fmla="*/ 4755 h 24"/>
                <a:gd name="T44" fmla="*/ 0 w 24"/>
                <a:gd name="T45" fmla="*/ 4295 h 24"/>
                <a:gd name="T46" fmla="*/ 1024 w 24"/>
                <a:gd name="T47" fmla="*/ 4295 h 24"/>
                <a:gd name="T48" fmla="*/ 2048 w 24"/>
                <a:gd name="T49" fmla="*/ 3881 h 24"/>
                <a:gd name="T50" fmla="*/ 2560 w 24"/>
                <a:gd name="T51" fmla="*/ 3881 h 24"/>
                <a:gd name="T52" fmla="*/ 3072 w 24"/>
                <a:gd name="T53" fmla="*/ 3425 h 24"/>
                <a:gd name="T54" fmla="*/ 3584 w 24"/>
                <a:gd name="T55" fmla="*/ 2994 h 24"/>
                <a:gd name="T56" fmla="*/ 3584 w 24"/>
                <a:gd name="T57" fmla="*/ 2650 h 24"/>
                <a:gd name="T58" fmla="*/ 3584 w 24"/>
                <a:gd name="T59" fmla="*/ 2193 h 24"/>
                <a:gd name="T60" fmla="*/ 3584 w 24"/>
                <a:gd name="T61" fmla="*/ 1353 h 24"/>
                <a:gd name="T62" fmla="*/ 4096 w 24"/>
                <a:gd name="T63" fmla="*/ 1353 h 24"/>
                <a:gd name="T64" fmla="*/ 5120 w 24"/>
                <a:gd name="T65" fmla="*/ 893 h 24"/>
                <a:gd name="T66" fmla="*/ 6656 w 24"/>
                <a:gd name="T67" fmla="*/ 456 h 24"/>
                <a:gd name="T68" fmla="*/ 8192 w 24"/>
                <a:gd name="T69" fmla="*/ 0 h 24"/>
                <a:gd name="T70" fmla="*/ 8704 w 24"/>
                <a:gd name="T71" fmla="*/ 0 h 24"/>
                <a:gd name="T72" fmla="*/ 9216 w 24"/>
                <a:gd name="T73" fmla="*/ 0 h 24"/>
                <a:gd name="T74" fmla="*/ 9728 w 24"/>
                <a:gd name="T75" fmla="*/ 893 h 24"/>
                <a:gd name="T76" fmla="*/ 10752 w 24"/>
                <a:gd name="T77" fmla="*/ 2650 h 24"/>
                <a:gd name="T78" fmla="*/ 11776 w 24"/>
                <a:gd name="T79" fmla="*/ 4295 h 24"/>
                <a:gd name="T80" fmla="*/ 12288 w 24"/>
                <a:gd name="T81" fmla="*/ 5190 h 24"/>
                <a:gd name="T82" fmla="*/ 12288 w 24"/>
                <a:gd name="T83" fmla="*/ 6308 h 24"/>
                <a:gd name="T84" fmla="*/ 12288 w 24"/>
                <a:gd name="T85" fmla="*/ 7179 h 24"/>
                <a:gd name="T86" fmla="*/ 10752 w 24"/>
                <a:gd name="T87" fmla="*/ 7600 h 24"/>
                <a:gd name="T88" fmla="*/ 9728 w 24"/>
                <a:gd name="T89" fmla="*/ 7600 h 24"/>
                <a:gd name="T90" fmla="*/ 7168 w 24"/>
                <a:gd name="T91" fmla="*/ 8411 h 24"/>
                <a:gd name="T92" fmla="*/ 4608 w 24"/>
                <a:gd name="T93" fmla="*/ 9312 h 24"/>
                <a:gd name="T94" fmla="*/ 2048 w 24"/>
                <a:gd name="T95" fmla="*/ 10164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24"/>
                <a:gd name="T146" fmla="*/ 24 w 24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7" name="Freeform 674">
              <a:extLst>
                <a:ext uri="{FF2B5EF4-FFF2-40B4-BE49-F238E27FC236}">
                  <a16:creationId xmlns:a16="http://schemas.microsoft.com/office/drawing/2014/main" id="{F3AADB57-390C-4023-8063-23B21BA74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2800"/>
              <a:ext cx="18" cy="33"/>
            </a:xfrm>
            <a:custGeom>
              <a:avLst/>
              <a:gdLst>
                <a:gd name="T0" fmla="*/ 4608 w 9"/>
                <a:gd name="T1" fmla="*/ 6643 h 17"/>
                <a:gd name="T2" fmla="*/ 3584 w 9"/>
                <a:gd name="T3" fmla="*/ 6202 h 17"/>
                <a:gd name="T4" fmla="*/ 3072 w 9"/>
                <a:gd name="T5" fmla="*/ 6202 h 17"/>
                <a:gd name="T6" fmla="*/ 2560 w 9"/>
                <a:gd name="T7" fmla="*/ 6202 h 17"/>
                <a:gd name="T8" fmla="*/ 2560 w 9"/>
                <a:gd name="T9" fmla="*/ 5400 h 17"/>
                <a:gd name="T10" fmla="*/ 2048 w 9"/>
                <a:gd name="T11" fmla="*/ 4661 h 17"/>
                <a:gd name="T12" fmla="*/ 2048 w 9"/>
                <a:gd name="T13" fmla="*/ 3863 h 17"/>
                <a:gd name="T14" fmla="*/ 1536 w 9"/>
                <a:gd name="T15" fmla="*/ 3195 h 17"/>
                <a:gd name="T16" fmla="*/ 1536 w 9"/>
                <a:gd name="T17" fmla="*/ 2401 h 17"/>
                <a:gd name="T18" fmla="*/ 1024 w 9"/>
                <a:gd name="T19" fmla="*/ 1646 h 17"/>
                <a:gd name="T20" fmla="*/ 512 w 9"/>
                <a:gd name="T21" fmla="*/ 848 h 17"/>
                <a:gd name="T22" fmla="*/ 0 w 9"/>
                <a:gd name="T23" fmla="*/ 0 h 17"/>
                <a:gd name="T24" fmla="*/ 512 w 9"/>
                <a:gd name="T25" fmla="*/ 0 h 17"/>
                <a:gd name="T26" fmla="*/ 512 w 9"/>
                <a:gd name="T27" fmla="*/ 0 h 17"/>
                <a:gd name="T28" fmla="*/ 512 w 9"/>
                <a:gd name="T29" fmla="*/ 0 h 17"/>
                <a:gd name="T30" fmla="*/ 1024 w 9"/>
                <a:gd name="T31" fmla="*/ 0 h 17"/>
                <a:gd name="T32" fmla="*/ 1024 w 9"/>
                <a:gd name="T33" fmla="*/ 0 h 17"/>
                <a:gd name="T34" fmla="*/ 1536 w 9"/>
                <a:gd name="T35" fmla="*/ 0 h 17"/>
                <a:gd name="T36" fmla="*/ 1536 w 9"/>
                <a:gd name="T37" fmla="*/ 437 h 17"/>
                <a:gd name="T38" fmla="*/ 2048 w 9"/>
                <a:gd name="T39" fmla="*/ 848 h 17"/>
                <a:gd name="T40" fmla="*/ 2560 w 9"/>
                <a:gd name="T41" fmla="*/ 1646 h 17"/>
                <a:gd name="T42" fmla="*/ 3072 w 9"/>
                <a:gd name="T43" fmla="*/ 2401 h 17"/>
                <a:gd name="T44" fmla="*/ 3584 w 9"/>
                <a:gd name="T45" fmla="*/ 3195 h 17"/>
                <a:gd name="T46" fmla="*/ 4096 w 9"/>
                <a:gd name="T47" fmla="*/ 3863 h 17"/>
                <a:gd name="T48" fmla="*/ 4096 w 9"/>
                <a:gd name="T49" fmla="*/ 4661 h 17"/>
                <a:gd name="T50" fmla="*/ 4608 w 9"/>
                <a:gd name="T51" fmla="*/ 5853 h 17"/>
                <a:gd name="T52" fmla="*/ 4608 w 9"/>
                <a:gd name="T53" fmla="*/ 6643 h 17"/>
                <a:gd name="T54" fmla="*/ 4608 w 9"/>
                <a:gd name="T55" fmla="*/ 6643 h 17"/>
                <a:gd name="T56" fmla="*/ 4608 w 9"/>
                <a:gd name="T57" fmla="*/ 66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17"/>
                <a:gd name="T89" fmla="*/ 9 w 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8" name="Freeform 675">
              <a:extLst>
                <a:ext uri="{FF2B5EF4-FFF2-40B4-BE49-F238E27FC236}">
                  <a16:creationId xmlns:a16="http://schemas.microsoft.com/office/drawing/2014/main" id="{5A29BB34-ADC2-44F7-B1F1-FE81D8A1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2823"/>
              <a:ext cx="16" cy="8"/>
            </a:xfrm>
            <a:custGeom>
              <a:avLst/>
              <a:gdLst>
                <a:gd name="T0" fmla="*/ 0 w 8"/>
                <a:gd name="T1" fmla="*/ 2048 h 4"/>
                <a:gd name="T2" fmla="*/ 0 w 8"/>
                <a:gd name="T3" fmla="*/ 512 h 4"/>
                <a:gd name="T4" fmla="*/ 512 w 8"/>
                <a:gd name="T5" fmla="*/ 512 h 4"/>
                <a:gd name="T6" fmla="*/ 1024 w 8"/>
                <a:gd name="T7" fmla="*/ 512 h 4"/>
                <a:gd name="T8" fmla="*/ 2048 w 8"/>
                <a:gd name="T9" fmla="*/ 0 h 4"/>
                <a:gd name="T10" fmla="*/ 2560 w 8"/>
                <a:gd name="T11" fmla="*/ 0 h 4"/>
                <a:gd name="T12" fmla="*/ 3072 w 8"/>
                <a:gd name="T13" fmla="*/ 0 h 4"/>
                <a:gd name="T14" fmla="*/ 3584 w 8"/>
                <a:gd name="T15" fmla="*/ 0 h 4"/>
                <a:gd name="T16" fmla="*/ 4096 w 8"/>
                <a:gd name="T17" fmla="*/ 0 h 4"/>
                <a:gd name="T18" fmla="*/ 4096 w 8"/>
                <a:gd name="T19" fmla="*/ 0 h 4"/>
                <a:gd name="T20" fmla="*/ 4096 w 8"/>
                <a:gd name="T21" fmla="*/ 512 h 4"/>
                <a:gd name="T22" fmla="*/ 4096 w 8"/>
                <a:gd name="T23" fmla="*/ 1024 h 4"/>
                <a:gd name="T24" fmla="*/ 4096 w 8"/>
                <a:gd name="T25" fmla="*/ 1536 h 4"/>
                <a:gd name="T26" fmla="*/ 3584 w 8"/>
                <a:gd name="T27" fmla="*/ 1536 h 4"/>
                <a:gd name="T28" fmla="*/ 3072 w 8"/>
                <a:gd name="T29" fmla="*/ 1536 h 4"/>
                <a:gd name="T30" fmla="*/ 3072 w 8"/>
                <a:gd name="T31" fmla="*/ 1536 h 4"/>
                <a:gd name="T32" fmla="*/ 2560 w 8"/>
                <a:gd name="T33" fmla="*/ 1536 h 4"/>
                <a:gd name="T34" fmla="*/ 2048 w 8"/>
                <a:gd name="T35" fmla="*/ 1536 h 4"/>
                <a:gd name="T36" fmla="*/ 1536 w 8"/>
                <a:gd name="T37" fmla="*/ 1536 h 4"/>
                <a:gd name="T38" fmla="*/ 1024 w 8"/>
                <a:gd name="T39" fmla="*/ 1536 h 4"/>
                <a:gd name="T40" fmla="*/ 512 w 8"/>
                <a:gd name="T41" fmla="*/ 2048 h 4"/>
                <a:gd name="T42" fmla="*/ 0 w 8"/>
                <a:gd name="T43" fmla="*/ 2048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4"/>
                <a:gd name="T68" fmla="*/ 8 w 8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69" name="Freeform 676">
              <a:extLst>
                <a:ext uri="{FF2B5EF4-FFF2-40B4-BE49-F238E27FC236}">
                  <a16:creationId xmlns:a16="http://schemas.microsoft.com/office/drawing/2014/main" id="{E0ABDCB5-A069-474F-B1A0-27E1E425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" y="2805"/>
              <a:ext cx="18" cy="10"/>
            </a:xfrm>
            <a:custGeom>
              <a:avLst/>
              <a:gdLst>
                <a:gd name="T0" fmla="*/ 512 w 9"/>
                <a:gd name="T1" fmla="*/ 2560 h 5"/>
                <a:gd name="T2" fmla="*/ 512 w 9"/>
                <a:gd name="T3" fmla="*/ 2048 h 5"/>
                <a:gd name="T4" fmla="*/ 512 w 9"/>
                <a:gd name="T5" fmla="*/ 2048 h 5"/>
                <a:gd name="T6" fmla="*/ 0 w 9"/>
                <a:gd name="T7" fmla="*/ 1536 h 5"/>
                <a:gd name="T8" fmla="*/ 0 w 9"/>
                <a:gd name="T9" fmla="*/ 1536 h 5"/>
                <a:gd name="T10" fmla="*/ 0 w 9"/>
                <a:gd name="T11" fmla="*/ 1024 h 5"/>
                <a:gd name="T12" fmla="*/ 512 w 9"/>
                <a:gd name="T13" fmla="*/ 1024 h 5"/>
                <a:gd name="T14" fmla="*/ 512 w 9"/>
                <a:gd name="T15" fmla="*/ 512 h 5"/>
                <a:gd name="T16" fmla="*/ 1024 w 9"/>
                <a:gd name="T17" fmla="*/ 512 h 5"/>
                <a:gd name="T18" fmla="*/ 1024 w 9"/>
                <a:gd name="T19" fmla="*/ 512 h 5"/>
                <a:gd name="T20" fmla="*/ 1536 w 9"/>
                <a:gd name="T21" fmla="*/ 0 h 5"/>
                <a:gd name="T22" fmla="*/ 2048 w 9"/>
                <a:gd name="T23" fmla="*/ 0 h 5"/>
                <a:gd name="T24" fmla="*/ 2560 w 9"/>
                <a:gd name="T25" fmla="*/ 0 h 5"/>
                <a:gd name="T26" fmla="*/ 2560 w 9"/>
                <a:gd name="T27" fmla="*/ 0 h 5"/>
                <a:gd name="T28" fmla="*/ 3072 w 9"/>
                <a:gd name="T29" fmla="*/ 0 h 5"/>
                <a:gd name="T30" fmla="*/ 3584 w 9"/>
                <a:gd name="T31" fmla="*/ 0 h 5"/>
                <a:gd name="T32" fmla="*/ 4096 w 9"/>
                <a:gd name="T33" fmla="*/ 0 h 5"/>
                <a:gd name="T34" fmla="*/ 4608 w 9"/>
                <a:gd name="T35" fmla="*/ 512 h 5"/>
                <a:gd name="T36" fmla="*/ 4096 w 9"/>
                <a:gd name="T37" fmla="*/ 512 h 5"/>
                <a:gd name="T38" fmla="*/ 4096 w 9"/>
                <a:gd name="T39" fmla="*/ 1024 h 5"/>
                <a:gd name="T40" fmla="*/ 4096 w 9"/>
                <a:gd name="T41" fmla="*/ 1024 h 5"/>
                <a:gd name="T42" fmla="*/ 3584 w 9"/>
                <a:gd name="T43" fmla="*/ 1024 h 5"/>
                <a:gd name="T44" fmla="*/ 3584 w 9"/>
                <a:gd name="T45" fmla="*/ 1536 h 5"/>
                <a:gd name="T46" fmla="*/ 3584 w 9"/>
                <a:gd name="T47" fmla="*/ 1536 h 5"/>
                <a:gd name="T48" fmla="*/ 2560 w 9"/>
                <a:gd name="T49" fmla="*/ 2048 h 5"/>
                <a:gd name="T50" fmla="*/ 2048 w 9"/>
                <a:gd name="T51" fmla="*/ 2048 h 5"/>
                <a:gd name="T52" fmla="*/ 1536 w 9"/>
                <a:gd name="T53" fmla="*/ 2048 h 5"/>
                <a:gd name="T54" fmla="*/ 1024 w 9"/>
                <a:gd name="T55" fmla="*/ 2048 h 5"/>
                <a:gd name="T56" fmla="*/ 512 w 9"/>
                <a:gd name="T57" fmla="*/ 256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"/>
                <a:gd name="T88" fmla="*/ 0 h 5"/>
                <a:gd name="T89" fmla="*/ 9 w 9"/>
                <a:gd name="T90" fmla="*/ 5 h 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0" name="Freeform 677">
              <a:extLst>
                <a:ext uri="{FF2B5EF4-FFF2-40B4-BE49-F238E27FC236}">
                  <a16:creationId xmlns:a16="http://schemas.microsoft.com/office/drawing/2014/main" id="{4B280BFA-86D8-47E2-BB58-63789B94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" y="2720"/>
              <a:ext cx="93" cy="93"/>
            </a:xfrm>
            <a:custGeom>
              <a:avLst/>
              <a:gdLst>
                <a:gd name="T0" fmla="*/ 9365 w 47"/>
                <a:gd name="T1" fmla="*/ 21350 h 47"/>
                <a:gd name="T2" fmla="*/ 9854 w 47"/>
                <a:gd name="T3" fmla="*/ 20422 h 47"/>
                <a:gd name="T4" fmla="*/ 12498 w 47"/>
                <a:gd name="T5" fmla="*/ 18531 h 47"/>
                <a:gd name="T6" fmla="*/ 14350 w 47"/>
                <a:gd name="T7" fmla="*/ 17603 h 47"/>
                <a:gd name="T8" fmla="*/ 14834 w 47"/>
                <a:gd name="T9" fmla="*/ 16617 h 47"/>
                <a:gd name="T10" fmla="*/ 14350 w 47"/>
                <a:gd name="T11" fmla="*/ 15317 h 47"/>
                <a:gd name="T12" fmla="*/ 13922 w 47"/>
                <a:gd name="T13" fmla="*/ 14834 h 47"/>
                <a:gd name="T14" fmla="*/ 11041 w 47"/>
                <a:gd name="T15" fmla="*/ 15774 h 47"/>
                <a:gd name="T16" fmla="*/ 9854 w 47"/>
                <a:gd name="T17" fmla="*/ 16617 h 47"/>
                <a:gd name="T18" fmla="*/ 12017 w 47"/>
                <a:gd name="T19" fmla="*/ 14834 h 47"/>
                <a:gd name="T20" fmla="*/ 12953 w 47"/>
                <a:gd name="T21" fmla="*/ 12953 h 47"/>
                <a:gd name="T22" fmla="*/ 11526 w 47"/>
                <a:gd name="T23" fmla="*/ 12498 h 47"/>
                <a:gd name="T24" fmla="*/ 9365 w 47"/>
                <a:gd name="T25" fmla="*/ 13441 h 47"/>
                <a:gd name="T26" fmla="*/ 8398 w 47"/>
                <a:gd name="T27" fmla="*/ 11041 h 47"/>
                <a:gd name="T28" fmla="*/ 7497 w 47"/>
                <a:gd name="T29" fmla="*/ 14350 h 47"/>
                <a:gd name="T30" fmla="*/ 6073 w 47"/>
                <a:gd name="T31" fmla="*/ 16617 h 47"/>
                <a:gd name="T32" fmla="*/ 3789 w 47"/>
                <a:gd name="T33" fmla="*/ 17106 h 47"/>
                <a:gd name="T34" fmla="*/ 2820 w 47"/>
                <a:gd name="T35" fmla="*/ 16617 h 47"/>
                <a:gd name="T36" fmla="*/ 3789 w 47"/>
                <a:gd name="T37" fmla="*/ 15774 h 47"/>
                <a:gd name="T38" fmla="*/ 5216 w 47"/>
                <a:gd name="T39" fmla="*/ 15317 h 47"/>
                <a:gd name="T40" fmla="*/ 5580 w 47"/>
                <a:gd name="T41" fmla="*/ 13441 h 47"/>
                <a:gd name="T42" fmla="*/ 5216 w 47"/>
                <a:gd name="T43" fmla="*/ 9854 h 47"/>
                <a:gd name="T44" fmla="*/ 3789 w 47"/>
                <a:gd name="T45" fmla="*/ 7036 h 47"/>
                <a:gd name="T46" fmla="*/ 2392 w 47"/>
                <a:gd name="T47" fmla="*/ 7036 h 47"/>
                <a:gd name="T48" fmla="*/ 968 w 47"/>
                <a:gd name="T49" fmla="*/ 8896 h 47"/>
                <a:gd name="T50" fmla="*/ 489 w 47"/>
                <a:gd name="T51" fmla="*/ 8398 h 47"/>
                <a:gd name="T52" fmla="*/ 1425 w 47"/>
                <a:gd name="T53" fmla="*/ 5216 h 47"/>
                <a:gd name="T54" fmla="*/ 2820 w 47"/>
                <a:gd name="T55" fmla="*/ 3308 h 47"/>
                <a:gd name="T56" fmla="*/ 4244 w 47"/>
                <a:gd name="T57" fmla="*/ 2820 h 47"/>
                <a:gd name="T58" fmla="*/ 5580 w 47"/>
                <a:gd name="T59" fmla="*/ 4244 h 47"/>
                <a:gd name="T60" fmla="*/ 7497 w 47"/>
                <a:gd name="T61" fmla="*/ 7497 h 47"/>
                <a:gd name="T62" fmla="*/ 7972 w 47"/>
                <a:gd name="T63" fmla="*/ 6073 h 47"/>
                <a:gd name="T64" fmla="*/ 8398 w 47"/>
                <a:gd name="T65" fmla="*/ 5580 h 47"/>
                <a:gd name="T66" fmla="*/ 8896 w 47"/>
                <a:gd name="T67" fmla="*/ 7497 h 47"/>
                <a:gd name="T68" fmla="*/ 9365 w 47"/>
                <a:gd name="T69" fmla="*/ 6546 h 47"/>
                <a:gd name="T70" fmla="*/ 7972 w 47"/>
                <a:gd name="T71" fmla="*/ 4733 h 47"/>
                <a:gd name="T72" fmla="*/ 7497 w 47"/>
                <a:gd name="T73" fmla="*/ 3308 h 47"/>
                <a:gd name="T74" fmla="*/ 8896 w 47"/>
                <a:gd name="T75" fmla="*/ 3789 h 47"/>
                <a:gd name="T76" fmla="*/ 9854 w 47"/>
                <a:gd name="T77" fmla="*/ 5580 h 47"/>
                <a:gd name="T78" fmla="*/ 9854 w 47"/>
                <a:gd name="T79" fmla="*/ 5216 h 47"/>
                <a:gd name="T80" fmla="*/ 9365 w 47"/>
                <a:gd name="T81" fmla="*/ 3789 h 47"/>
                <a:gd name="T82" fmla="*/ 8398 w 47"/>
                <a:gd name="T83" fmla="*/ 2820 h 47"/>
                <a:gd name="T84" fmla="*/ 7497 w 47"/>
                <a:gd name="T85" fmla="*/ 1915 h 47"/>
                <a:gd name="T86" fmla="*/ 8398 w 47"/>
                <a:gd name="T87" fmla="*/ 0 h 47"/>
                <a:gd name="T88" fmla="*/ 9854 w 47"/>
                <a:gd name="T89" fmla="*/ 968 h 47"/>
                <a:gd name="T90" fmla="*/ 11041 w 47"/>
                <a:gd name="T91" fmla="*/ 3789 h 47"/>
                <a:gd name="T92" fmla="*/ 11526 w 47"/>
                <a:gd name="T93" fmla="*/ 6546 h 47"/>
                <a:gd name="T94" fmla="*/ 12498 w 47"/>
                <a:gd name="T95" fmla="*/ 7972 h 47"/>
                <a:gd name="T96" fmla="*/ 15774 w 47"/>
                <a:gd name="T97" fmla="*/ 10790 h 47"/>
                <a:gd name="T98" fmla="*/ 20422 w 47"/>
                <a:gd name="T99" fmla="*/ 14834 h 47"/>
                <a:gd name="T100" fmla="*/ 21350 w 47"/>
                <a:gd name="T101" fmla="*/ 16617 h 47"/>
                <a:gd name="T102" fmla="*/ 21847 w 47"/>
                <a:gd name="T103" fmla="*/ 18074 h 47"/>
                <a:gd name="T104" fmla="*/ 16617 w 47"/>
                <a:gd name="T105" fmla="*/ 19029 h 47"/>
                <a:gd name="T106" fmla="*/ 14350 w 47"/>
                <a:gd name="T107" fmla="*/ 19926 h 47"/>
                <a:gd name="T108" fmla="*/ 11526 w 47"/>
                <a:gd name="T109" fmla="*/ 21350 h 47"/>
                <a:gd name="T110" fmla="*/ 9854 w 47"/>
                <a:gd name="T111" fmla="*/ 218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47"/>
                <a:gd name="T170" fmla="*/ 47 w 47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1" name="Freeform 678">
              <a:extLst>
                <a:ext uri="{FF2B5EF4-FFF2-40B4-BE49-F238E27FC236}">
                  <a16:creationId xmlns:a16="http://schemas.microsoft.com/office/drawing/2014/main" id="{1A153008-54F1-48B8-85B7-43F0544A7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716"/>
              <a:ext cx="72" cy="89"/>
            </a:xfrm>
            <a:custGeom>
              <a:avLst/>
              <a:gdLst>
                <a:gd name="T0" fmla="*/ 17920 w 36"/>
                <a:gd name="T1" fmla="*/ 20332 h 45"/>
                <a:gd name="T2" fmla="*/ 16896 w 36"/>
                <a:gd name="T3" fmla="*/ 19875 h 45"/>
                <a:gd name="T4" fmla="*/ 16384 w 36"/>
                <a:gd name="T5" fmla="*/ 19402 h 45"/>
                <a:gd name="T6" fmla="*/ 15360 w 36"/>
                <a:gd name="T7" fmla="*/ 19402 h 45"/>
                <a:gd name="T8" fmla="*/ 14336 w 36"/>
                <a:gd name="T9" fmla="*/ 18010 h 45"/>
                <a:gd name="T10" fmla="*/ 12800 w 36"/>
                <a:gd name="T11" fmla="*/ 15729 h 45"/>
                <a:gd name="T12" fmla="*/ 10752 w 36"/>
                <a:gd name="T13" fmla="*/ 13831 h 45"/>
                <a:gd name="T14" fmla="*/ 8192 w 36"/>
                <a:gd name="T15" fmla="*/ 10530 h 45"/>
                <a:gd name="T16" fmla="*/ 7168 w 36"/>
                <a:gd name="T17" fmla="*/ 10280 h 45"/>
                <a:gd name="T18" fmla="*/ 6144 w 36"/>
                <a:gd name="T19" fmla="*/ 9810 h 45"/>
                <a:gd name="T20" fmla="*/ 5632 w 36"/>
                <a:gd name="T21" fmla="*/ 9345 h 45"/>
                <a:gd name="T22" fmla="*/ 4608 w 36"/>
                <a:gd name="T23" fmla="*/ 8386 h 45"/>
                <a:gd name="T24" fmla="*/ 4096 w 36"/>
                <a:gd name="T25" fmla="*/ 7482 h 45"/>
                <a:gd name="T26" fmla="*/ 3584 w 36"/>
                <a:gd name="T27" fmla="*/ 6537 h 45"/>
                <a:gd name="T28" fmla="*/ 3072 w 36"/>
                <a:gd name="T29" fmla="*/ 4725 h 45"/>
                <a:gd name="T30" fmla="*/ 2560 w 36"/>
                <a:gd name="T31" fmla="*/ 3783 h 45"/>
                <a:gd name="T32" fmla="*/ 2048 w 36"/>
                <a:gd name="T33" fmla="*/ 2389 h 45"/>
                <a:gd name="T34" fmla="*/ 1536 w 36"/>
                <a:gd name="T35" fmla="*/ 1913 h 45"/>
                <a:gd name="T36" fmla="*/ 512 w 36"/>
                <a:gd name="T37" fmla="*/ 967 h 45"/>
                <a:gd name="T38" fmla="*/ 0 w 36"/>
                <a:gd name="T39" fmla="*/ 0 h 45"/>
                <a:gd name="T40" fmla="*/ 0 w 36"/>
                <a:gd name="T41" fmla="*/ 0 h 45"/>
                <a:gd name="T42" fmla="*/ 1024 w 36"/>
                <a:gd name="T43" fmla="*/ 0 h 45"/>
                <a:gd name="T44" fmla="*/ 1536 w 36"/>
                <a:gd name="T45" fmla="*/ 0 h 45"/>
                <a:gd name="T46" fmla="*/ 2560 w 36"/>
                <a:gd name="T47" fmla="*/ 0 h 45"/>
                <a:gd name="T48" fmla="*/ 3072 w 36"/>
                <a:gd name="T49" fmla="*/ 489 h 45"/>
                <a:gd name="T50" fmla="*/ 4096 w 36"/>
                <a:gd name="T51" fmla="*/ 1424 h 45"/>
                <a:gd name="T52" fmla="*/ 4608 w 36"/>
                <a:gd name="T53" fmla="*/ 2389 h 45"/>
                <a:gd name="T54" fmla="*/ 4608 w 36"/>
                <a:gd name="T55" fmla="*/ 3783 h 45"/>
                <a:gd name="T56" fmla="*/ 4608 w 36"/>
                <a:gd name="T57" fmla="*/ 4725 h 45"/>
                <a:gd name="T58" fmla="*/ 5120 w 36"/>
                <a:gd name="T59" fmla="*/ 6060 h 45"/>
                <a:gd name="T60" fmla="*/ 6144 w 36"/>
                <a:gd name="T61" fmla="*/ 6993 h 45"/>
                <a:gd name="T62" fmla="*/ 7680 w 36"/>
                <a:gd name="T63" fmla="*/ 7953 h 45"/>
                <a:gd name="T64" fmla="*/ 9728 w 36"/>
                <a:gd name="T65" fmla="*/ 9810 h 45"/>
                <a:gd name="T66" fmla="*/ 11776 w 36"/>
                <a:gd name="T67" fmla="*/ 11505 h 45"/>
                <a:gd name="T68" fmla="*/ 14336 w 36"/>
                <a:gd name="T69" fmla="*/ 13346 h 45"/>
                <a:gd name="T70" fmla="*/ 16384 w 36"/>
                <a:gd name="T71" fmla="*/ 15729 h 45"/>
                <a:gd name="T72" fmla="*/ 17408 w 36"/>
                <a:gd name="T73" fmla="*/ 17058 h 45"/>
                <a:gd name="T74" fmla="*/ 17920 w 36"/>
                <a:gd name="T75" fmla="*/ 18482 h 45"/>
                <a:gd name="T76" fmla="*/ 18432 w 36"/>
                <a:gd name="T77" fmla="*/ 19402 h 45"/>
                <a:gd name="T78" fmla="*/ 18432 w 36"/>
                <a:gd name="T79" fmla="*/ 20332 h 45"/>
                <a:gd name="T80" fmla="*/ 18432 w 36"/>
                <a:gd name="T81" fmla="*/ 20826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45"/>
                <a:gd name="T125" fmla="*/ 36 w 36"/>
                <a:gd name="T126" fmla="*/ 45 h 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2" name="Freeform 679">
              <a:extLst>
                <a:ext uri="{FF2B5EF4-FFF2-40B4-BE49-F238E27FC236}">
                  <a16:creationId xmlns:a16="http://schemas.microsoft.com/office/drawing/2014/main" id="{B6E0A5B4-0BEA-4CB6-A893-F2847D059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66"/>
              <a:ext cx="53" cy="37"/>
            </a:xfrm>
            <a:custGeom>
              <a:avLst/>
              <a:gdLst>
                <a:gd name="T0" fmla="*/ 5938 w 27"/>
                <a:gd name="T1" fmla="*/ 7649 h 19"/>
                <a:gd name="T2" fmla="*/ 4809 w 27"/>
                <a:gd name="T3" fmla="*/ 7194 h 19"/>
                <a:gd name="T4" fmla="*/ 3502 w 27"/>
                <a:gd name="T5" fmla="*/ 6385 h 19"/>
                <a:gd name="T6" fmla="*/ 2685 w 27"/>
                <a:gd name="T7" fmla="*/ 5620 h 19"/>
                <a:gd name="T8" fmla="*/ 1784 w 27"/>
                <a:gd name="T9" fmla="*/ 4372 h 19"/>
                <a:gd name="T10" fmla="*/ 1368 w 27"/>
                <a:gd name="T11" fmla="*/ 3279 h 19"/>
                <a:gd name="T12" fmla="*/ 463 w 27"/>
                <a:gd name="T13" fmla="*/ 2017 h 19"/>
                <a:gd name="T14" fmla="*/ 463 w 27"/>
                <a:gd name="T15" fmla="*/ 865 h 19"/>
                <a:gd name="T16" fmla="*/ 909 w 27"/>
                <a:gd name="T17" fmla="*/ 444 h 19"/>
                <a:gd name="T18" fmla="*/ 1784 w 27"/>
                <a:gd name="T19" fmla="*/ 444 h 19"/>
                <a:gd name="T20" fmla="*/ 2238 w 27"/>
                <a:gd name="T21" fmla="*/ 444 h 19"/>
                <a:gd name="T22" fmla="*/ 2685 w 27"/>
                <a:gd name="T23" fmla="*/ 444 h 19"/>
                <a:gd name="T24" fmla="*/ 3502 w 27"/>
                <a:gd name="T25" fmla="*/ 865 h 19"/>
                <a:gd name="T26" fmla="*/ 3934 w 27"/>
                <a:gd name="T27" fmla="*/ 865 h 19"/>
                <a:gd name="T28" fmla="*/ 4809 w 27"/>
                <a:gd name="T29" fmla="*/ 1262 h 19"/>
                <a:gd name="T30" fmla="*/ 5271 w 27"/>
                <a:gd name="T31" fmla="*/ 2458 h 19"/>
                <a:gd name="T32" fmla="*/ 5718 w 27"/>
                <a:gd name="T33" fmla="*/ 3279 h 19"/>
                <a:gd name="T34" fmla="*/ 5938 w 27"/>
                <a:gd name="T35" fmla="*/ 3928 h 19"/>
                <a:gd name="T36" fmla="*/ 6874 w 27"/>
                <a:gd name="T37" fmla="*/ 4372 h 19"/>
                <a:gd name="T38" fmla="*/ 7722 w 27"/>
                <a:gd name="T39" fmla="*/ 4787 h 19"/>
                <a:gd name="T40" fmla="*/ 8986 w 27"/>
                <a:gd name="T41" fmla="*/ 4372 h 19"/>
                <a:gd name="T42" fmla="*/ 9440 w 27"/>
                <a:gd name="T43" fmla="*/ 4372 h 19"/>
                <a:gd name="T44" fmla="*/ 9903 w 27"/>
                <a:gd name="T45" fmla="*/ 3928 h 19"/>
                <a:gd name="T46" fmla="*/ 10747 w 27"/>
                <a:gd name="T47" fmla="*/ 3694 h 19"/>
                <a:gd name="T48" fmla="*/ 11224 w 27"/>
                <a:gd name="T49" fmla="*/ 3694 h 19"/>
                <a:gd name="T50" fmla="*/ 11656 w 27"/>
                <a:gd name="T51" fmla="*/ 3928 h 19"/>
                <a:gd name="T52" fmla="*/ 11656 w 27"/>
                <a:gd name="T53" fmla="*/ 4372 h 19"/>
                <a:gd name="T54" fmla="*/ 11656 w 27"/>
                <a:gd name="T55" fmla="*/ 4787 h 19"/>
                <a:gd name="T56" fmla="*/ 11656 w 27"/>
                <a:gd name="T57" fmla="*/ 5176 h 19"/>
                <a:gd name="T58" fmla="*/ 11224 w 27"/>
                <a:gd name="T59" fmla="*/ 5620 h 19"/>
                <a:gd name="T60" fmla="*/ 10347 w 27"/>
                <a:gd name="T61" fmla="*/ 6385 h 19"/>
                <a:gd name="T62" fmla="*/ 9440 w 27"/>
                <a:gd name="T63" fmla="*/ 7194 h 19"/>
                <a:gd name="T64" fmla="*/ 8199 w 27"/>
                <a:gd name="T65" fmla="*/ 7649 h 19"/>
                <a:gd name="T66" fmla="*/ 7322 w 27"/>
                <a:gd name="T67" fmla="*/ 7649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19"/>
                <a:gd name="T104" fmla="*/ 27 w 27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3" name="Freeform 680">
              <a:extLst>
                <a:ext uri="{FF2B5EF4-FFF2-40B4-BE49-F238E27FC236}">
                  <a16:creationId xmlns:a16="http://schemas.microsoft.com/office/drawing/2014/main" id="{5C02F720-5BF4-475D-9005-3218C65A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766"/>
              <a:ext cx="35" cy="37"/>
            </a:xfrm>
            <a:custGeom>
              <a:avLst/>
              <a:gdLst>
                <a:gd name="T0" fmla="*/ 2001 w 18"/>
                <a:gd name="T1" fmla="*/ 7649 h 19"/>
                <a:gd name="T2" fmla="*/ 1666 w 18"/>
                <a:gd name="T3" fmla="*/ 7649 h 19"/>
                <a:gd name="T4" fmla="*/ 1666 w 18"/>
                <a:gd name="T5" fmla="*/ 7194 h 19"/>
                <a:gd name="T6" fmla="*/ 1666 w 18"/>
                <a:gd name="T7" fmla="*/ 6804 h 19"/>
                <a:gd name="T8" fmla="*/ 2001 w 18"/>
                <a:gd name="T9" fmla="*/ 6804 h 19"/>
                <a:gd name="T10" fmla="*/ 2419 w 18"/>
                <a:gd name="T11" fmla="*/ 6385 h 19"/>
                <a:gd name="T12" fmla="*/ 2419 w 18"/>
                <a:gd name="T13" fmla="*/ 5939 h 19"/>
                <a:gd name="T14" fmla="*/ 2802 w 18"/>
                <a:gd name="T15" fmla="*/ 5620 h 19"/>
                <a:gd name="T16" fmla="*/ 2802 w 18"/>
                <a:gd name="T17" fmla="*/ 4787 h 19"/>
                <a:gd name="T18" fmla="*/ 2419 w 18"/>
                <a:gd name="T19" fmla="*/ 3928 h 19"/>
                <a:gd name="T20" fmla="*/ 2001 w 18"/>
                <a:gd name="T21" fmla="*/ 3279 h 19"/>
                <a:gd name="T22" fmla="*/ 1666 w 18"/>
                <a:gd name="T23" fmla="*/ 2886 h 19"/>
                <a:gd name="T24" fmla="*/ 1666 w 18"/>
                <a:gd name="T25" fmla="*/ 2458 h 19"/>
                <a:gd name="T26" fmla="*/ 1244 w 18"/>
                <a:gd name="T27" fmla="*/ 2458 h 19"/>
                <a:gd name="T28" fmla="*/ 858 w 18"/>
                <a:gd name="T29" fmla="*/ 2458 h 19"/>
                <a:gd name="T30" fmla="*/ 441 w 18"/>
                <a:gd name="T31" fmla="*/ 2886 h 19"/>
                <a:gd name="T32" fmla="*/ 0 w 18"/>
                <a:gd name="T33" fmla="*/ 2458 h 19"/>
                <a:gd name="T34" fmla="*/ 0 w 18"/>
                <a:gd name="T35" fmla="*/ 1684 h 19"/>
                <a:gd name="T36" fmla="*/ 441 w 18"/>
                <a:gd name="T37" fmla="*/ 1262 h 19"/>
                <a:gd name="T38" fmla="*/ 441 w 18"/>
                <a:gd name="T39" fmla="*/ 1262 h 19"/>
                <a:gd name="T40" fmla="*/ 858 w 18"/>
                <a:gd name="T41" fmla="*/ 1262 h 19"/>
                <a:gd name="T42" fmla="*/ 1244 w 18"/>
                <a:gd name="T43" fmla="*/ 865 h 19"/>
                <a:gd name="T44" fmla="*/ 1666 w 18"/>
                <a:gd name="T45" fmla="*/ 444 h 19"/>
                <a:gd name="T46" fmla="*/ 2419 w 18"/>
                <a:gd name="T47" fmla="*/ 0 h 19"/>
                <a:gd name="T48" fmla="*/ 3239 w 18"/>
                <a:gd name="T49" fmla="*/ 0 h 19"/>
                <a:gd name="T50" fmla="*/ 3675 w 18"/>
                <a:gd name="T51" fmla="*/ 865 h 19"/>
                <a:gd name="T52" fmla="*/ 3891 w 18"/>
                <a:gd name="T53" fmla="*/ 2886 h 19"/>
                <a:gd name="T54" fmla="*/ 4704 w 18"/>
                <a:gd name="T55" fmla="*/ 4372 h 19"/>
                <a:gd name="T56" fmla="*/ 5145 w 18"/>
                <a:gd name="T57" fmla="*/ 5176 h 19"/>
                <a:gd name="T58" fmla="*/ 6298 w 18"/>
                <a:gd name="T59" fmla="*/ 6385 h 19"/>
                <a:gd name="T60" fmla="*/ 7146 w 18"/>
                <a:gd name="T61" fmla="*/ 7194 h 19"/>
                <a:gd name="T62" fmla="*/ 6703 w 18"/>
                <a:gd name="T63" fmla="*/ 7194 h 19"/>
                <a:gd name="T64" fmla="*/ 6298 w 18"/>
                <a:gd name="T65" fmla="*/ 7194 h 19"/>
                <a:gd name="T66" fmla="*/ 5448 w 18"/>
                <a:gd name="T67" fmla="*/ 7194 h 19"/>
                <a:gd name="T68" fmla="*/ 4704 w 18"/>
                <a:gd name="T69" fmla="*/ 7649 h 19"/>
                <a:gd name="T70" fmla="*/ 4704 w 18"/>
                <a:gd name="T71" fmla="*/ 6804 h 19"/>
                <a:gd name="T72" fmla="*/ 5145 w 18"/>
                <a:gd name="T73" fmla="*/ 5939 h 19"/>
                <a:gd name="T74" fmla="*/ 5145 w 18"/>
                <a:gd name="T75" fmla="*/ 5620 h 19"/>
                <a:gd name="T76" fmla="*/ 4704 w 18"/>
                <a:gd name="T77" fmla="*/ 5620 h 19"/>
                <a:gd name="T78" fmla="*/ 4328 w 18"/>
                <a:gd name="T79" fmla="*/ 5620 h 19"/>
                <a:gd name="T80" fmla="*/ 3891 w 18"/>
                <a:gd name="T81" fmla="*/ 6385 h 19"/>
                <a:gd name="T82" fmla="*/ 3891 w 18"/>
                <a:gd name="T83" fmla="*/ 7194 h 19"/>
                <a:gd name="T84" fmla="*/ 3675 w 18"/>
                <a:gd name="T85" fmla="*/ 7649 h 19"/>
                <a:gd name="T86" fmla="*/ 3239 w 18"/>
                <a:gd name="T87" fmla="*/ 7649 h 19"/>
                <a:gd name="T88" fmla="*/ 2419 w 18"/>
                <a:gd name="T89" fmla="*/ 7649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9"/>
                <a:gd name="T137" fmla="*/ 18 w 18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4" name="Freeform 681">
              <a:extLst>
                <a:ext uri="{FF2B5EF4-FFF2-40B4-BE49-F238E27FC236}">
                  <a16:creationId xmlns:a16="http://schemas.microsoft.com/office/drawing/2014/main" id="{93436750-7F1B-4130-8A37-73EF5DC3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" y="2788"/>
              <a:ext cx="23" cy="15"/>
            </a:xfrm>
            <a:custGeom>
              <a:avLst/>
              <a:gdLst>
                <a:gd name="T0" fmla="*/ 753 w 12"/>
                <a:gd name="T1" fmla="*/ 2246 h 8"/>
                <a:gd name="T2" fmla="*/ 753 w 12"/>
                <a:gd name="T3" fmla="*/ 1937 h 8"/>
                <a:gd name="T4" fmla="*/ 753 w 12"/>
                <a:gd name="T5" fmla="*/ 1937 h 8"/>
                <a:gd name="T6" fmla="*/ 393 w 12"/>
                <a:gd name="T7" fmla="*/ 1695 h 8"/>
                <a:gd name="T8" fmla="*/ 393 w 12"/>
                <a:gd name="T9" fmla="*/ 1695 h 8"/>
                <a:gd name="T10" fmla="*/ 0 w 12"/>
                <a:gd name="T11" fmla="*/ 1695 h 8"/>
                <a:gd name="T12" fmla="*/ 0 w 12"/>
                <a:gd name="T13" fmla="*/ 1695 h 8"/>
                <a:gd name="T14" fmla="*/ 0 w 12"/>
                <a:gd name="T15" fmla="*/ 1695 h 8"/>
                <a:gd name="T16" fmla="*/ 0 w 12"/>
                <a:gd name="T17" fmla="*/ 1695 h 8"/>
                <a:gd name="T18" fmla="*/ 393 w 12"/>
                <a:gd name="T19" fmla="*/ 1386 h 8"/>
                <a:gd name="T20" fmla="*/ 753 w 12"/>
                <a:gd name="T21" fmla="*/ 1386 h 8"/>
                <a:gd name="T22" fmla="*/ 753 w 12"/>
                <a:gd name="T23" fmla="*/ 1198 h 8"/>
                <a:gd name="T24" fmla="*/ 1443 w 12"/>
                <a:gd name="T25" fmla="*/ 904 h 8"/>
                <a:gd name="T26" fmla="*/ 2175 w 12"/>
                <a:gd name="T27" fmla="*/ 639 h 8"/>
                <a:gd name="T28" fmla="*/ 2373 w 12"/>
                <a:gd name="T29" fmla="*/ 341 h 8"/>
                <a:gd name="T30" fmla="*/ 2766 w 12"/>
                <a:gd name="T31" fmla="*/ 341 h 8"/>
                <a:gd name="T32" fmla="*/ 3134 w 12"/>
                <a:gd name="T33" fmla="*/ 341 h 8"/>
                <a:gd name="T34" fmla="*/ 3416 w 12"/>
                <a:gd name="T35" fmla="*/ 0 h 8"/>
                <a:gd name="T36" fmla="*/ 3416 w 12"/>
                <a:gd name="T37" fmla="*/ 0 h 8"/>
                <a:gd name="T38" fmla="*/ 3831 w 12"/>
                <a:gd name="T39" fmla="*/ 0 h 8"/>
                <a:gd name="T40" fmla="*/ 3831 w 12"/>
                <a:gd name="T41" fmla="*/ 0 h 8"/>
                <a:gd name="T42" fmla="*/ 4169 w 12"/>
                <a:gd name="T43" fmla="*/ 341 h 8"/>
                <a:gd name="T44" fmla="*/ 4169 w 12"/>
                <a:gd name="T45" fmla="*/ 341 h 8"/>
                <a:gd name="T46" fmla="*/ 4169 w 12"/>
                <a:gd name="T47" fmla="*/ 341 h 8"/>
                <a:gd name="T48" fmla="*/ 4169 w 12"/>
                <a:gd name="T49" fmla="*/ 639 h 8"/>
                <a:gd name="T50" fmla="*/ 4169 w 12"/>
                <a:gd name="T51" fmla="*/ 904 h 8"/>
                <a:gd name="T52" fmla="*/ 4169 w 12"/>
                <a:gd name="T53" fmla="*/ 904 h 8"/>
                <a:gd name="T54" fmla="*/ 3831 w 12"/>
                <a:gd name="T55" fmla="*/ 904 h 8"/>
                <a:gd name="T56" fmla="*/ 3831 w 12"/>
                <a:gd name="T57" fmla="*/ 904 h 8"/>
                <a:gd name="T58" fmla="*/ 3416 w 12"/>
                <a:gd name="T59" fmla="*/ 904 h 8"/>
                <a:gd name="T60" fmla="*/ 3416 w 12"/>
                <a:gd name="T61" fmla="*/ 904 h 8"/>
                <a:gd name="T62" fmla="*/ 3134 w 12"/>
                <a:gd name="T63" fmla="*/ 1198 h 8"/>
                <a:gd name="T64" fmla="*/ 3134 w 12"/>
                <a:gd name="T65" fmla="*/ 1198 h 8"/>
                <a:gd name="T66" fmla="*/ 2766 w 12"/>
                <a:gd name="T67" fmla="*/ 1198 h 8"/>
                <a:gd name="T68" fmla="*/ 2373 w 12"/>
                <a:gd name="T69" fmla="*/ 1386 h 8"/>
                <a:gd name="T70" fmla="*/ 2175 w 12"/>
                <a:gd name="T71" fmla="*/ 1386 h 8"/>
                <a:gd name="T72" fmla="*/ 2175 w 12"/>
                <a:gd name="T73" fmla="*/ 1695 h 8"/>
                <a:gd name="T74" fmla="*/ 1443 w 12"/>
                <a:gd name="T75" fmla="*/ 1695 h 8"/>
                <a:gd name="T76" fmla="*/ 1135 w 12"/>
                <a:gd name="T77" fmla="*/ 1937 h 8"/>
                <a:gd name="T78" fmla="*/ 753 w 12"/>
                <a:gd name="T79" fmla="*/ 2246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8"/>
                <a:gd name="T122" fmla="*/ 12 w 12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5" name="Freeform 682">
              <a:extLst>
                <a:ext uri="{FF2B5EF4-FFF2-40B4-BE49-F238E27FC236}">
                  <a16:creationId xmlns:a16="http://schemas.microsoft.com/office/drawing/2014/main" id="{D2FF3459-3C16-4849-83AD-DA4A08ACF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" y="2699"/>
              <a:ext cx="67" cy="99"/>
            </a:xfrm>
            <a:custGeom>
              <a:avLst/>
              <a:gdLst>
                <a:gd name="T0" fmla="*/ 7721 w 34"/>
                <a:gd name="T1" fmla="*/ 23382 h 50"/>
                <a:gd name="T2" fmla="*/ 6802 w 34"/>
                <a:gd name="T3" fmla="*/ 22883 h 50"/>
                <a:gd name="T4" fmla="*/ 5853 w 34"/>
                <a:gd name="T5" fmla="*/ 21942 h 50"/>
                <a:gd name="T6" fmla="*/ 4958 w 34"/>
                <a:gd name="T7" fmla="*/ 20546 h 50"/>
                <a:gd name="T8" fmla="*/ 4038 w 34"/>
                <a:gd name="T9" fmla="*/ 19105 h 50"/>
                <a:gd name="T10" fmla="*/ 3216 w 34"/>
                <a:gd name="T11" fmla="*/ 17293 h 50"/>
                <a:gd name="T12" fmla="*/ 2296 w 34"/>
                <a:gd name="T13" fmla="*/ 14882 h 50"/>
                <a:gd name="T14" fmla="*/ 1401 w 34"/>
                <a:gd name="T15" fmla="*/ 11326 h 50"/>
                <a:gd name="T16" fmla="*/ 948 w 34"/>
                <a:gd name="T17" fmla="*/ 8484 h 50"/>
                <a:gd name="T18" fmla="*/ 481 w 34"/>
                <a:gd name="T19" fmla="*/ 6574 h 50"/>
                <a:gd name="T20" fmla="*/ 0 w 34"/>
                <a:gd name="T21" fmla="*/ 4752 h 50"/>
                <a:gd name="T22" fmla="*/ 0 w 34"/>
                <a:gd name="T23" fmla="*/ 3320 h 50"/>
                <a:gd name="T24" fmla="*/ 0 w 34"/>
                <a:gd name="T25" fmla="*/ 2400 h 50"/>
                <a:gd name="T26" fmla="*/ 0 w 34"/>
                <a:gd name="T27" fmla="*/ 1459 h 50"/>
                <a:gd name="T28" fmla="*/ 0 w 34"/>
                <a:gd name="T29" fmla="*/ 968 h 50"/>
                <a:gd name="T30" fmla="*/ 481 w 34"/>
                <a:gd name="T31" fmla="*/ 489 h 50"/>
                <a:gd name="T32" fmla="*/ 1401 w 34"/>
                <a:gd name="T33" fmla="*/ 0 h 50"/>
                <a:gd name="T34" fmla="*/ 1868 w 34"/>
                <a:gd name="T35" fmla="*/ 0 h 50"/>
                <a:gd name="T36" fmla="*/ 2761 w 34"/>
                <a:gd name="T37" fmla="*/ 0 h 50"/>
                <a:gd name="T38" fmla="*/ 3681 w 34"/>
                <a:gd name="T39" fmla="*/ 0 h 50"/>
                <a:gd name="T40" fmla="*/ 4038 w 34"/>
                <a:gd name="T41" fmla="*/ 4285 h 50"/>
                <a:gd name="T42" fmla="*/ 4958 w 34"/>
                <a:gd name="T43" fmla="*/ 8973 h 50"/>
                <a:gd name="T44" fmla="*/ 5853 w 34"/>
                <a:gd name="T45" fmla="*/ 13506 h 50"/>
                <a:gd name="T46" fmla="*/ 7721 w 34"/>
                <a:gd name="T47" fmla="*/ 17767 h 50"/>
                <a:gd name="T48" fmla="*/ 7957 w 34"/>
                <a:gd name="T49" fmla="*/ 18133 h 50"/>
                <a:gd name="T50" fmla="*/ 8915 w 34"/>
                <a:gd name="T51" fmla="*/ 18630 h 50"/>
                <a:gd name="T52" fmla="*/ 9366 w 34"/>
                <a:gd name="T53" fmla="*/ 18630 h 50"/>
                <a:gd name="T54" fmla="*/ 10255 w 34"/>
                <a:gd name="T55" fmla="*/ 18630 h 50"/>
                <a:gd name="T56" fmla="*/ 10722 w 34"/>
                <a:gd name="T57" fmla="*/ 18133 h 50"/>
                <a:gd name="T58" fmla="*/ 11534 w 34"/>
                <a:gd name="T59" fmla="*/ 17293 h 50"/>
                <a:gd name="T60" fmla="*/ 12488 w 34"/>
                <a:gd name="T61" fmla="*/ 16341 h 50"/>
                <a:gd name="T62" fmla="*/ 12923 w 34"/>
                <a:gd name="T63" fmla="*/ 15369 h 50"/>
                <a:gd name="T64" fmla="*/ 13812 w 34"/>
                <a:gd name="T65" fmla="*/ 14882 h 50"/>
                <a:gd name="T66" fmla="*/ 14295 w 34"/>
                <a:gd name="T67" fmla="*/ 14446 h 50"/>
                <a:gd name="T68" fmla="*/ 14760 w 34"/>
                <a:gd name="T69" fmla="*/ 14446 h 50"/>
                <a:gd name="T70" fmla="*/ 14760 w 34"/>
                <a:gd name="T71" fmla="*/ 14882 h 50"/>
                <a:gd name="T72" fmla="*/ 15215 w 34"/>
                <a:gd name="T73" fmla="*/ 16341 h 50"/>
                <a:gd name="T74" fmla="*/ 14760 w 34"/>
                <a:gd name="T75" fmla="*/ 17767 h 50"/>
                <a:gd name="T76" fmla="*/ 14760 w 34"/>
                <a:gd name="T77" fmla="*/ 19105 h 50"/>
                <a:gd name="T78" fmla="*/ 13812 w 34"/>
                <a:gd name="T79" fmla="*/ 20057 h 50"/>
                <a:gd name="T80" fmla="*/ 13812 w 34"/>
                <a:gd name="T81" fmla="*/ 19602 h 50"/>
                <a:gd name="T82" fmla="*/ 13812 w 34"/>
                <a:gd name="T83" fmla="*/ 19602 h 50"/>
                <a:gd name="T84" fmla="*/ 13404 w 34"/>
                <a:gd name="T85" fmla="*/ 19602 h 50"/>
                <a:gd name="T86" fmla="*/ 12488 w 34"/>
                <a:gd name="T87" fmla="*/ 20966 h 50"/>
                <a:gd name="T88" fmla="*/ 11171 w 34"/>
                <a:gd name="T89" fmla="*/ 22425 h 50"/>
                <a:gd name="T90" fmla="*/ 10722 w 34"/>
                <a:gd name="T91" fmla="*/ 22883 h 50"/>
                <a:gd name="T92" fmla="*/ 9770 w 34"/>
                <a:gd name="T93" fmla="*/ 23382 h 50"/>
                <a:gd name="T94" fmla="*/ 8915 w 34"/>
                <a:gd name="T95" fmla="*/ 23382 h 50"/>
                <a:gd name="T96" fmla="*/ 7957 w 34"/>
                <a:gd name="T97" fmla="*/ 23382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0"/>
                <a:gd name="T149" fmla="*/ 34 w 34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6" name="Freeform 683">
              <a:extLst>
                <a:ext uri="{FF2B5EF4-FFF2-40B4-BE49-F238E27FC236}">
                  <a16:creationId xmlns:a16="http://schemas.microsoft.com/office/drawing/2014/main" id="{8B147BA2-AB9E-48E6-A5BC-A3C37B47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2778"/>
              <a:ext cx="19" cy="18"/>
            </a:xfrm>
            <a:custGeom>
              <a:avLst/>
              <a:gdLst>
                <a:gd name="T0" fmla="*/ 365 w 10"/>
                <a:gd name="T1" fmla="*/ 4608 h 9"/>
                <a:gd name="T2" fmla="*/ 0 w 10"/>
                <a:gd name="T3" fmla="*/ 4096 h 9"/>
                <a:gd name="T4" fmla="*/ 365 w 10"/>
                <a:gd name="T5" fmla="*/ 3584 h 9"/>
                <a:gd name="T6" fmla="*/ 365 w 10"/>
                <a:gd name="T7" fmla="*/ 3072 h 9"/>
                <a:gd name="T8" fmla="*/ 365 w 10"/>
                <a:gd name="T9" fmla="*/ 3072 h 9"/>
                <a:gd name="T10" fmla="*/ 694 w 10"/>
                <a:gd name="T11" fmla="*/ 2560 h 9"/>
                <a:gd name="T12" fmla="*/ 694 w 10"/>
                <a:gd name="T13" fmla="*/ 2048 h 9"/>
                <a:gd name="T14" fmla="*/ 990 w 10"/>
                <a:gd name="T15" fmla="*/ 1536 h 9"/>
                <a:gd name="T16" fmla="*/ 1317 w 10"/>
                <a:gd name="T17" fmla="*/ 1024 h 9"/>
                <a:gd name="T18" fmla="*/ 1317 w 10"/>
                <a:gd name="T19" fmla="*/ 1024 h 9"/>
                <a:gd name="T20" fmla="*/ 1678 w 10"/>
                <a:gd name="T21" fmla="*/ 512 h 9"/>
                <a:gd name="T22" fmla="*/ 1881 w 10"/>
                <a:gd name="T23" fmla="*/ 0 h 9"/>
                <a:gd name="T24" fmla="*/ 2202 w 10"/>
                <a:gd name="T25" fmla="*/ 0 h 9"/>
                <a:gd name="T26" fmla="*/ 2502 w 10"/>
                <a:gd name="T27" fmla="*/ 0 h 9"/>
                <a:gd name="T28" fmla="*/ 2867 w 10"/>
                <a:gd name="T29" fmla="*/ 0 h 9"/>
                <a:gd name="T30" fmla="*/ 2867 w 10"/>
                <a:gd name="T31" fmla="*/ 0 h 9"/>
                <a:gd name="T32" fmla="*/ 3188 w 10"/>
                <a:gd name="T33" fmla="*/ 0 h 9"/>
                <a:gd name="T34" fmla="*/ 3188 w 10"/>
                <a:gd name="T35" fmla="*/ 0 h 9"/>
                <a:gd name="T36" fmla="*/ 2867 w 10"/>
                <a:gd name="T37" fmla="*/ 1024 h 9"/>
                <a:gd name="T38" fmla="*/ 2502 w 10"/>
                <a:gd name="T39" fmla="*/ 1536 h 9"/>
                <a:gd name="T40" fmla="*/ 1678 w 10"/>
                <a:gd name="T41" fmla="*/ 2560 h 9"/>
                <a:gd name="T42" fmla="*/ 990 w 10"/>
                <a:gd name="T43" fmla="*/ 3072 h 9"/>
                <a:gd name="T44" fmla="*/ 694 w 10"/>
                <a:gd name="T45" fmla="*/ 4096 h 9"/>
                <a:gd name="T46" fmla="*/ 365 w 10"/>
                <a:gd name="T47" fmla="*/ 4608 h 9"/>
                <a:gd name="T48" fmla="*/ 365 w 10"/>
                <a:gd name="T49" fmla="*/ 4608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9"/>
                <a:gd name="T77" fmla="*/ 10 w 10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7" name="Freeform 684">
              <a:extLst>
                <a:ext uri="{FF2B5EF4-FFF2-40B4-BE49-F238E27FC236}">
                  <a16:creationId xmlns:a16="http://schemas.microsoft.com/office/drawing/2014/main" id="{CCC9C442-63E7-4B95-A629-7D28646C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774"/>
              <a:ext cx="6" cy="6"/>
            </a:xfrm>
            <a:custGeom>
              <a:avLst/>
              <a:gdLst>
                <a:gd name="T0" fmla="*/ 0 w 3"/>
                <a:gd name="T1" fmla="*/ 1536 h 3"/>
                <a:gd name="T2" fmla="*/ 0 w 3"/>
                <a:gd name="T3" fmla="*/ 1536 h 3"/>
                <a:gd name="T4" fmla="*/ 512 w 3"/>
                <a:gd name="T5" fmla="*/ 1024 h 3"/>
                <a:gd name="T6" fmla="*/ 512 w 3"/>
                <a:gd name="T7" fmla="*/ 512 h 3"/>
                <a:gd name="T8" fmla="*/ 1024 w 3"/>
                <a:gd name="T9" fmla="*/ 512 h 3"/>
                <a:gd name="T10" fmla="*/ 1536 w 3"/>
                <a:gd name="T11" fmla="*/ 0 h 3"/>
                <a:gd name="T12" fmla="*/ 1536 w 3"/>
                <a:gd name="T13" fmla="*/ 0 h 3"/>
                <a:gd name="T14" fmla="*/ 1536 w 3"/>
                <a:gd name="T15" fmla="*/ 512 h 3"/>
                <a:gd name="T16" fmla="*/ 1536 w 3"/>
                <a:gd name="T17" fmla="*/ 512 h 3"/>
                <a:gd name="T18" fmla="*/ 1536 w 3"/>
                <a:gd name="T19" fmla="*/ 512 h 3"/>
                <a:gd name="T20" fmla="*/ 1024 w 3"/>
                <a:gd name="T21" fmla="*/ 512 h 3"/>
                <a:gd name="T22" fmla="*/ 1024 w 3"/>
                <a:gd name="T23" fmla="*/ 1024 h 3"/>
                <a:gd name="T24" fmla="*/ 512 w 3"/>
                <a:gd name="T25" fmla="*/ 1536 h 3"/>
                <a:gd name="T26" fmla="*/ 0 w 3"/>
                <a:gd name="T27" fmla="*/ 1536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8" name="Freeform 685">
              <a:extLst>
                <a:ext uri="{FF2B5EF4-FFF2-40B4-BE49-F238E27FC236}">
                  <a16:creationId xmlns:a16="http://schemas.microsoft.com/office/drawing/2014/main" id="{0A317C1A-8AD1-41A7-9367-AFE5E6C0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2762"/>
              <a:ext cx="8" cy="8"/>
            </a:xfrm>
            <a:custGeom>
              <a:avLst/>
              <a:gdLst>
                <a:gd name="T0" fmla="*/ 1536 w 4"/>
                <a:gd name="T1" fmla="*/ 2048 h 4"/>
                <a:gd name="T2" fmla="*/ 1536 w 4"/>
                <a:gd name="T3" fmla="*/ 2048 h 4"/>
                <a:gd name="T4" fmla="*/ 1024 w 4"/>
                <a:gd name="T5" fmla="*/ 2048 h 4"/>
                <a:gd name="T6" fmla="*/ 512 w 4"/>
                <a:gd name="T7" fmla="*/ 2048 h 4"/>
                <a:gd name="T8" fmla="*/ 512 w 4"/>
                <a:gd name="T9" fmla="*/ 1536 h 4"/>
                <a:gd name="T10" fmla="*/ 0 w 4"/>
                <a:gd name="T11" fmla="*/ 1536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0 h 4"/>
                <a:gd name="T18" fmla="*/ 512 w 4"/>
                <a:gd name="T19" fmla="*/ 512 h 4"/>
                <a:gd name="T20" fmla="*/ 1024 w 4"/>
                <a:gd name="T21" fmla="*/ 1024 h 4"/>
                <a:gd name="T22" fmla="*/ 1024 w 4"/>
                <a:gd name="T23" fmla="*/ 1024 h 4"/>
                <a:gd name="T24" fmla="*/ 1536 w 4"/>
                <a:gd name="T25" fmla="*/ 1536 h 4"/>
                <a:gd name="T26" fmla="*/ 1536 w 4"/>
                <a:gd name="T27" fmla="*/ 1536 h 4"/>
                <a:gd name="T28" fmla="*/ 2048 w 4"/>
                <a:gd name="T29" fmla="*/ 2048 h 4"/>
                <a:gd name="T30" fmla="*/ 1536 w 4"/>
                <a:gd name="T31" fmla="*/ 2048 h 4"/>
                <a:gd name="T32" fmla="*/ 1536 w 4"/>
                <a:gd name="T33" fmla="*/ 2048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79" name="Freeform 686">
              <a:extLst>
                <a:ext uri="{FF2B5EF4-FFF2-40B4-BE49-F238E27FC236}">
                  <a16:creationId xmlns:a16="http://schemas.microsoft.com/office/drawing/2014/main" id="{3F8DC04C-C36D-42F5-8110-858FCF8F9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" y="2705"/>
              <a:ext cx="57" cy="61"/>
            </a:xfrm>
            <a:custGeom>
              <a:avLst/>
              <a:gdLst>
                <a:gd name="T0" fmla="*/ 6926 w 29"/>
                <a:gd name="T1" fmla="*/ 13692 h 31"/>
                <a:gd name="T2" fmla="*/ 4898 w 29"/>
                <a:gd name="T3" fmla="*/ 13251 h 31"/>
                <a:gd name="T4" fmla="*/ 1793 w 29"/>
                <a:gd name="T5" fmla="*/ 12779 h 31"/>
                <a:gd name="T6" fmla="*/ 0 w 29"/>
                <a:gd name="T7" fmla="*/ 12779 h 31"/>
                <a:gd name="T8" fmla="*/ 0 w 29"/>
                <a:gd name="T9" fmla="*/ 11887 h 31"/>
                <a:gd name="T10" fmla="*/ 464 w 29"/>
                <a:gd name="T11" fmla="*/ 11887 h 31"/>
                <a:gd name="T12" fmla="*/ 464 w 29"/>
                <a:gd name="T13" fmla="*/ 11438 h 31"/>
                <a:gd name="T14" fmla="*/ 1376 w 29"/>
                <a:gd name="T15" fmla="*/ 10508 h 31"/>
                <a:gd name="T16" fmla="*/ 2705 w 29"/>
                <a:gd name="T17" fmla="*/ 8817 h 31"/>
                <a:gd name="T18" fmla="*/ 4434 w 29"/>
                <a:gd name="T19" fmla="*/ 5813 h 31"/>
                <a:gd name="T20" fmla="*/ 5779 w 29"/>
                <a:gd name="T21" fmla="*/ 2714 h 31"/>
                <a:gd name="T22" fmla="*/ 6926 w 29"/>
                <a:gd name="T23" fmla="*/ 0 h 31"/>
                <a:gd name="T24" fmla="*/ 9971 w 29"/>
                <a:gd name="T25" fmla="*/ 0 h 31"/>
                <a:gd name="T26" fmla="*/ 9971 w 29"/>
                <a:gd name="T27" fmla="*/ 464 h 31"/>
                <a:gd name="T28" fmla="*/ 9627 w 29"/>
                <a:gd name="T29" fmla="*/ 913 h 31"/>
                <a:gd name="T30" fmla="*/ 8715 w 29"/>
                <a:gd name="T31" fmla="*/ 1797 h 31"/>
                <a:gd name="T32" fmla="*/ 7386 w 29"/>
                <a:gd name="T33" fmla="*/ 2714 h 31"/>
                <a:gd name="T34" fmla="*/ 6447 w 29"/>
                <a:gd name="T35" fmla="*/ 3536 h 31"/>
                <a:gd name="T36" fmla="*/ 6926 w 29"/>
                <a:gd name="T37" fmla="*/ 3536 h 31"/>
                <a:gd name="T38" fmla="*/ 8239 w 29"/>
                <a:gd name="T39" fmla="*/ 2714 h 31"/>
                <a:gd name="T40" fmla="*/ 9179 w 29"/>
                <a:gd name="T41" fmla="*/ 2277 h 31"/>
                <a:gd name="T42" fmla="*/ 9627 w 29"/>
                <a:gd name="T43" fmla="*/ 1797 h 31"/>
                <a:gd name="T44" fmla="*/ 9971 w 29"/>
                <a:gd name="T45" fmla="*/ 1797 h 31"/>
                <a:gd name="T46" fmla="*/ 10451 w 29"/>
                <a:gd name="T47" fmla="*/ 1797 h 31"/>
                <a:gd name="T48" fmla="*/ 10451 w 29"/>
                <a:gd name="T49" fmla="*/ 2714 h 31"/>
                <a:gd name="T50" fmla="*/ 9971 w 29"/>
                <a:gd name="T51" fmla="*/ 4016 h 31"/>
                <a:gd name="T52" fmla="*/ 9179 w 29"/>
                <a:gd name="T53" fmla="*/ 4929 h 31"/>
                <a:gd name="T54" fmla="*/ 8239 w 29"/>
                <a:gd name="T55" fmla="*/ 5813 h 31"/>
                <a:gd name="T56" fmla="*/ 8715 w 29"/>
                <a:gd name="T57" fmla="*/ 6277 h 31"/>
                <a:gd name="T58" fmla="*/ 9179 w 29"/>
                <a:gd name="T59" fmla="*/ 5813 h 31"/>
                <a:gd name="T60" fmla="*/ 9627 w 29"/>
                <a:gd name="T61" fmla="*/ 5340 h 31"/>
                <a:gd name="T62" fmla="*/ 9627 w 29"/>
                <a:gd name="T63" fmla="*/ 4929 h 31"/>
                <a:gd name="T64" fmla="*/ 9971 w 29"/>
                <a:gd name="T65" fmla="*/ 4481 h 31"/>
                <a:gd name="T66" fmla="*/ 10451 w 29"/>
                <a:gd name="T67" fmla="*/ 4016 h 31"/>
                <a:gd name="T68" fmla="*/ 10451 w 29"/>
                <a:gd name="T69" fmla="*/ 3536 h 31"/>
                <a:gd name="T70" fmla="*/ 10883 w 29"/>
                <a:gd name="T71" fmla="*/ 4016 h 31"/>
                <a:gd name="T72" fmla="*/ 11359 w 29"/>
                <a:gd name="T73" fmla="*/ 5813 h 31"/>
                <a:gd name="T74" fmla="*/ 11764 w 29"/>
                <a:gd name="T75" fmla="*/ 7902 h 31"/>
                <a:gd name="T76" fmla="*/ 12239 w 29"/>
                <a:gd name="T77" fmla="*/ 10508 h 31"/>
                <a:gd name="T78" fmla="*/ 12672 w 29"/>
                <a:gd name="T79" fmla="*/ 11438 h 31"/>
                <a:gd name="T80" fmla="*/ 12672 w 29"/>
                <a:gd name="T81" fmla="*/ 12779 h 31"/>
                <a:gd name="T82" fmla="*/ 11359 w 29"/>
                <a:gd name="T83" fmla="*/ 13251 h 31"/>
                <a:gd name="T84" fmla="*/ 10451 w 29"/>
                <a:gd name="T85" fmla="*/ 13692 h 31"/>
                <a:gd name="T86" fmla="*/ 9179 w 29"/>
                <a:gd name="T87" fmla="*/ 13692 h 31"/>
                <a:gd name="T88" fmla="*/ 8239 w 29"/>
                <a:gd name="T89" fmla="*/ 1369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"/>
                <a:gd name="T136" fmla="*/ 0 h 31"/>
                <a:gd name="T137" fmla="*/ 29 w 29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0" name="Freeform 687">
              <a:extLst>
                <a:ext uri="{FF2B5EF4-FFF2-40B4-BE49-F238E27FC236}">
                  <a16:creationId xmlns:a16="http://schemas.microsoft.com/office/drawing/2014/main" id="{C662D4B9-C356-4C48-8467-549F68EF4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552"/>
              <a:ext cx="81" cy="208"/>
            </a:xfrm>
            <a:custGeom>
              <a:avLst/>
              <a:gdLst>
                <a:gd name="T0" fmla="*/ 5542 w 41"/>
                <a:gd name="T1" fmla="*/ 48848 h 105"/>
                <a:gd name="T2" fmla="*/ 3732 w 41"/>
                <a:gd name="T3" fmla="*/ 48353 h 105"/>
                <a:gd name="T4" fmla="*/ 2373 w 41"/>
                <a:gd name="T5" fmla="*/ 47864 h 105"/>
                <a:gd name="T6" fmla="*/ 484 w 41"/>
                <a:gd name="T7" fmla="*/ 46953 h 105"/>
                <a:gd name="T8" fmla="*/ 0 w 41"/>
                <a:gd name="T9" fmla="*/ 46461 h 105"/>
                <a:gd name="T10" fmla="*/ 0 w 41"/>
                <a:gd name="T11" fmla="*/ 45996 h 105"/>
                <a:gd name="T12" fmla="*/ 956 w 41"/>
                <a:gd name="T13" fmla="*/ 45520 h 105"/>
                <a:gd name="T14" fmla="*/ 1420 w 41"/>
                <a:gd name="T15" fmla="*/ 44536 h 105"/>
                <a:gd name="T16" fmla="*/ 1889 w 41"/>
                <a:gd name="T17" fmla="*/ 43563 h 105"/>
                <a:gd name="T18" fmla="*/ 2805 w 41"/>
                <a:gd name="T19" fmla="*/ 41760 h 105"/>
                <a:gd name="T20" fmla="*/ 4220 w 41"/>
                <a:gd name="T21" fmla="*/ 39403 h 105"/>
                <a:gd name="T22" fmla="*/ 5058 w 41"/>
                <a:gd name="T23" fmla="*/ 36971 h 105"/>
                <a:gd name="T24" fmla="*/ 6014 w 41"/>
                <a:gd name="T25" fmla="*/ 34383 h 105"/>
                <a:gd name="T26" fmla="*/ 6948 w 41"/>
                <a:gd name="T27" fmla="*/ 32935 h 105"/>
                <a:gd name="T28" fmla="*/ 7373 w 41"/>
                <a:gd name="T29" fmla="*/ 31475 h 105"/>
                <a:gd name="T30" fmla="*/ 7373 w 41"/>
                <a:gd name="T31" fmla="*/ 31127 h 105"/>
                <a:gd name="T32" fmla="*/ 7857 w 41"/>
                <a:gd name="T33" fmla="*/ 30138 h 105"/>
                <a:gd name="T34" fmla="*/ 7857 w 41"/>
                <a:gd name="T35" fmla="*/ 29195 h 105"/>
                <a:gd name="T36" fmla="*/ 8337 w 41"/>
                <a:gd name="T37" fmla="*/ 26842 h 105"/>
                <a:gd name="T38" fmla="*/ 8789 w 41"/>
                <a:gd name="T39" fmla="*/ 23454 h 105"/>
                <a:gd name="T40" fmla="*/ 9262 w 41"/>
                <a:gd name="T41" fmla="*/ 19653 h 105"/>
                <a:gd name="T42" fmla="*/ 9262 w 41"/>
                <a:gd name="T43" fmla="*/ 15889 h 105"/>
                <a:gd name="T44" fmla="*/ 8789 w 41"/>
                <a:gd name="T45" fmla="*/ 12322 h 105"/>
                <a:gd name="T46" fmla="*/ 8337 w 41"/>
                <a:gd name="T47" fmla="*/ 10889 h 105"/>
                <a:gd name="T48" fmla="*/ 8337 w 41"/>
                <a:gd name="T49" fmla="*/ 8994 h 105"/>
                <a:gd name="T50" fmla="*/ 7373 w 41"/>
                <a:gd name="T51" fmla="*/ 7561 h 105"/>
                <a:gd name="T52" fmla="*/ 6948 w 41"/>
                <a:gd name="T53" fmla="*/ 5729 h 105"/>
                <a:gd name="T54" fmla="*/ 6014 w 41"/>
                <a:gd name="T55" fmla="*/ 4297 h 105"/>
                <a:gd name="T56" fmla="*/ 5542 w 41"/>
                <a:gd name="T57" fmla="*/ 3328 h 105"/>
                <a:gd name="T58" fmla="*/ 6014 w 41"/>
                <a:gd name="T59" fmla="*/ 2401 h 105"/>
                <a:gd name="T60" fmla="*/ 6948 w 41"/>
                <a:gd name="T61" fmla="*/ 1927 h 105"/>
                <a:gd name="T62" fmla="*/ 8789 w 41"/>
                <a:gd name="T63" fmla="*/ 973 h 105"/>
                <a:gd name="T64" fmla="*/ 11413 w 41"/>
                <a:gd name="T65" fmla="*/ 491 h 105"/>
                <a:gd name="T66" fmla="*/ 13727 w 41"/>
                <a:gd name="T67" fmla="*/ 0 h 105"/>
                <a:gd name="T68" fmla="*/ 15975 w 41"/>
                <a:gd name="T69" fmla="*/ 1460 h 105"/>
                <a:gd name="T70" fmla="*/ 16882 w 41"/>
                <a:gd name="T71" fmla="*/ 4297 h 105"/>
                <a:gd name="T72" fmla="*/ 17852 w 41"/>
                <a:gd name="T73" fmla="*/ 7084 h 105"/>
                <a:gd name="T74" fmla="*/ 18298 w 41"/>
                <a:gd name="T75" fmla="*/ 10406 h 105"/>
                <a:gd name="T76" fmla="*/ 18298 w 41"/>
                <a:gd name="T77" fmla="*/ 13550 h 105"/>
                <a:gd name="T78" fmla="*/ 18786 w 41"/>
                <a:gd name="T79" fmla="*/ 16386 h 105"/>
                <a:gd name="T80" fmla="*/ 18298 w 41"/>
                <a:gd name="T81" fmla="*/ 19653 h 105"/>
                <a:gd name="T82" fmla="*/ 17852 w 41"/>
                <a:gd name="T83" fmla="*/ 22979 h 105"/>
                <a:gd name="T84" fmla="*/ 17364 w 41"/>
                <a:gd name="T85" fmla="*/ 26359 h 105"/>
                <a:gd name="T86" fmla="*/ 16471 w 41"/>
                <a:gd name="T87" fmla="*/ 29671 h 105"/>
                <a:gd name="T88" fmla="*/ 15522 w 41"/>
                <a:gd name="T89" fmla="*/ 32460 h 105"/>
                <a:gd name="T90" fmla="*/ 14566 w 41"/>
                <a:gd name="T91" fmla="*/ 35788 h 105"/>
                <a:gd name="T92" fmla="*/ 13270 w 41"/>
                <a:gd name="T93" fmla="*/ 38432 h 105"/>
                <a:gd name="T94" fmla="*/ 11881 w 41"/>
                <a:gd name="T95" fmla="*/ 41271 h 105"/>
                <a:gd name="T96" fmla="*/ 10481 w 41"/>
                <a:gd name="T97" fmla="*/ 44044 h 105"/>
                <a:gd name="T98" fmla="*/ 8789 w 41"/>
                <a:gd name="T99" fmla="*/ 46953 h 105"/>
                <a:gd name="T100" fmla="*/ 7373 w 41"/>
                <a:gd name="T101" fmla="*/ 48848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"/>
                <a:gd name="T154" fmla="*/ 0 h 105"/>
                <a:gd name="T155" fmla="*/ 41 w 4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1" name="Freeform 688">
              <a:extLst>
                <a:ext uri="{FF2B5EF4-FFF2-40B4-BE49-F238E27FC236}">
                  <a16:creationId xmlns:a16="http://schemas.microsoft.com/office/drawing/2014/main" id="{CA029B51-6D39-4E84-982C-34DAD034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574"/>
              <a:ext cx="95" cy="182"/>
            </a:xfrm>
            <a:custGeom>
              <a:avLst/>
              <a:gdLst>
                <a:gd name="T0" fmla="*/ 0 w 48"/>
                <a:gd name="T1" fmla="*/ 42208 h 92"/>
                <a:gd name="T2" fmla="*/ 0 w 48"/>
                <a:gd name="T3" fmla="*/ 41225 h 92"/>
                <a:gd name="T4" fmla="*/ 489 w 48"/>
                <a:gd name="T5" fmla="*/ 40814 h 92"/>
                <a:gd name="T6" fmla="*/ 1457 w 48"/>
                <a:gd name="T7" fmla="*/ 39864 h 92"/>
                <a:gd name="T8" fmla="*/ 2397 w 48"/>
                <a:gd name="T9" fmla="*/ 38904 h 92"/>
                <a:gd name="T10" fmla="*/ 3792 w 48"/>
                <a:gd name="T11" fmla="*/ 36635 h 92"/>
                <a:gd name="T12" fmla="*/ 5708 w 48"/>
                <a:gd name="T13" fmla="*/ 32835 h 92"/>
                <a:gd name="T14" fmla="*/ 7505 w 48"/>
                <a:gd name="T15" fmla="*/ 29791 h 92"/>
                <a:gd name="T16" fmla="*/ 8473 w 48"/>
                <a:gd name="T17" fmla="*/ 28364 h 92"/>
                <a:gd name="T18" fmla="*/ 8900 w 48"/>
                <a:gd name="T19" fmla="*/ 26910 h 92"/>
                <a:gd name="T20" fmla="*/ 9389 w 48"/>
                <a:gd name="T21" fmla="*/ 24627 h 92"/>
                <a:gd name="T22" fmla="*/ 10325 w 48"/>
                <a:gd name="T23" fmla="*/ 19911 h 92"/>
                <a:gd name="T24" fmla="*/ 10814 w 48"/>
                <a:gd name="T25" fmla="*/ 14809 h 92"/>
                <a:gd name="T26" fmla="*/ 10814 w 48"/>
                <a:gd name="T27" fmla="*/ 9814 h 92"/>
                <a:gd name="T28" fmla="*/ 10325 w 48"/>
                <a:gd name="T29" fmla="*/ 5209 h 92"/>
                <a:gd name="T30" fmla="*/ 9868 w 48"/>
                <a:gd name="T31" fmla="*/ 2817 h 92"/>
                <a:gd name="T32" fmla="*/ 9389 w 48"/>
                <a:gd name="T33" fmla="*/ 967 h 92"/>
                <a:gd name="T34" fmla="*/ 9389 w 48"/>
                <a:gd name="T35" fmla="*/ 489 h 92"/>
                <a:gd name="T36" fmla="*/ 11297 w 48"/>
                <a:gd name="T37" fmla="*/ 1913 h 92"/>
                <a:gd name="T38" fmla="*/ 12962 w 48"/>
                <a:gd name="T39" fmla="*/ 3784 h 92"/>
                <a:gd name="T40" fmla="*/ 14357 w 48"/>
                <a:gd name="T41" fmla="*/ 5573 h 92"/>
                <a:gd name="T42" fmla="*/ 15327 w 48"/>
                <a:gd name="T43" fmla="*/ 7968 h 92"/>
                <a:gd name="T44" fmla="*/ 15821 w 48"/>
                <a:gd name="T45" fmla="*/ 9814 h 92"/>
                <a:gd name="T46" fmla="*/ 16279 w 48"/>
                <a:gd name="T47" fmla="*/ 10305 h 92"/>
                <a:gd name="T48" fmla="*/ 17615 w 48"/>
                <a:gd name="T49" fmla="*/ 10785 h 92"/>
                <a:gd name="T50" fmla="*/ 19042 w 48"/>
                <a:gd name="T51" fmla="*/ 10305 h 92"/>
                <a:gd name="T52" fmla="*/ 20009 w 48"/>
                <a:gd name="T53" fmla="*/ 8880 h 92"/>
                <a:gd name="T54" fmla="*/ 21862 w 48"/>
                <a:gd name="T55" fmla="*/ 6997 h 92"/>
                <a:gd name="T56" fmla="*/ 21862 w 48"/>
                <a:gd name="T57" fmla="*/ 7486 h 92"/>
                <a:gd name="T58" fmla="*/ 20934 w 48"/>
                <a:gd name="T59" fmla="*/ 10785 h 92"/>
                <a:gd name="T60" fmla="*/ 20435 w 48"/>
                <a:gd name="T61" fmla="*/ 11990 h 92"/>
                <a:gd name="T62" fmla="*/ 19042 w 48"/>
                <a:gd name="T63" fmla="*/ 13415 h 92"/>
                <a:gd name="T64" fmla="*/ 17126 w 48"/>
                <a:gd name="T65" fmla="*/ 14809 h 92"/>
                <a:gd name="T66" fmla="*/ 17126 w 48"/>
                <a:gd name="T67" fmla="*/ 16234 h 92"/>
                <a:gd name="T68" fmla="*/ 16769 w 48"/>
                <a:gd name="T69" fmla="*/ 20839 h 92"/>
                <a:gd name="T70" fmla="*/ 15821 w 48"/>
                <a:gd name="T71" fmla="*/ 24627 h 92"/>
                <a:gd name="T72" fmla="*/ 14357 w 48"/>
                <a:gd name="T73" fmla="*/ 28839 h 92"/>
                <a:gd name="T74" fmla="*/ 12502 w 48"/>
                <a:gd name="T75" fmla="*/ 32360 h 92"/>
                <a:gd name="T76" fmla="*/ 11297 w 48"/>
                <a:gd name="T77" fmla="*/ 33816 h 92"/>
                <a:gd name="T78" fmla="*/ 9389 w 48"/>
                <a:gd name="T79" fmla="*/ 35652 h 92"/>
                <a:gd name="T80" fmla="*/ 8900 w 48"/>
                <a:gd name="T81" fmla="*/ 35652 h 92"/>
                <a:gd name="T82" fmla="*/ 7994 w 48"/>
                <a:gd name="T83" fmla="*/ 36149 h 92"/>
                <a:gd name="T84" fmla="*/ 6549 w 48"/>
                <a:gd name="T85" fmla="*/ 36149 h 92"/>
                <a:gd name="T86" fmla="*/ 5708 w 48"/>
                <a:gd name="T87" fmla="*/ 37108 h 92"/>
                <a:gd name="T88" fmla="*/ 4281 w 48"/>
                <a:gd name="T89" fmla="*/ 38408 h 92"/>
                <a:gd name="T90" fmla="*/ 3309 w 48"/>
                <a:gd name="T91" fmla="*/ 39864 h 92"/>
                <a:gd name="T92" fmla="*/ 2397 w 48"/>
                <a:gd name="T93" fmla="*/ 41722 h 92"/>
                <a:gd name="T94" fmla="*/ 1457 w 48"/>
                <a:gd name="T95" fmla="*/ 42208 h 92"/>
                <a:gd name="T96" fmla="*/ 0 w 48"/>
                <a:gd name="T97" fmla="*/ 42681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92"/>
                <a:gd name="T149" fmla="*/ 48 w 48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2" name="Freeform 689">
              <a:extLst>
                <a:ext uri="{FF2B5EF4-FFF2-40B4-BE49-F238E27FC236}">
                  <a16:creationId xmlns:a16="http://schemas.microsoft.com/office/drawing/2014/main" id="{01DEC87B-F281-433B-AD6E-3759F67D9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701"/>
              <a:ext cx="53" cy="53"/>
            </a:xfrm>
            <a:custGeom>
              <a:avLst/>
              <a:gdLst>
                <a:gd name="T0" fmla="*/ 10347 w 27"/>
                <a:gd name="T1" fmla="*/ 11656 h 27"/>
                <a:gd name="T2" fmla="*/ 8986 w 27"/>
                <a:gd name="T3" fmla="*/ 10747 h 27"/>
                <a:gd name="T4" fmla="*/ 7322 w 27"/>
                <a:gd name="T5" fmla="*/ 9440 h 27"/>
                <a:gd name="T6" fmla="*/ 5938 w 27"/>
                <a:gd name="T7" fmla="*/ 8623 h 27"/>
                <a:gd name="T8" fmla="*/ 4809 w 27"/>
                <a:gd name="T9" fmla="*/ 7322 h 27"/>
                <a:gd name="T10" fmla="*/ 3502 w 27"/>
                <a:gd name="T11" fmla="*/ 5938 h 27"/>
                <a:gd name="T12" fmla="*/ 2685 w 27"/>
                <a:gd name="T13" fmla="*/ 5718 h 27"/>
                <a:gd name="T14" fmla="*/ 2238 w 27"/>
                <a:gd name="T15" fmla="*/ 4809 h 27"/>
                <a:gd name="T16" fmla="*/ 1784 w 27"/>
                <a:gd name="T17" fmla="*/ 4393 h 27"/>
                <a:gd name="T18" fmla="*/ 909 w 27"/>
                <a:gd name="T19" fmla="*/ 3502 h 27"/>
                <a:gd name="T20" fmla="*/ 463 w 27"/>
                <a:gd name="T21" fmla="*/ 2685 h 27"/>
                <a:gd name="T22" fmla="*/ 0 w 27"/>
                <a:gd name="T23" fmla="*/ 1784 h 27"/>
                <a:gd name="T24" fmla="*/ 0 w 27"/>
                <a:gd name="T25" fmla="*/ 1784 h 27"/>
                <a:gd name="T26" fmla="*/ 0 w 27"/>
                <a:gd name="T27" fmla="*/ 1368 h 27"/>
                <a:gd name="T28" fmla="*/ 0 w 27"/>
                <a:gd name="T29" fmla="*/ 1368 h 27"/>
                <a:gd name="T30" fmla="*/ 463 w 27"/>
                <a:gd name="T31" fmla="*/ 909 h 27"/>
                <a:gd name="T32" fmla="*/ 463 w 27"/>
                <a:gd name="T33" fmla="*/ 909 h 27"/>
                <a:gd name="T34" fmla="*/ 909 w 27"/>
                <a:gd name="T35" fmla="*/ 463 h 27"/>
                <a:gd name="T36" fmla="*/ 909 w 27"/>
                <a:gd name="T37" fmla="*/ 463 h 27"/>
                <a:gd name="T38" fmla="*/ 1368 w 27"/>
                <a:gd name="T39" fmla="*/ 0 h 27"/>
                <a:gd name="T40" fmla="*/ 1784 w 27"/>
                <a:gd name="T41" fmla="*/ 463 h 27"/>
                <a:gd name="T42" fmla="*/ 1784 w 27"/>
                <a:gd name="T43" fmla="*/ 463 h 27"/>
                <a:gd name="T44" fmla="*/ 2238 w 27"/>
                <a:gd name="T45" fmla="*/ 909 h 27"/>
                <a:gd name="T46" fmla="*/ 2238 w 27"/>
                <a:gd name="T47" fmla="*/ 909 h 27"/>
                <a:gd name="T48" fmla="*/ 2685 w 27"/>
                <a:gd name="T49" fmla="*/ 1368 h 27"/>
                <a:gd name="T50" fmla="*/ 3025 w 27"/>
                <a:gd name="T51" fmla="*/ 1784 h 27"/>
                <a:gd name="T52" fmla="*/ 3502 w 27"/>
                <a:gd name="T53" fmla="*/ 2238 h 27"/>
                <a:gd name="T54" fmla="*/ 4393 w 27"/>
                <a:gd name="T55" fmla="*/ 2685 h 27"/>
                <a:gd name="T56" fmla="*/ 4809 w 27"/>
                <a:gd name="T57" fmla="*/ 3025 h 27"/>
                <a:gd name="T58" fmla="*/ 5718 w 27"/>
                <a:gd name="T59" fmla="*/ 3025 h 27"/>
                <a:gd name="T60" fmla="*/ 6415 w 27"/>
                <a:gd name="T61" fmla="*/ 3502 h 27"/>
                <a:gd name="T62" fmla="*/ 7722 w 27"/>
                <a:gd name="T63" fmla="*/ 3934 h 27"/>
                <a:gd name="T64" fmla="*/ 8623 w 27"/>
                <a:gd name="T65" fmla="*/ 4393 h 27"/>
                <a:gd name="T66" fmla="*/ 8986 w 27"/>
                <a:gd name="T67" fmla="*/ 4393 h 27"/>
                <a:gd name="T68" fmla="*/ 9903 w 27"/>
                <a:gd name="T69" fmla="*/ 4809 h 27"/>
                <a:gd name="T70" fmla="*/ 10747 w 27"/>
                <a:gd name="T71" fmla="*/ 4809 h 27"/>
                <a:gd name="T72" fmla="*/ 11224 w 27"/>
                <a:gd name="T73" fmla="*/ 4809 h 27"/>
                <a:gd name="T74" fmla="*/ 11656 w 27"/>
                <a:gd name="T75" fmla="*/ 4809 h 27"/>
                <a:gd name="T76" fmla="*/ 11656 w 27"/>
                <a:gd name="T77" fmla="*/ 5718 h 27"/>
                <a:gd name="T78" fmla="*/ 11656 w 27"/>
                <a:gd name="T79" fmla="*/ 5938 h 27"/>
                <a:gd name="T80" fmla="*/ 11656 w 27"/>
                <a:gd name="T81" fmla="*/ 6415 h 27"/>
                <a:gd name="T82" fmla="*/ 11224 w 27"/>
                <a:gd name="T83" fmla="*/ 6874 h 27"/>
                <a:gd name="T84" fmla="*/ 11224 w 27"/>
                <a:gd name="T85" fmla="*/ 7322 h 27"/>
                <a:gd name="T86" fmla="*/ 10747 w 27"/>
                <a:gd name="T87" fmla="*/ 8199 h 27"/>
                <a:gd name="T88" fmla="*/ 10747 w 27"/>
                <a:gd name="T89" fmla="*/ 8986 h 27"/>
                <a:gd name="T90" fmla="*/ 10747 w 27"/>
                <a:gd name="T91" fmla="*/ 9903 h 27"/>
                <a:gd name="T92" fmla="*/ 10747 w 27"/>
                <a:gd name="T93" fmla="*/ 10347 h 27"/>
                <a:gd name="T94" fmla="*/ 10747 w 27"/>
                <a:gd name="T95" fmla="*/ 10747 h 27"/>
                <a:gd name="T96" fmla="*/ 10747 w 27"/>
                <a:gd name="T97" fmla="*/ 11224 h 27"/>
                <a:gd name="T98" fmla="*/ 10747 w 27"/>
                <a:gd name="T99" fmla="*/ 11656 h 27"/>
                <a:gd name="T100" fmla="*/ 10347 w 27"/>
                <a:gd name="T101" fmla="*/ 11656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"/>
                <a:gd name="T154" fmla="*/ 0 h 27"/>
                <a:gd name="T155" fmla="*/ 27 w 27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3" name="Freeform 690">
              <a:extLst>
                <a:ext uri="{FF2B5EF4-FFF2-40B4-BE49-F238E27FC236}">
                  <a16:creationId xmlns:a16="http://schemas.microsoft.com/office/drawing/2014/main" id="{E59873A6-B883-42B9-818E-AB005EF7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" y="2724"/>
              <a:ext cx="20" cy="22"/>
            </a:xfrm>
            <a:custGeom>
              <a:avLst/>
              <a:gdLst>
                <a:gd name="T0" fmla="*/ 5120 w 10"/>
                <a:gd name="T1" fmla="*/ 5632 h 11"/>
                <a:gd name="T2" fmla="*/ 4096 w 10"/>
                <a:gd name="T3" fmla="*/ 5120 h 11"/>
                <a:gd name="T4" fmla="*/ 3584 w 10"/>
                <a:gd name="T5" fmla="*/ 4608 h 11"/>
                <a:gd name="T6" fmla="*/ 2560 w 10"/>
                <a:gd name="T7" fmla="*/ 4096 h 11"/>
                <a:gd name="T8" fmla="*/ 2048 w 10"/>
                <a:gd name="T9" fmla="*/ 3584 h 11"/>
                <a:gd name="T10" fmla="*/ 1536 w 10"/>
                <a:gd name="T11" fmla="*/ 3072 h 11"/>
                <a:gd name="T12" fmla="*/ 1024 w 10"/>
                <a:gd name="T13" fmla="*/ 2560 h 11"/>
                <a:gd name="T14" fmla="*/ 512 w 10"/>
                <a:gd name="T15" fmla="*/ 2048 h 11"/>
                <a:gd name="T16" fmla="*/ 0 w 10"/>
                <a:gd name="T17" fmla="*/ 1536 h 11"/>
                <a:gd name="T18" fmla="*/ 0 w 10"/>
                <a:gd name="T19" fmla="*/ 1536 h 11"/>
                <a:gd name="T20" fmla="*/ 0 w 10"/>
                <a:gd name="T21" fmla="*/ 1024 h 11"/>
                <a:gd name="T22" fmla="*/ 0 w 10"/>
                <a:gd name="T23" fmla="*/ 1024 h 11"/>
                <a:gd name="T24" fmla="*/ 512 w 10"/>
                <a:gd name="T25" fmla="*/ 512 h 11"/>
                <a:gd name="T26" fmla="*/ 512 w 10"/>
                <a:gd name="T27" fmla="*/ 512 h 11"/>
                <a:gd name="T28" fmla="*/ 1024 w 10"/>
                <a:gd name="T29" fmla="*/ 512 h 11"/>
                <a:gd name="T30" fmla="*/ 1024 w 10"/>
                <a:gd name="T31" fmla="*/ 0 h 11"/>
                <a:gd name="T32" fmla="*/ 1536 w 10"/>
                <a:gd name="T33" fmla="*/ 0 h 11"/>
                <a:gd name="T34" fmla="*/ 1536 w 10"/>
                <a:gd name="T35" fmla="*/ 512 h 11"/>
                <a:gd name="T36" fmla="*/ 1536 w 10"/>
                <a:gd name="T37" fmla="*/ 512 h 11"/>
                <a:gd name="T38" fmla="*/ 2560 w 10"/>
                <a:gd name="T39" fmla="*/ 1024 h 11"/>
                <a:gd name="T40" fmla="*/ 3072 w 10"/>
                <a:gd name="T41" fmla="*/ 2048 h 11"/>
                <a:gd name="T42" fmla="*/ 3072 w 10"/>
                <a:gd name="T43" fmla="*/ 2048 h 11"/>
                <a:gd name="T44" fmla="*/ 3584 w 10"/>
                <a:gd name="T45" fmla="*/ 2560 h 11"/>
                <a:gd name="T46" fmla="*/ 4096 w 10"/>
                <a:gd name="T47" fmla="*/ 3072 h 11"/>
                <a:gd name="T48" fmla="*/ 4608 w 10"/>
                <a:gd name="T49" fmla="*/ 4096 h 11"/>
                <a:gd name="T50" fmla="*/ 4608 w 10"/>
                <a:gd name="T51" fmla="*/ 4608 h 11"/>
                <a:gd name="T52" fmla="*/ 5120 w 10"/>
                <a:gd name="T53" fmla="*/ 4608 h 11"/>
                <a:gd name="T54" fmla="*/ 5120 w 10"/>
                <a:gd name="T55" fmla="*/ 5120 h 11"/>
                <a:gd name="T56" fmla="*/ 5120 w 10"/>
                <a:gd name="T57" fmla="*/ 5632 h 11"/>
                <a:gd name="T58" fmla="*/ 5120 w 10"/>
                <a:gd name="T59" fmla="*/ 5632 h 11"/>
                <a:gd name="T60" fmla="*/ 5120 w 10"/>
                <a:gd name="T61" fmla="*/ 5632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11"/>
                <a:gd name="T95" fmla="*/ 10 w 10"/>
                <a:gd name="T96" fmla="*/ 11 h 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4" name="Freeform 691">
              <a:extLst>
                <a:ext uri="{FF2B5EF4-FFF2-40B4-BE49-F238E27FC236}">
                  <a16:creationId xmlns:a16="http://schemas.microsoft.com/office/drawing/2014/main" id="{1E433DF8-A984-4106-9E51-005EE427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2552"/>
              <a:ext cx="93" cy="190"/>
            </a:xfrm>
            <a:custGeom>
              <a:avLst/>
              <a:gdLst>
                <a:gd name="T0" fmla="*/ 10321 w 47"/>
                <a:gd name="T1" fmla="*/ 41432 h 96"/>
                <a:gd name="T2" fmla="*/ 9854 w 47"/>
                <a:gd name="T3" fmla="*/ 38172 h 96"/>
                <a:gd name="T4" fmla="*/ 10790 w 47"/>
                <a:gd name="T5" fmla="*/ 38172 h 96"/>
                <a:gd name="T6" fmla="*/ 12498 w 47"/>
                <a:gd name="T7" fmla="*/ 38653 h 96"/>
                <a:gd name="T8" fmla="*/ 13441 w 47"/>
                <a:gd name="T9" fmla="*/ 38172 h 96"/>
                <a:gd name="T10" fmla="*/ 13922 w 47"/>
                <a:gd name="T11" fmla="*/ 37687 h 96"/>
                <a:gd name="T12" fmla="*/ 12017 w 47"/>
                <a:gd name="T13" fmla="*/ 37687 h 96"/>
                <a:gd name="T14" fmla="*/ 10790 w 47"/>
                <a:gd name="T15" fmla="*/ 37687 h 96"/>
                <a:gd name="T16" fmla="*/ 9854 w 47"/>
                <a:gd name="T17" fmla="*/ 37196 h 96"/>
                <a:gd name="T18" fmla="*/ 9365 w 47"/>
                <a:gd name="T19" fmla="*/ 36288 h 96"/>
                <a:gd name="T20" fmla="*/ 9365 w 47"/>
                <a:gd name="T21" fmla="*/ 34863 h 96"/>
                <a:gd name="T22" fmla="*/ 9854 w 47"/>
                <a:gd name="T23" fmla="*/ 34368 h 96"/>
                <a:gd name="T24" fmla="*/ 11526 w 47"/>
                <a:gd name="T25" fmla="*/ 33895 h 96"/>
                <a:gd name="T26" fmla="*/ 11526 w 47"/>
                <a:gd name="T27" fmla="*/ 33189 h 96"/>
                <a:gd name="T28" fmla="*/ 9365 w 47"/>
                <a:gd name="T29" fmla="*/ 33648 h 96"/>
                <a:gd name="T30" fmla="*/ 7972 w 47"/>
                <a:gd name="T31" fmla="*/ 33648 h 96"/>
                <a:gd name="T32" fmla="*/ 7497 w 47"/>
                <a:gd name="T33" fmla="*/ 32716 h 96"/>
                <a:gd name="T34" fmla="*/ 7497 w 47"/>
                <a:gd name="T35" fmla="*/ 31732 h 96"/>
                <a:gd name="T36" fmla="*/ 5580 w 47"/>
                <a:gd name="T37" fmla="*/ 33189 h 96"/>
                <a:gd name="T38" fmla="*/ 4244 w 47"/>
                <a:gd name="T39" fmla="*/ 34368 h 96"/>
                <a:gd name="T40" fmla="*/ 2820 w 47"/>
                <a:gd name="T41" fmla="*/ 34863 h 96"/>
                <a:gd name="T42" fmla="*/ 968 w 47"/>
                <a:gd name="T43" fmla="*/ 35352 h 96"/>
                <a:gd name="T44" fmla="*/ 0 w 47"/>
                <a:gd name="T45" fmla="*/ 34863 h 96"/>
                <a:gd name="T46" fmla="*/ 1425 w 47"/>
                <a:gd name="T47" fmla="*/ 30335 h 96"/>
                <a:gd name="T48" fmla="*/ 2820 w 47"/>
                <a:gd name="T49" fmla="*/ 24290 h 96"/>
                <a:gd name="T50" fmla="*/ 3308 w 47"/>
                <a:gd name="T51" fmla="*/ 17615 h 96"/>
                <a:gd name="T52" fmla="*/ 3308 w 47"/>
                <a:gd name="T53" fmla="*/ 11297 h 96"/>
                <a:gd name="T54" fmla="*/ 2392 w 47"/>
                <a:gd name="T55" fmla="*/ 7040 h 96"/>
                <a:gd name="T56" fmla="*/ 1915 w 47"/>
                <a:gd name="T57" fmla="*/ 3792 h 96"/>
                <a:gd name="T58" fmla="*/ 968 w 47"/>
                <a:gd name="T59" fmla="*/ 968 h 96"/>
                <a:gd name="T60" fmla="*/ 489 w 47"/>
                <a:gd name="T61" fmla="*/ 489 h 96"/>
                <a:gd name="T62" fmla="*/ 0 w 47"/>
                <a:gd name="T63" fmla="*/ 0 h 96"/>
                <a:gd name="T64" fmla="*/ 1425 w 47"/>
                <a:gd name="T65" fmla="*/ 0 h 96"/>
                <a:gd name="T66" fmla="*/ 4244 w 47"/>
                <a:gd name="T67" fmla="*/ 0 h 96"/>
                <a:gd name="T68" fmla="*/ 8398 w 47"/>
                <a:gd name="T69" fmla="*/ 489 h 96"/>
                <a:gd name="T70" fmla="*/ 12017 w 47"/>
                <a:gd name="T71" fmla="*/ 1457 h 96"/>
                <a:gd name="T72" fmla="*/ 14834 w 47"/>
                <a:gd name="T73" fmla="*/ 1916 h 96"/>
                <a:gd name="T74" fmla="*/ 16617 w 47"/>
                <a:gd name="T75" fmla="*/ 2884 h 96"/>
                <a:gd name="T76" fmla="*/ 17603 w 47"/>
                <a:gd name="T77" fmla="*/ 3792 h 96"/>
                <a:gd name="T78" fmla="*/ 17603 w 47"/>
                <a:gd name="T79" fmla="*/ 4281 h 96"/>
                <a:gd name="T80" fmla="*/ 19498 w 47"/>
                <a:gd name="T81" fmla="*/ 7505 h 96"/>
                <a:gd name="T82" fmla="*/ 20895 w 47"/>
                <a:gd name="T83" fmla="*/ 11297 h 96"/>
                <a:gd name="T84" fmla="*/ 21350 w 47"/>
                <a:gd name="T85" fmla="*/ 15327 h 96"/>
                <a:gd name="T86" fmla="*/ 21847 w 47"/>
                <a:gd name="T87" fmla="*/ 19530 h 96"/>
                <a:gd name="T88" fmla="*/ 21350 w 47"/>
                <a:gd name="T89" fmla="*/ 23815 h 96"/>
                <a:gd name="T90" fmla="*/ 20422 w 47"/>
                <a:gd name="T91" fmla="*/ 28415 h 96"/>
                <a:gd name="T92" fmla="*/ 19029 w 47"/>
                <a:gd name="T93" fmla="*/ 32716 h 96"/>
                <a:gd name="T94" fmla="*/ 17603 w 47"/>
                <a:gd name="T95" fmla="*/ 36288 h 96"/>
                <a:gd name="T96" fmla="*/ 15317 w 47"/>
                <a:gd name="T97" fmla="*/ 39973 h 96"/>
                <a:gd name="T98" fmla="*/ 12953 w 47"/>
                <a:gd name="T99" fmla="*/ 43269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96"/>
                <a:gd name="T152" fmla="*/ 47 w 47"/>
                <a:gd name="T153" fmla="*/ 96 h 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5" name="Freeform 692">
              <a:extLst>
                <a:ext uri="{FF2B5EF4-FFF2-40B4-BE49-F238E27FC236}">
                  <a16:creationId xmlns:a16="http://schemas.microsoft.com/office/drawing/2014/main" id="{5ED47E38-3241-429C-BFFC-E9ADA4EE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62"/>
              <a:ext cx="79" cy="178"/>
            </a:xfrm>
            <a:custGeom>
              <a:avLst/>
              <a:gdLst>
                <a:gd name="T0" fmla="*/ 8321 w 40"/>
                <a:gd name="T1" fmla="*/ 40212 h 90"/>
                <a:gd name="T2" fmla="*/ 5980 w 40"/>
                <a:gd name="T3" fmla="*/ 37414 h 90"/>
                <a:gd name="T4" fmla="*/ 3729 w 40"/>
                <a:gd name="T5" fmla="*/ 34657 h 90"/>
                <a:gd name="T6" fmla="*/ 1888 w 40"/>
                <a:gd name="T7" fmla="*/ 31348 h 90"/>
                <a:gd name="T8" fmla="*/ 484 w 40"/>
                <a:gd name="T9" fmla="*/ 28779 h 90"/>
                <a:gd name="T10" fmla="*/ 0 w 40"/>
                <a:gd name="T11" fmla="*/ 26868 h 90"/>
                <a:gd name="T12" fmla="*/ 1416 w 40"/>
                <a:gd name="T13" fmla="*/ 26024 h 90"/>
                <a:gd name="T14" fmla="*/ 2797 w 40"/>
                <a:gd name="T15" fmla="*/ 25571 h 90"/>
                <a:gd name="T16" fmla="*/ 6464 w 40"/>
                <a:gd name="T17" fmla="*/ 24600 h 90"/>
                <a:gd name="T18" fmla="*/ 8321 w 40"/>
                <a:gd name="T19" fmla="*/ 23704 h 90"/>
                <a:gd name="T20" fmla="*/ 9253 w 40"/>
                <a:gd name="T21" fmla="*/ 22280 h 90"/>
                <a:gd name="T22" fmla="*/ 9490 w 40"/>
                <a:gd name="T23" fmla="*/ 20826 h 90"/>
                <a:gd name="T24" fmla="*/ 9253 w 40"/>
                <a:gd name="T25" fmla="*/ 18917 h 90"/>
                <a:gd name="T26" fmla="*/ 7837 w 40"/>
                <a:gd name="T27" fmla="*/ 15729 h 90"/>
                <a:gd name="T28" fmla="*/ 8321 w 40"/>
                <a:gd name="T29" fmla="*/ 14305 h 90"/>
                <a:gd name="T30" fmla="*/ 9253 w 40"/>
                <a:gd name="T31" fmla="*/ 13831 h 90"/>
                <a:gd name="T32" fmla="*/ 9490 w 40"/>
                <a:gd name="T33" fmla="*/ 12929 h 90"/>
                <a:gd name="T34" fmla="*/ 9490 w 40"/>
                <a:gd name="T35" fmla="*/ 11985 h 90"/>
                <a:gd name="T36" fmla="*/ 9490 w 40"/>
                <a:gd name="T37" fmla="*/ 11014 h 90"/>
                <a:gd name="T38" fmla="*/ 9253 w 40"/>
                <a:gd name="T39" fmla="*/ 9810 h 90"/>
                <a:gd name="T40" fmla="*/ 8785 w 40"/>
                <a:gd name="T41" fmla="*/ 8860 h 90"/>
                <a:gd name="T42" fmla="*/ 7837 w 40"/>
                <a:gd name="T43" fmla="*/ 7953 h 90"/>
                <a:gd name="T44" fmla="*/ 6940 w 40"/>
                <a:gd name="T45" fmla="*/ 6993 h 90"/>
                <a:gd name="T46" fmla="*/ 5524 w 40"/>
                <a:gd name="T47" fmla="*/ 6537 h 90"/>
                <a:gd name="T48" fmla="*/ 4213 w 40"/>
                <a:gd name="T49" fmla="*/ 6537 h 90"/>
                <a:gd name="T50" fmla="*/ 3729 w 40"/>
                <a:gd name="T51" fmla="*/ 6537 h 90"/>
                <a:gd name="T52" fmla="*/ 3729 w 40"/>
                <a:gd name="T53" fmla="*/ 6060 h 90"/>
                <a:gd name="T54" fmla="*/ 4685 w 40"/>
                <a:gd name="T55" fmla="*/ 4725 h 90"/>
                <a:gd name="T56" fmla="*/ 6464 w 40"/>
                <a:gd name="T57" fmla="*/ 2816 h 90"/>
                <a:gd name="T58" fmla="*/ 7837 w 40"/>
                <a:gd name="T59" fmla="*/ 1424 h 90"/>
                <a:gd name="T60" fmla="*/ 8321 w 40"/>
                <a:gd name="T61" fmla="*/ 489 h 90"/>
                <a:gd name="T62" fmla="*/ 9490 w 40"/>
                <a:gd name="T63" fmla="*/ 489 h 90"/>
                <a:gd name="T64" fmla="*/ 10910 w 40"/>
                <a:gd name="T65" fmla="*/ 1424 h 90"/>
                <a:gd name="T66" fmla="*/ 12294 w 40"/>
                <a:gd name="T67" fmla="*/ 2389 h 90"/>
                <a:gd name="T68" fmla="*/ 12766 w 40"/>
                <a:gd name="T69" fmla="*/ 3783 h 90"/>
                <a:gd name="T70" fmla="*/ 13219 w 40"/>
                <a:gd name="T71" fmla="*/ 5569 h 90"/>
                <a:gd name="T72" fmla="*/ 13707 w 40"/>
                <a:gd name="T73" fmla="*/ 9345 h 90"/>
                <a:gd name="T74" fmla="*/ 13707 w 40"/>
                <a:gd name="T75" fmla="*/ 11985 h 90"/>
                <a:gd name="T76" fmla="*/ 13707 w 40"/>
                <a:gd name="T77" fmla="*/ 12929 h 90"/>
                <a:gd name="T78" fmla="*/ 14058 w 40"/>
                <a:gd name="T79" fmla="*/ 13831 h 90"/>
                <a:gd name="T80" fmla="*/ 14546 w 40"/>
                <a:gd name="T81" fmla="*/ 13346 h 90"/>
                <a:gd name="T82" fmla="*/ 14546 w 40"/>
                <a:gd name="T83" fmla="*/ 12438 h 90"/>
                <a:gd name="T84" fmla="*/ 14546 w 40"/>
                <a:gd name="T85" fmla="*/ 10280 h 90"/>
                <a:gd name="T86" fmla="*/ 14058 w 40"/>
                <a:gd name="T87" fmla="*/ 6993 h 90"/>
                <a:gd name="T88" fmla="*/ 13707 w 40"/>
                <a:gd name="T89" fmla="*/ 3783 h 90"/>
                <a:gd name="T90" fmla="*/ 13219 w 40"/>
                <a:gd name="T91" fmla="*/ 2389 h 90"/>
                <a:gd name="T92" fmla="*/ 12294 w 40"/>
                <a:gd name="T93" fmla="*/ 1424 h 90"/>
                <a:gd name="T94" fmla="*/ 11811 w 40"/>
                <a:gd name="T95" fmla="*/ 967 h 90"/>
                <a:gd name="T96" fmla="*/ 11394 w 40"/>
                <a:gd name="T97" fmla="*/ 0 h 90"/>
                <a:gd name="T98" fmla="*/ 12294 w 40"/>
                <a:gd name="T99" fmla="*/ 489 h 90"/>
                <a:gd name="T100" fmla="*/ 13707 w 40"/>
                <a:gd name="T101" fmla="*/ 967 h 90"/>
                <a:gd name="T102" fmla="*/ 15962 w 40"/>
                <a:gd name="T103" fmla="*/ 3783 h 90"/>
                <a:gd name="T104" fmla="*/ 17350 w 40"/>
                <a:gd name="T105" fmla="*/ 7482 h 90"/>
                <a:gd name="T106" fmla="*/ 17818 w 40"/>
                <a:gd name="T107" fmla="*/ 11505 h 90"/>
                <a:gd name="T108" fmla="*/ 18275 w 40"/>
                <a:gd name="T109" fmla="*/ 15255 h 90"/>
                <a:gd name="T110" fmla="*/ 18275 w 40"/>
                <a:gd name="T111" fmla="*/ 19402 h 90"/>
                <a:gd name="T112" fmla="*/ 17350 w 40"/>
                <a:gd name="T113" fmla="*/ 23207 h 90"/>
                <a:gd name="T114" fmla="*/ 16434 w 40"/>
                <a:gd name="T115" fmla="*/ 27355 h 90"/>
                <a:gd name="T116" fmla="*/ 15014 w 40"/>
                <a:gd name="T117" fmla="*/ 31108 h 90"/>
                <a:gd name="T118" fmla="*/ 13707 w 40"/>
                <a:gd name="T119" fmla="*/ 34657 h 90"/>
                <a:gd name="T120" fmla="*/ 11811 w 40"/>
                <a:gd name="T121" fmla="*/ 37884 h 90"/>
                <a:gd name="T122" fmla="*/ 9490 w 40"/>
                <a:gd name="T123" fmla="*/ 41658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90"/>
                <a:gd name="T188" fmla="*/ 40 w 40"/>
                <a:gd name="T189" fmla="*/ 90 h 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6" name="Freeform 693">
              <a:extLst>
                <a:ext uri="{FF2B5EF4-FFF2-40B4-BE49-F238E27FC236}">
                  <a16:creationId xmlns:a16="http://schemas.microsoft.com/office/drawing/2014/main" id="{56BD0275-CAAE-41B2-A84B-15875824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" y="2693"/>
              <a:ext cx="44" cy="33"/>
            </a:xfrm>
            <a:custGeom>
              <a:avLst/>
              <a:gdLst>
                <a:gd name="T0" fmla="*/ 9728 w 22"/>
                <a:gd name="T1" fmla="*/ 6643 h 17"/>
                <a:gd name="T2" fmla="*/ 9216 w 22"/>
                <a:gd name="T3" fmla="*/ 6643 h 17"/>
                <a:gd name="T4" fmla="*/ 9216 w 22"/>
                <a:gd name="T5" fmla="*/ 6202 h 17"/>
                <a:gd name="T6" fmla="*/ 9216 w 22"/>
                <a:gd name="T7" fmla="*/ 6202 h 17"/>
                <a:gd name="T8" fmla="*/ 9216 w 22"/>
                <a:gd name="T9" fmla="*/ 6202 h 17"/>
                <a:gd name="T10" fmla="*/ 9216 w 22"/>
                <a:gd name="T11" fmla="*/ 5853 h 17"/>
                <a:gd name="T12" fmla="*/ 9216 w 22"/>
                <a:gd name="T13" fmla="*/ 5853 h 17"/>
                <a:gd name="T14" fmla="*/ 9216 w 22"/>
                <a:gd name="T15" fmla="*/ 5853 h 17"/>
                <a:gd name="T16" fmla="*/ 6656 w 22"/>
                <a:gd name="T17" fmla="*/ 5400 h 17"/>
                <a:gd name="T18" fmla="*/ 4608 w 22"/>
                <a:gd name="T19" fmla="*/ 5068 h 17"/>
                <a:gd name="T20" fmla="*/ 3072 w 22"/>
                <a:gd name="T21" fmla="*/ 4661 h 17"/>
                <a:gd name="T22" fmla="*/ 2048 w 22"/>
                <a:gd name="T23" fmla="*/ 4661 h 17"/>
                <a:gd name="T24" fmla="*/ 1024 w 22"/>
                <a:gd name="T25" fmla="*/ 4273 h 17"/>
                <a:gd name="T26" fmla="*/ 0 w 22"/>
                <a:gd name="T27" fmla="*/ 3863 h 17"/>
                <a:gd name="T28" fmla="*/ 0 w 22"/>
                <a:gd name="T29" fmla="*/ 3422 h 17"/>
                <a:gd name="T30" fmla="*/ 512 w 22"/>
                <a:gd name="T31" fmla="*/ 3422 h 17"/>
                <a:gd name="T32" fmla="*/ 512 w 22"/>
                <a:gd name="T33" fmla="*/ 3422 h 17"/>
                <a:gd name="T34" fmla="*/ 1024 w 22"/>
                <a:gd name="T35" fmla="*/ 3195 h 17"/>
                <a:gd name="T36" fmla="*/ 1536 w 22"/>
                <a:gd name="T37" fmla="*/ 3195 h 17"/>
                <a:gd name="T38" fmla="*/ 2560 w 22"/>
                <a:gd name="T39" fmla="*/ 2782 h 17"/>
                <a:gd name="T40" fmla="*/ 3584 w 22"/>
                <a:gd name="T41" fmla="*/ 1990 h 17"/>
                <a:gd name="T42" fmla="*/ 4608 w 22"/>
                <a:gd name="T43" fmla="*/ 1646 h 17"/>
                <a:gd name="T44" fmla="*/ 5120 w 22"/>
                <a:gd name="T45" fmla="*/ 1237 h 17"/>
                <a:gd name="T46" fmla="*/ 5632 w 22"/>
                <a:gd name="T47" fmla="*/ 848 h 17"/>
                <a:gd name="T48" fmla="*/ 6144 w 22"/>
                <a:gd name="T49" fmla="*/ 437 h 17"/>
                <a:gd name="T50" fmla="*/ 6144 w 22"/>
                <a:gd name="T51" fmla="*/ 0 h 17"/>
                <a:gd name="T52" fmla="*/ 6656 w 22"/>
                <a:gd name="T53" fmla="*/ 0 h 17"/>
                <a:gd name="T54" fmla="*/ 7168 w 22"/>
                <a:gd name="T55" fmla="*/ 0 h 17"/>
                <a:gd name="T56" fmla="*/ 7680 w 22"/>
                <a:gd name="T57" fmla="*/ 1237 h 17"/>
                <a:gd name="T58" fmla="*/ 8704 w 22"/>
                <a:gd name="T59" fmla="*/ 2782 h 17"/>
                <a:gd name="T60" fmla="*/ 10240 w 22"/>
                <a:gd name="T61" fmla="*/ 3863 h 17"/>
                <a:gd name="T62" fmla="*/ 11264 w 22"/>
                <a:gd name="T63" fmla="*/ 5400 h 17"/>
                <a:gd name="T64" fmla="*/ 11264 w 22"/>
                <a:gd name="T65" fmla="*/ 5400 h 17"/>
                <a:gd name="T66" fmla="*/ 11264 w 22"/>
                <a:gd name="T67" fmla="*/ 5853 h 17"/>
                <a:gd name="T68" fmla="*/ 10752 w 22"/>
                <a:gd name="T69" fmla="*/ 6202 h 17"/>
                <a:gd name="T70" fmla="*/ 10240 w 22"/>
                <a:gd name="T71" fmla="*/ 6643 h 17"/>
                <a:gd name="T72" fmla="*/ 10240 w 22"/>
                <a:gd name="T73" fmla="*/ 6643 h 17"/>
                <a:gd name="T74" fmla="*/ 9728 w 22"/>
                <a:gd name="T75" fmla="*/ 6643 h 17"/>
                <a:gd name="T76" fmla="*/ 9728 w 22"/>
                <a:gd name="T77" fmla="*/ 6643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7"/>
                <a:gd name="T119" fmla="*/ 22 w 2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7" name="Freeform 694">
              <a:extLst>
                <a:ext uri="{FF2B5EF4-FFF2-40B4-BE49-F238E27FC236}">
                  <a16:creationId xmlns:a16="http://schemas.microsoft.com/office/drawing/2014/main" id="{EFE1E466-CCC7-4866-B874-36E31C3A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679"/>
              <a:ext cx="41" cy="32"/>
            </a:xfrm>
            <a:custGeom>
              <a:avLst/>
              <a:gdLst>
                <a:gd name="T0" fmla="*/ 2501 w 21"/>
                <a:gd name="T1" fmla="*/ 8192 h 16"/>
                <a:gd name="T2" fmla="*/ 2150 w 21"/>
                <a:gd name="T3" fmla="*/ 7680 h 16"/>
                <a:gd name="T4" fmla="*/ 1726 w 21"/>
                <a:gd name="T5" fmla="*/ 7680 h 16"/>
                <a:gd name="T6" fmla="*/ 1281 w 21"/>
                <a:gd name="T7" fmla="*/ 7168 h 16"/>
                <a:gd name="T8" fmla="*/ 884 w 21"/>
                <a:gd name="T9" fmla="*/ 6656 h 16"/>
                <a:gd name="T10" fmla="*/ 453 w 21"/>
                <a:gd name="T11" fmla="*/ 6144 h 16"/>
                <a:gd name="T12" fmla="*/ 453 w 21"/>
                <a:gd name="T13" fmla="*/ 6144 h 16"/>
                <a:gd name="T14" fmla="*/ 0 w 21"/>
                <a:gd name="T15" fmla="*/ 6144 h 16"/>
                <a:gd name="T16" fmla="*/ 0 w 21"/>
                <a:gd name="T17" fmla="*/ 5632 h 16"/>
                <a:gd name="T18" fmla="*/ 0 w 21"/>
                <a:gd name="T19" fmla="*/ 5632 h 16"/>
                <a:gd name="T20" fmla="*/ 0 w 21"/>
                <a:gd name="T21" fmla="*/ 5120 h 16"/>
                <a:gd name="T22" fmla="*/ 0 w 21"/>
                <a:gd name="T23" fmla="*/ 5120 h 16"/>
                <a:gd name="T24" fmla="*/ 884 w 21"/>
                <a:gd name="T25" fmla="*/ 4096 h 16"/>
                <a:gd name="T26" fmla="*/ 2150 w 21"/>
                <a:gd name="T27" fmla="*/ 3584 h 16"/>
                <a:gd name="T28" fmla="*/ 3782 w 21"/>
                <a:gd name="T29" fmla="*/ 2560 h 16"/>
                <a:gd name="T30" fmla="*/ 4883 w 21"/>
                <a:gd name="T31" fmla="*/ 1536 h 16"/>
                <a:gd name="T32" fmla="*/ 5695 w 21"/>
                <a:gd name="T33" fmla="*/ 1024 h 16"/>
                <a:gd name="T34" fmla="*/ 6915 w 21"/>
                <a:gd name="T35" fmla="*/ 512 h 16"/>
                <a:gd name="T36" fmla="*/ 7800 w 21"/>
                <a:gd name="T37" fmla="*/ 0 h 16"/>
                <a:gd name="T38" fmla="*/ 8196 w 21"/>
                <a:gd name="T39" fmla="*/ 512 h 16"/>
                <a:gd name="T40" fmla="*/ 8196 w 21"/>
                <a:gd name="T41" fmla="*/ 1024 h 16"/>
                <a:gd name="T42" fmla="*/ 8649 w 21"/>
                <a:gd name="T43" fmla="*/ 2048 h 16"/>
                <a:gd name="T44" fmla="*/ 8196 w 21"/>
                <a:gd name="T45" fmla="*/ 2560 h 16"/>
                <a:gd name="T46" fmla="*/ 7800 w 21"/>
                <a:gd name="T47" fmla="*/ 3072 h 16"/>
                <a:gd name="T48" fmla="*/ 6915 w 21"/>
                <a:gd name="T49" fmla="*/ 3584 h 16"/>
                <a:gd name="T50" fmla="*/ 6164 w 21"/>
                <a:gd name="T51" fmla="*/ 4608 h 16"/>
                <a:gd name="T52" fmla="*/ 5307 w 21"/>
                <a:gd name="T53" fmla="*/ 5120 h 16"/>
                <a:gd name="T54" fmla="*/ 4430 w 21"/>
                <a:gd name="T55" fmla="*/ 5632 h 16"/>
                <a:gd name="T56" fmla="*/ 3782 w 21"/>
                <a:gd name="T57" fmla="*/ 6656 h 16"/>
                <a:gd name="T58" fmla="*/ 3370 w 21"/>
                <a:gd name="T59" fmla="*/ 6656 h 16"/>
                <a:gd name="T60" fmla="*/ 3370 w 21"/>
                <a:gd name="T61" fmla="*/ 7168 h 16"/>
                <a:gd name="T62" fmla="*/ 2917 w 21"/>
                <a:gd name="T63" fmla="*/ 7680 h 16"/>
                <a:gd name="T64" fmla="*/ 2501 w 21"/>
                <a:gd name="T65" fmla="*/ 8192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6"/>
                <a:gd name="T101" fmla="*/ 21 w 21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8" name="Freeform 695">
              <a:extLst>
                <a:ext uri="{FF2B5EF4-FFF2-40B4-BE49-F238E27FC236}">
                  <a16:creationId xmlns:a16="http://schemas.microsoft.com/office/drawing/2014/main" id="{8B046AF8-8F45-4BEB-9622-B2C45C0D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683"/>
              <a:ext cx="14" cy="10"/>
            </a:xfrm>
            <a:custGeom>
              <a:avLst/>
              <a:gdLst>
                <a:gd name="T0" fmla="*/ 1024 w 7"/>
                <a:gd name="T1" fmla="*/ 2560 h 5"/>
                <a:gd name="T2" fmla="*/ 1024 w 7"/>
                <a:gd name="T3" fmla="*/ 2560 h 5"/>
                <a:gd name="T4" fmla="*/ 512 w 7"/>
                <a:gd name="T5" fmla="*/ 2048 h 5"/>
                <a:gd name="T6" fmla="*/ 512 w 7"/>
                <a:gd name="T7" fmla="*/ 2048 h 5"/>
                <a:gd name="T8" fmla="*/ 0 w 7"/>
                <a:gd name="T9" fmla="*/ 1536 h 5"/>
                <a:gd name="T10" fmla="*/ 0 w 7"/>
                <a:gd name="T11" fmla="*/ 1536 h 5"/>
                <a:gd name="T12" fmla="*/ 0 w 7"/>
                <a:gd name="T13" fmla="*/ 1024 h 5"/>
                <a:gd name="T14" fmla="*/ 0 w 7"/>
                <a:gd name="T15" fmla="*/ 1024 h 5"/>
                <a:gd name="T16" fmla="*/ 512 w 7"/>
                <a:gd name="T17" fmla="*/ 512 h 5"/>
                <a:gd name="T18" fmla="*/ 512 w 7"/>
                <a:gd name="T19" fmla="*/ 512 h 5"/>
                <a:gd name="T20" fmla="*/ 1024 w 7"/>
                <a:gd name="T21" fmla="*/ 512 h 5"/>
                <a:gd name="T22" fmla="*/ 1024 w 7"/>
                <a:gd name="T23" fmla="*/ 0 h 5"/>
                <a:gd name="T24" fmla="*/ 2048 w 7"/>
                <a:gd name="T25" fmla="*/ 0 h 5"/>
                <a:gd name="T26" fmla="*/ 2560 w 7"/>
                <a:gd name="T27" fmla="*/ 0 h 5"/>
                <a:gd name="T28" fmla="*/ 3584 w 7"/>
                <a:gd name="T29" fmla="*/ 0 h 5"/>
                <a:gd name="T30" fmla="*/ 3584 w 7"/>
                <a:gd name="T31" fmla="*/ 1024 h 5"/>
                <a:gd name="T32" fmla="*/ 3072 w 7"/>
                <a:gd name="T33" fmla="*/ 2048 h 5"/>
                <a:gd name="T34" fmla="*/ 3072 w 7"/>
                <a:gd name="T35" fmla="*/ 2048 h 5"/>
                <a:gd name="T36" fmla="*/ 2560 w 7"/>
                <a:gd name="T37" fmla="*/ 2048 h 5"/>
                <a:gd name="T38" fmla="*/ 2048 w 7"/>
                <a:gd name="T39" fmla="*/ 2560 h 5"/>
                <a:gd name="T40" fmla="*/ 1536 w 7"/>
                <a:gd name="T41" fmla="*/ 2560 h 5"/>
                <a:gd name="T42" fmla="*/ 1024 w 7"/>
                <a:gd name="T43" fmla="*/ 256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5"/>
                <a:gd name="T68" fmla="*/ 7 w 7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89" name="Freeform 696">
              <a:extLst>
                <a:ext uri="{FF2B5EF4-FFF2-40B4-BE49-F238E27FC236}">
                  <a16:creationId xmlns:a16="http://schemas.microsoft.com/office/drawing/2014/main" id="{D2825D0D-D528-46E3-BCCE-D7019EB3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73"/>
              <a:ext cx="6" cy="6"/>
            </a:xfrm>
            <a:custGeom>
              <a:avLst/>
              <a:gdLst>
                <a:gd name="T0" fmla="*/ 512 w 3"/>
                <a:gd name="T1" fmla="*/ 1536 h 3"/>
                <a:gd name="T2" fmla="*/ 512 w 3"/>
                <a:gd name="T3" fmla="*/ 1536 h 3"/>
                <a:gd name="T4" fmla="*/ 512 w 3"/>
                <a:gd name="T5" fmla="*/ 1536 h 3"/>
                <a:gd name="T6" fmla="*/ 0 w 3"/>
                <a:gd name="T7" fmla="*/ 1536 h 3"/>
                <a:gd name="T8" fmla="*/ 0 w 3"/>
                <a:gd name="T9" fmla="*/ 1536 h 3"/>
                <a:gd name="T10" fmla="*/ 0 w 3"/>
                <a:gd name="T11" fmla="*/ 1536 h 3"/>
                <a:gd name="T12" fmla="*/ 0 w 3"/>
                <a:gd name="T13" fmla="*/ 1024 h 3"/>
                <a:gd name="T14" fmla="*/ 0 w 3"/>
                <a:gd name="T15" fmla="*/ 1024 h 3"/>
                <a:gd name="T16" fmla="*/ 0 w 3"/>
                <a:gd name="T17" fmla="*/ 512 h 3"/>
                <a:gd name="T18" fmla="*/ 512 w 3"/>
                <a:gd name="T19" fmla="*/ 512 h 3"/>
                <a:gd name="T20" fmla="*/ 512 w 3"/>
                <a:gd name="T21" fmla="*/ 0 h 3"/>
                <a:gd name="T22" fmla="*/ 1024 w 3"/>
                <a:gd name="T23" fmla="*/ 0 h 3"/>
                <a:gd name="T24" fmla="*/ 1024 w 3"/>
                <a:gd name="T25" fmla="*/ 0 h 3"/>
                <a:gd name="T26" fmla="*/ 1536 w 3"/>
                <a:gd name="T27" fmla="*/ 0 h 3"/>
                <a:gd name="T28" fmla="*/ 1536 w 3"/>
                <a:gd name="T29" fmla="*/ 512 h 3"/>
                <a:gd name="T30" fmla="*/ 1024 w 3"/>
                <a:gd name="T31" fmla="*/ 1536 h 3"/>
                <a:gd name="T32" fmla="*/ 512 w 3"/>
                <a:gd name="T33" fmla="*/ 153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0" name="Freeform 697">
              <a:extLst>
                <a:ext uri="{FF2B5EF4-FFF2-40B4-BE49-F238E27FC236}">
                  <a16:creationId xmlns:a16="http://schemas.microsoft.com/office/drawing/2014/main" id="{395DE905-8520-4BE7-A777-8A51432C2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59"/>
              <a:ext cx="2" cy="4"/>
            </a:xfrm>
            <a:custGeom>
              <a:avLst/>
              <a:gdLst>
                <a:gd name="T0" fmla="*/ 512 w 1"/>
                <a:gd name="T1" fmla="*/ 1024 h 2"/>
                <a:gd name="T2" fmla="*/ 512 w 1"/>
                <a:gd name="T3" fmla="*/ 512 h 2"/>
                <a:gd name="T4" fmla="*/ 0 w 1"/>
                <a:gd name="T5" fmla="*/ 0 h 2"/>
                <a:gd name="T6" fmla="*/ 512 w 1"/>
                <a:gd name="T7" fmla="*/ 0 h 2"/>
                <a:gd name="T8" fmla="*/ 512 w 1"/>
                <a:gd name="T9" fmla="*/ 512 h 2"/>
                <a:gd name="T10" fmla="*/ 512 w 1"/>
                <a:gd name="T11" fmla="*/ 102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1" name="Freeform 698">
              <a:extLst>
                <a:ext uri="{FF2B5EF4-FFF2-40B4-BE49-F238E27FC236}">
                  <a16:creationId xmlns:a16="http://schemas.microsoft.com/office/drawing/2014/main" id="{38C4CA5B-B8D3-49CB-B6DA-B972B87DC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552"/>
              <a:ext cx="196" cy="121"/>
            </a:xfrm>
            <a:custGeom>
              <a:avLst/>
              <a:gdLst>
                <a:gd name="T0" fmla="*/ 29931 w 99"/>
                <a:gd name="T1" fmla="*/ 28502 h 61"/>
                <a:gd name="T2" fmla="*/ 27656 w 99"/>
                <a:gd name="T3" fmla="*/ 26067 h 61"/>
                <a:gd name="T4" fmla="*/ 22390 w 99"/>
                <a:gd name="T5" fmla="*/ 19925 h 61"/>
                <a:gd name="T6" fmla="*/ 20053 w 99"/>
                <a:gd name="T7" fmla="*/ 18021 h 61"/>
                <a:gd name="T8" fmla="*/ 16791 w 99"/>
                <a:gd name="T9" fmla="*/ 17045 h 61"/>
                <a:gd name="T10" fmla="*/ 14441 w 99"/>
                <a:gd name="T11" fmla="*/ 15601 h 61"/>
                <a:gd name="T12" fmla="*/ 12045 w 99"/>
                <a:gd name="T13" fmla="*/ 15109 h 61"/>
                <a:gd name="T14" fmla="*/ 4752 w 99"/>
                <a:gd name="T15" fmla="*/ 16577 h 61"/>
                <a:gd name="T16" fmla="*/ 1457 w 99"/>
                <a:gd name="T17" fmla="*/ 16577 h 61"/>
                <a:gd name="T18" fmla="*/ 0 w 99"/>
                <a:gd name="T19" fmla="*/ 15109 h 61"/>
                <a:gd name="T20" fmla="*/ 2400 w 99"/>
                <a:gd name="T21" fmla="*/ 13885 h 61"/>
                <a:gd name="T22" fmla="*/ 4284 w 99"/>
                <a:gd name="T23" fmla="*/ 13885 h 61"/>
                <a:gd name="T24" fmla="*/ 5712 w 99"/>
                <a:gd name="T25" fmla="*/ 14369 h 61"/>
                <a:gd name="T26" fmla="*/ 8481 w 99"/>
                <a:gd name="T27" fmla="*/ 12925 h 61"/>
                <a:gd name="T28" fmla="*/ 11309 w 99"/>
                <a:gd name="T29" fmla="*/ 11021 h 61"/>
                <a:gd name="T30" fmla="*/ 14441 w 99"/>
                <a:gd name="T31" fmla="*/ 9553 h 61"/>
                <a:gd name="T32" fmla="*/ 16333 w 99"/>
                <a:gd name="T33" fmla="*/ 9553 h 61"/>
                <a:gd name="T34" fmla="*/ 17282 w 99"/>
                <a:gd name="T35" fmla="*/ 10529 h 61"/>
                <a:gd name="T36" fmla="*/ 18626 w 99"/>
                <a:gd name="T37" fmla="*/ 11021 h 61"/>
                <a:gd name="T38" fmla="*/ 18129 w 99"/>
                <a:gd name="T39" fmla="*/ 9553 h 61"/>
                <a:gd name="T40" fmla="*/ 16333 w 99"/>
                <a:gd name="T41" fmla="*/ 8593 h 61"/>
                <a:gd name="T42" fmla="*/ 16333 w 99"/>
                <a:gd name="T43" fmla="*/ 7244 h 61"/>
                <a:gd name="T44" fmla="*/ 17282 w 99"/>
                <a:gd name="T45" fmla="*/ 6752 h 61"/>
                <a:gd name="T46" fmla="*/ 17638 w 99"/>
                <a:gd name="T47" fmla="*/ 5776 h 61"/>
                <a:gd name="T48" fmla="*/ 17282 w 99"/>
                <a:gd name="T49" fmla="*/ 5308 h 61"/>
                <a:gd name="T50" fmla="*/ 16333 w 99"/>
                <a:gd name="T51" fmla="*/ 4332 h 61"/>
                <a:gd name="T52" fmla="*/ 15838 w 99"/>
                <a:gd name="T53" fmla="*/ 2912 h 61"/>
                <a:gd name="T54" fmla="*/ 17282 w 99"/>
                <a:gd name="T55" fmla="*/ 1468 h 61"/>
                <a:gd name="T56" fmla="*/ 20053 w 99"/>
                <a:gd name="T57" fmla="*/ 492 h 61"/>
                <a:gd name="T58" fmla="*/ 21447 w 99"/>
                <a:gd name="T59" fmla="*/ 492 h 61"/>
                <a:gd name="T60" fmla="*/ 20950 w 99"/>
                <a:gd name="T61" fmla="*/ 2428 h 61"/>
                <a:gd name="T62" fmla="*/ 20053 w 99"/>
                <a:gd name="T63" fmla="*/ 4816 h 61"/>
                <a:gd name="T64" fmla="*/ 20053 w 99"/>
                <a:gd name="T65" fmla="*/ 7244 h 61"/>
                <a:gd name="T66" fmla="*/ 21447 w 99"/>
                <a:gd name="T67" fmla="*/ 8593 h 61"/>
                <a:gd name="T68" fmla="*/ 22875 w 99"/>
                <a:gd name="T69" fmla="*/ 10045 h 61"/>
                <a:gd name="T70" fmla="*/ 22875 w 99"/>
                <a:gd name="T71" fmla="*/ 11949 h 61"/>
                <a:gd name="T72" fmla="*/ 22875 w 99"/>
                <a:gd name="T73" fmla="*/ 14369 h 61"/>
                <a:gd name="T74" fmla="*/ 23350 w 99"/>
                <a:gd name="T75" fmla="*/ 15601 h 61"/>
                <a:gd name="T76" fmla="*/ 27159 w 99"/>
                <a:gd name="T77" fmla="*/ 18450 h 61"/>
                <a:gd name="T78" fmla="*/ 33243 w 99"/>
                <a:gd name="T79" fmla="*/ 23218 h 61"/>
                <a:gd name="T80" fmla="*/ 34920 w 99"/>
                <a:gd name="T81" fmla="*/ 23218 h 61"/>
                <a:gd name="T82" fmla="*/ 36876 w 99"/>
                <a:gd name="T83" fmla="*/ 22226 h 61"/>
                <a:gd name="T84" fmla="*/ 41004 w 99"/>
                <a:gd name="T85" fmla="*/ 19441 h 61"/>
                <a:gd name="T86" fmla="*/ 43892 w 99"/>
                <a:gd name="T87" fmla="*/ 17537 h 61"/>
                <a:gd name="T88" fmla="*/ 45288 w 99"/>
                <a:gd name="T89" fmla="*/ 16577 h 61"/>
                <a:gd name="T90" fmla="*/ 46228 w 99"/>
                <a:gd name="T91" fmla="*/ 19441 h 61"/>
                <a:gd name="T92" fmla="*/ 44797 w 99"/>
                <a:gd name="T93" fmla="*/ 20885 h 61"/>
                <a:gd name="T94" fmla="*/ 43892 w 99"/>
                <a:gd name="T95" fmla="*/ 22726 h 61"/>
                <a:gd name="T96" fmla="*/ 44328 w 99"/>
                <a:gd name="T97" fmla="*/ 26067 h 61"/>
                <a:gd name="T98" fmla="*/ 43401 w 99"/>
                <a:gd name="T99" fmla="*/ 26566 h 61"/>
                <a:gd name="T100" fmla="*/ 40639 w 99"/>
                <a:gd name="T101" fmla="*/ 27542 h 61"/>
                <a:gd name="T102" fmla="*/ 35395 w 99"/>
                <a:gd name="T103" fmla="*/ 28502 h 61"/>
                <a:gd name="T104" fmla="*/ 33243 w 99"/>
                <a:gd name="T105" fmla="*/ 28994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61"/>
                <a:gd name="T161" fmla="*/ 99 w 99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2" name="Freeform 699">
              <a:extLst>
                <a:ext uri="{FF2B5EF4-FFF2-40B4-BE49-F238E27FC236}">
                  <a16:creationId xmlns:a16="http://schemas.microsoft.com/office/drawing/2014/main" id="{5A7E942F-6266-4402-ABAA-1E33BAF0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2622"/>
              <a:ext cx="55" cy="35"/>
            </a:xfrm>
            <a:custGeom>
              <a:avLst/>
              <a:gdLst>
                <a:gd name="T0" fmla="*/ 9943 w 28"/>
                <a:gd name="T1" fmla="*/ 7146 h 18"/>
                <a:gd name="T2" fmla="*/ 8678 w 28"/>
                <a:gd name="T3" fmla="*/ 6298 h 18"/>
                <a:gd name="T4" fmla="*/ 7798 w 28"/>
                <a:gd name="T5" fmla="*/ 5886 h 18"/>
                <a:gd name="T6" fmla="*/ 6903 w 28"/>
                <a:gd name="T7" fmla="*/ 5448 h 18"/>
                <a:gd name="T8" fmla="*/ 6435 w 28"/>
                <a:gd name="T9" fmla="*/ 5448 h 18"/>
                <a:gd name="T10" fmla="*/ 5730 w 28"/>
                <a:gd name="T11" fmla="*/ 5145 h 18"/>
                <a:gd name="T12" fmla="*/ 5298 w 28"/>
                <a:gd name="T13" fmla="*/ 5145 h 18"/>
                <a:gd name="T14" fmla="*/ 3970 w 28"/>
                <a:gd name="T15" fmla="*/ 5145 h 18"/>
                <a:gd name="T16" fmla="*/ 2697 w 28"/>
                <a:gd name="T17" fmla="*/ 5145 h 18"/>
                <a:gd name="T18" fmla="*/ 1373 w 28"/>
                <a:gd name="T19" fmla="*/ 5145 h 18"/>
                <a:gd name="T20" fmla="*/ 464 w 28"/>
                <a:gd name="T21" fmla="*/ 5145 h 18"/>
                <a:gd name="T22" fmla="*/ 0 w 28"/>
                <a:gd name="T23" fmla="*/ 5145 h 18"/>
                <a:gd name="T24" fmla="*/ 0 w 28"/>
                <a:gd name="T25" fmla="*/ 4704 h 18"/>
                <a:gd name="T26" fmla="*/ 911 w 28"/>
                <a:gd name="T27" fmla="*/ 4704 h 18"/>
                <a:gd name="T28" fmla="*/ 1373 w 28"/>
                <a:gd name="T29" fmla="*/ 4704 h 18"/>
                <a:gd name="T30" fmla="*/ 2249 w 28"/>
                <a:gd name="T31" fmla="*/ 4328 h 18"/>
                <a:gd name="T32" fmla="*/ 2697 w 28"/>
                <a:gd name="T33" fmla="*/ 4328 h 18"/>
                <a:gd name="T34" fmla="*/ 3970 w 28"/>
                <a:gd name="T35" fmla="*/ 3675 h 18"/>
                <a:gd name="T36" fmla="*/ 5730 w 28"/>
                <a:gd name="T37" fmla="*/ 3239 h 18"/>
                <a:gd name="T38" fmla="*/ 6903 w 28"/>
                <a:gd name="T39" fmla="*/ 2419 h 18"/>
                <a:gd name="T40" fmla="*/ 8215 w 28"/>
                <a:gd name="T41" fmla="*/ 1666 h 18"/>
                <a:gd name="T42" fmla="*/ 9464 w 28"/>
                <a:gd name="T43" fmla="*/ 1244 h 18"/>
                <a:gd name="T44" fmla="*/ 10407 w 28"/>
                <a:gd name="T45" fmla="*/ 441 h 18"/>
                <a:gd name="T46" fmla="*/ 10855 w 28"/>
                <a:gd name="T47" fmla="*/ 441 h 18"/>
                <a:gd name="T48" fmla="*/ 10855 w 28"/>
                <a:gd name="T49" fmla="*/ 0 h 18"/>
                <a:gd name="T50" fmla="*/ 10855 w 28"/>
                <a:gd name="T51" fmla="*/ 0 h 18"/>
                <a:gd name="T52" fmla="*/ 10855 w 28"/>
                <a:gd name="T53" fmla="*/ 0 h 18"/>
                <a:gd name="T54" fmla="*/ 11255 w 28"/>
                <a:gd name="T55" fmla="*/ 858 h 18"/>
                <a:gd name="T56" fmla="*/ 11255 w 28"/>
                <a:gd name="T57" fmla="*/ 1244 h 18"/>
                <a:gd name="T58" fmla="*/ 11255 w 28"/>
                <a:gd name="T59" fmla="*/ 2001 h 18"/>
                <a:gd name="T60" fmla="*/ 11255 w 28"/>
                <a:gd name="T61" fmla="*/ 2802 h 18"/>
                <a:gd name="T62" fmla="*/ 11255 w 28"/>
                <a:gd name="T63" fmla="*/ 3675 h 18"/>
                <a:gd name="T64" fmla="*/ 11733 w 28"/>
                <a:gd name="T65" fmla="*/ 4328 h 18"/>
                <a:gd name="T66" fmla="*/ 11733 w 28"/>
                <a:gd name="T67" fmla="*/ 5145 h 18"/>
                <a:gd name="T68" fmla="*/ 11733 w 28"/>
                <a:gd name="T69" fmla="*/ 5886 h 18"/>
                <a:gd name="T70" fmla="*/ 12165 w 28"/>
                <a:gd name="T71" fmla="*/ 6298 h 18"/>
                <a:gd name="T72" fmla="*/ 12165 w 28"/>
                <a:gd name="T73" fmla="*/ 6298 h 18"/>
                <a:gd name="T74" fmla="*/ 12165 w 28"/>
                <a:gd name="T75" fmla="*/ 6298 h 18"/>
                <a:gd name="T76" fmla="*/ 11733 w 28"/>
                <a:gd name="T77" fmla="*/ 6703 h 18"/>
                <a:gd name="T78" fmla="*/ 11733 w 28"/>
                <a:gd name="T79" fmla="*/ 6703 h 18"/>
                <a:gd name="T80" fmla="*/ 11255 w 28"/>
                <a:gd name="T81" fmla="*/ 6703 h 18"/>
                <a:gd name="T82" fmla="*/ 10407 w 28"/>
                <a:gd name="T83" fmla="*/ 7146 h 18"/>
                <a:gd name="T84" fmla="*/ 9943 w 28"/>
                <a:gd name="T85" fmla="*/ 7146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18"/>
                <a:gd name="T131" fmla="*/ 28 w 28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3" name="Freeform 700">
              <a:extLst>
                <a:ext uri="{FF2B5EF4-FFF2-40B4-BE49-F238E27FC236}">
                  <a16:creationId xmlns:a16="http://schemas.microsoft.com/office/drawing/2014/main" id="{CB0C78E1-0EE7-4B44-8657-54A4DA29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606"/>
              <a:ext cx="30" cy="47"/>
            </a:xfrm>
            <a:custGeom>
              <a:avLst/>
              <a:gdLst>
                <a:gd name="T0" fmla="*/ 1536 w 15"/>
                <a:gd name="T1" fmla="*/ 10164 h 24"/>
                <a:gd name="T2" fmla="*/ 1024 w 15"/>
                <a:gd name="T3" fmla="*/ 8840 h 24"/>
                <a:gd name="T4" fmla="*/ 1024 w 15"/>
                <a:gd name="T5" fmla="*/ 7955 h 24"/>
                <a:gd name="T6" fmla="*/ 512 w 15"/>
                <a:gd name="T7" fmla="*/ 6707 h 24"/>
                <a:gd name="T8" fmla="*/ 512 w 15"/>
                <a:gd name="T9" fmla="*/ 5863 h 24"/>
                <a:gd name="T10" fmla="*/ 0 w 15"/>
                <a:gd name="T11" fmla="*/ 4755 h 24"/>
                <a:gd name="T12" fmla="*/ 0 w 15"/>
                <a:gd name="T13" fmla="*/ 2650 h 24"/>
                <a:gd name="T14" fmla="*/ 0 w 15"/>
                <a:gd name="T15" fmla="*/ 1353 h 24"/>
                <a:gd name="T16" fmla="*/ 512 w 15"/>
                <a:gd name="T17" fmla="*/ 1353 h 24"/>
                <a:gd name="T18" fmla="*/ 1024 w 15"/>
                <a:gd name="T19" fmla="*/ 893 h 24"/>
                <a:gd name="T20" fmla="*/ 2048 w 15"/>
                <a:gd name="T21" fmla="*/ 456 h 24"/>
                <a:gd name="T22" fmla="*/ 2560 w 15"/>
                <a:gd name="T23" fmla="*/ 0 h 24"/>
                <a:gd name="T24" fmla="*/ 3072 w 15"/>
                <a:gd name="T25" fmla="*/ 0 h 24"/>
                <a:gd name="T26" fmla="*/ 3072 w 15"/>
                <a:gd name="T27" fmla="*/ 893 h 24"/>
                <a:gd name="T28" fmla="*/ 2560 w 15"/>
                <a:gd name="T29" fmla="*/ 1353 h 24"/>
                <a:gd name="T30" fmla="*/ 2560 w 15"/>
                <a:gd name="T31" fmla="*/ 1749 h 24"/>
                <a:gd name="T32" fmla="*/ 3072 w 15"/>
                <a:gd name="T33" fmla="*/ 2193 h 24"/>
                <a:gd name="T34" fmla="*/ 3072 w 15"/>
                <a:gd name="T35" fmla="*/ 2650 h 24"/>
                <a:gd name="T36" fmla="*/ 3072 w 15"/>
                <a:gd name="T37" fmla="*/ 2994 h 24"/>
                <a:gd name="T38" fmla="*/ 3072 w 15"/>
                <a:gd name="T39" fmla="*/ 3425 h 24"/>
                <a:gd name="T40" fmla="*/ 3072 w 15"/>
                <a:gd name="T41" fmla="*/ 3425 h 24"/>
                <a:gd name="T42" fmla="*/ 3584 w 15"/>
                <a:gd name="T43" fmla="*/ 3881 h 24"/>
                <a:gd name="T44" fmla="*/ 3584 w 15"/>
                <a:gd name="T45" fmla="*/ 4295 h 24"/>
                <a:gd name="T46" fmla="*/ 3584 w 15"/>
                <a:gd name="T47" fmla="*/ 4295 h 24"/>
                <a:gd name="T48" fmla="*/ 4096 w 15"/>
                <a:gd name="T49" fmla="*/ 4755 h 24"/>
                <a:gd name="T50" fmla="*/ 4096 w 15"/>
                <a:gd name="T51" fmla="*/ 4755 h 24"/>
                <a:gd name="T52" fmla="*/ 4608 w 15"/>
                <a:gd name="T53" fmla="*/ 5190 h 24"/>
                <a:gd name="T54" fmla="*/ 5632 w 15"/>
                <a:gd name="T55" fmla="*/ 5415 h 24"/>
                <a:gd name="T56" fmla="*/ 6144 w 15"/>
                <a:gd name="T57" fmla="*/ 5415 h 24"/>
                <a:gd name="T58" fmla="*/ 6656 w 15"/>
                <a:gd name="T59" fmla="*/ 5863 h 24"/>
                <a:gd name="T60" fmla="*/ 7168 w 15"/>
                <a:gd name="T61" fmla="*/ 6308 h 24"/>
                <a:gd name="T62" fmla="*/ 7168 w 15"/>
                <a:gd name="T63" fmla="*/ 6308 h 24"/>
                <a:gd name="T64" fmla="*/ 7168 w 15"/>
                <a:gd name="T65" fmla="*/ 6707 h 24"/>
                <a:gd name="T66" fmla="*/ 7168 w 15"/>
                <a:gd name="T67" fmla="*/ 6707 h 24"/>
                <a:gd name="T68" fmla="*/ 7680 w 15"/>
                <a:gd name="T69" fmla="*/ 7179 h 24"/>
                <a:gd name="T70" fmla="*/ 7680 w 15"/>
                <a:gd name="T71" fmla="*/ 7600 h 24"/>
                <a:gd name="T72" fmla="*/ 7680 w 15"/>
                <a:gd name="T73" fmla="*/ 7955 h 24"/>
                <a:gd name="T74" fmla="*/ 7680 w 15"/>
                <a:gd name="T75" fmla="*/ 7955 h 24"/>
                <a:gd name="T76" fmla="*/ 7680 w 15"/>
                <a:gd name="T77" fmla="*/ 8411 h 24"/>
                <a:gd name="T78" fmla="*/ 6144 w 15"/>
                <a:gd name="T79" fmla="*/ 8840 h 24"/>
                <a:gd name="T80" fmla="*/ 4608 w 15"/>
                <a:gd name="T81" fmla="*/ 9312 h 24"/>
                <a:gd name="T82" fmla="*/ 3072 w 15"/>
                <a:gd name="T83" fmla="*/ 9711 h 24"/>
                <a:gd name="T84" fmla="*/ 2048 w 15"/>
                <a:gd name="T85" fmla="*/ 10164 h 24"/>
                <a:gd name="T86" fmla="*/ 1536 w 15"/>
                <a:gd name="T87" fmla="*/ 10164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4"/>
                <a:gd name="T134" fmla="*/ 15 w 15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4" name="Freeform 701">
              <a:extLst>
                <a:ext uri="{FF2B5EF4-FFF2-40B4-BE49-F238E27FC236}">
                  <a16:creationId xmlns:a16="http://schemas.microsoft.com/office/drawing/2014/main" id="{8AF854F4-621B-44EC-8DA1-BD7D1093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616"/>
              <a:ext cx="6" cy="21"/>
            </a:xfrm>
            <a:custGeom>
              <a:avLst/>
              <a:gdLst>
                <a:gd name="T0" fmla="*/ 1536 w 3"/>
                <a:gd name="T1" fmla="*/ 3681 h 11"/>
                <a:gd name="T2" fmla="*/ 1024 w 3"/>
                <a:gd name="T3" fmla="*/ 3681 h 11"/>
                <a:gd name="T4" fmla="*/ 1024 w 3"/>
                <a:gd name="T5" fmla="*/ 3347 h 11"/>
                <a:gd name="T6" fmla="*/ 1024 w 3"/>
                <a:gd name="T7" fmla="*/ 3347 h 11"/>
                <a:gd name="T8" fmla="*/ 512 w 3"/>
                <a:gd name="T9" fmla="*/ 2938 h 11"/>
                <a:gd name="T10" fmla="*/ 512 w 3"/>
                <a:gd name="T11" fmla="*/ 2657 h 11"/>
                <a:gd name="T12" fmla="*/ 512 w 3"/>
                <a:gd name="T13" fmla="*/ 2337 h 11"/>
                <a:gd name="T14" fmla="*/ 0 w 3"/>
                <a:gd name="T15" fmla="*/ 1928 h 11"/>
                <a:gd name="T16" fmla="*/ 0 w 3"/>
                <a:gd name="T17" fmla="*/ 1392 h 11"/>
                <a:gd name="T18" fmla="*/ 0 w 3"/>
                <a:gd name="T19" fmla="*/ 729 h 11"/>
                <a:gd name="T20" fmla="*/ 0 w 3"/>
                <a:gd name="T21" fmla="*/ 729 h 11"/>
                <a:gd name="T22" fmla="*/ 0 w 3"/>
                <a:gd name="T23" fmla="*/ 0 h 11"/>
                <a:gd name="T24" fmla="*/ 0 w 3"/>
                <a:gd name="T25" fmla="*/ 0 h 11"/>
                <a:gd name="T26" fmla="*/ 512 w 3"/>
                <a:gd name="T27" fmla="*/ 729 h 11"/>
                <a:gd name="T28" fmla="*/ 512 w 3"/>
                <a:gd name="T29" fmla="*/ 1392 h 11"/>
                <a:gd name="T30" fmla="*/ 512 w 3"/>
                <a:gd name="T31" fmla="*/ 1753 h 11"/>
                <a:gd name="T32" fmla="*/ 1024 w 3"/>
                <a:gd name="T33" fmla="*/ 1928 h 11"/>
                <a:gd name="T34" fmla="*/ 1024 w 3"/>
                <a:gd name="T35" fmla="*/ 2657 h 11"/>
                <a:gd name="T36" fmla="*/ 1536 w 3"/>
                <a:gd name="T37" fmla="*/ 2938 h 11"/>
                <a:gd name="T38" fmla="*/ 1536 w 3"/>
                <a:gd name="T39" fmla="*/ 3681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1"/>
                <a:gd name="T62" fmla="*/ 3 w 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5" name="Freeform 702">
              <a:extLst>
                <a:ext uri="{FF2B5EF4-FFF2-40B4-BE49-F238E27FC236}">
                  <a16:creationId xmlns:a16="http://schemas.microsoft.com/office/drawing/2014/main" id="{8F9FDB5E-46CD-487E-8FD9-F368E034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614"/>
              <a:ext cx="51" cy="25"/>
            </a:xfrm>
            <a:custGeom>
              <a:avLst/>
              <a:gdLst>
                <a:gd name="T0" fmla="*/ 461 w 26"/>
                <a:gd name="T1" fmla="*/ 4652 h 13"/>
                <a:gd name="T2" fmla="*/ 461 w 26"/>
                <a:gd name="T3" fmla="*/ 4283 h 13"/>
                <a:gd name="T4" fmla="*/ 461 w 26"/>
                <a:gd name="T5" fmla="*/ 3598 h 13"/>
                <a:gd name="T6" fmla="*/ 0 w 26"/>
                <a:gd name="T7" fmla="*/ 3188 h 13"/>
                <a:gd name="T8" fmla="*/ 0 w 26"/>
                <a:gd name="T9" fmla="*/ 2844 h 13"/>
                <a:gd name="T10" fmla="*/ 0 w 26"/>
                <a:gd name="T11" fmla="*/ 2419 h 13"/>
                <a:gd name="T12" fmla="*/ 0 w 26"/>
                <a:gd name="T13" fmla="*/ 2227 h 13"/>
                <a:gd name="T14" fmla="*/ 0 w 26"/>
                <a:gd name="T15" fmla="*/ 1479 h 13"/>
                <a:gd name="T16" fmla="*/ 0 w 26"/>
                <a:gd name="T17" fmla="*/ 1158 h 13"/>
                <a:gd name="T18" fmla="*/ 904 w 26"/>
                <a:gd name="T19" fmla="*/ 1158 h 13"/>
                <a:gd name="T20" fmla="*/ 1773 w 26"/>
                <a:gd name="T21" fmla="*/ 1158 h 13"/>
                <a:gd name="T22" fmla="*/ 2662 w 26"/>
                <a:gd name="T23" fmla="*/ 1479 h 13"/>
                <a:gd name="T24" fmla="*/ 3925 w 26"/>
                <a:gd name="T25" fmla="*/ 1479 h 13"/>
                <a:gd name="T26" fmla="*/ 4802 w 26"/>
                <a:gd name="T27" fmla="*/ 1479 h 13"/>
                <a:gd name="T28" fmla="*/ 5683 w 26"/>
                <a:gd name="T29" fmla="*/ 1479 h 13"/>
                <a:gd name="T30" fmla="*/ 6391 w 26"/>
                <a:gd name="T31" fmla="*/ 1479 h 13"/>
                <a:gd name="T32" fmla="*/ 6822 w 26"/>
                <a:gd name="T33" fmla="*/ 1479 h 13"/>
                <a:gd name="T34" fmla="*/ 7283 w 26"/>
                <a:gd name="T35" fmla="*/ 1479 h 13"/>
                <a:gd name="T36" fmla="*/ 8156 w 26"/>
                <a:gd name="T37" fmla="*/ 1479 h 13"/>
                <a:gd name="T38" fmla="*/ 8603 w 26"/>
                <a:gd name="T39" fmla="*/ 1158 h 13"/>
                <a:gd name="T40" fmla="*/ 8943 w 26"/>
                <a:gd name="T41" fmla="*/ 1158 h 13"/>
                <a:gd name="T42" fmla="*/ 9419 w 26"/>
                <a:gd name="T43" fmla="*/ 769 h 13"/>
                <a:gd name="T44" fmla="*/ 9419 w 26"/>
                <a:gd name="T45" fmla="*/ 769 h 13"/>
                <a:gd name="T46" fmla="*/ 9843 w 26"/>
                <a:gd name="T47" fmla="*/ 769 h 13"/>
                <a:gd name="T48" fmla="*/ 10243 w 26"/>
                <a:gd name="T49" fmla="*/ 400 h 13"/>
                <a:gd name="T50" fmla="*/ 10243 w 26"/>
                <a:gd name="T51" fmla="*/ 400 h 13"/>
                <a:gd name="T52" fmla="*/ 10243 w 26"/>
                <a:gd name="T53" fmla="*/ 400 h 13"/>
                <a:gd name="T54" fmla="*/ 10716 w 26"/>
                <a:gd name="T55" fmla="*/ 400 h 13"/>
                <a:gd name="T56" fmla="*/ 10716 w 26"/>
                <a:gd name="T57" fmla="*/ 400 h 13"/>
                <a:gd name="T58" fmla="*/ 11147 w 26"/>
                <a:gd name="T59" fmla="*/ 0 h 13"/>
                <a:gd name="T60" fmla="*/ 11147 w 26"/>
                <a:gd name="T61" fmla="*/ 1158 h 13"/>
                <a:gd name="T62" fmla="*/ 10716 w 26"/>
                <a:gd name="T63" fmla="*/ 1158 h 13"/>
                <a:gd name="T64" fmla="*/ 10243 w 26"/>
                <a:gd name="T65" fmla="*/ 1479 h 13"/>
                <a:gd name="T66" fmla="*/ 9419 w 26"/>
                <a:gd name="T67" fmla="*/ 1479 h 13"/>
                <a:gd name="T68" fmla="*/ 8943 w 26"/>
                <a:gd name="T69" fmla="*/ 1871 h 13"/>
                <a:gd name="T70" fmla="*/ 8156 w 26"/>
                <a:gd name="T71" fmla="*/ 2227 h 13"/>
                <a:gd name="T72" fmla="*/ 7283 w 26"/>
                <a:gd name="T73" fmla="*/ 2419 h 13"/>
                <a:gd name="T74" fmla="*/ 5926 w 26"/>
                <a:gd name="T75" fmla="*/ 3188 h 13"/>
                <a:gd name="T76" fmla="*/ 4802 w 26"/>
                <a:gd name="T77" fmla="*/ 3598 h 13"/>
                <a:gd name="T78" fmla="*/ 3925 w 26"/>
                <a:gd name="T79" fmla="*/ 3898 h 13"/>
                <a:gd name="T80" fmla="*/ 3021 w 26"/>
                <a:gd name="T81" fmla="*/ 4283 h 13"/>
                <a:gd name="T82" fmla="*/ 2662 w 26"/>
                <a:gd name="T83" fmla="*/ 4283 h 13"/>
                <a:gd name="T84" fmla="*/ 1773 w 26"/>
                <a:gd name="T85" fmla="*/ 4652 h 13"/>
                <a:gd name="T86" fmla="*/ 1357 w 26"/>
                <a:gd name="T87" fmla="*/ 4652 h 13"/>
                <a:gd name="T88" fmla="*/ 461 w 26"/>
                <a:gd name="T89" fmla="*/ 4652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"/>
                <a:gd name="T136" fmla="*/ 0 h 13"/>
                <a:gd name="T137" fmla="*/ 26 w 26"/>
                <a:gd name="T138" fmla="*/ 13 h 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6" name="Freeform 703">
              <a:extLst>
                <a:ext uri="{FF2B5EF4-FFF2-40B4-BE49-F238E27FC236}">
                  <a16:creationId xmlns:a16="http://schemas.microsoft.com/office/drawing/2014/main" id="{9799F749-E383-4DC3-A757-9BE8937EC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2426"/>
              <a:ext cx="219" cy="192"/>
            </a:xfrm>
            <a:custGeom>
              <a:avLst/>
              <a:gdLst>
                <a:gd name="T0" fmla="*/ 18187 w 111"/>
                <a:gd name="T1" fmla="*/ 43305 h 97"/>
                <a:gd name="T2" fmla="*/ 8257 w 111"/>
                <a:gd name="T3" fmla="*/ 38192 h 97"/>
                <a:gd name="T4" fmla="*/ 1405 w 111"/>
                <a:gd name="T5" fmla="*/ 30843 h 97"/>
                <a:gd name="T6" fmla="*/ 0 w 111"/>
                <a:gd name="T7" fmla="*/ 26646 h 97"/>
                <a:gd name="T8" fmla="*/ 953 w 111"/>
                <a:gd name="T9" fmla="*/ 21411 h 97"/>
                <a:gd name="T10" fmla="*/ 5952 w 111"/>
                <a:gd name="T11" fmla="*/ 14857 h 97"/>
                <a:gd name="T12" fmla="*/ 8486 w 111"/>
                <a:gd name="T13" fmla="*/ 8901 h 97"/>
                <a:gd name="T14" fmla="*/ 9891 w 111"/>
                <a:gd name="T15" fmla="*/ 4281 h 97"/>
                <a:gd name="T16" fmla="*/ 11274 w 111"/>
                <a:gd name="T17" fmla="*/ 6081 h 97"/>
                <a:gd name="T18" fmla="*/ 13033 w 111"/>
                <a:gd name="T19" fmla="*/ 10332 h 97"/>
                <a:gd name="T20" fmla="*/ 12678 w 111"/>
                <a:gd name="T21" fmla="*/ 11538 h 97"/>
                <a:gd name="T22" fmla="*/ 10374 w 111"/>
                <a:gd name="T23" fmla="*/ 13005 h 97"/>
                <a:gd name="T24" fmla="*/ 12195 w 111"/>
                <a:gd name="T25" fmla="*/ 13005 h 97"/>
                <a:gd name="T26" fmla="*/ 13033 w 111"/>
                <a:gd name="T27" fmla="*/ 14434 h 97"/>
                <a:gd name="T28" fmla="*/ 11743 w 111"/>
                <a:gd name="T29" fmla="*/ 19046 h 97"/>
                <a:gd name="T30" fmla="*/ 10374 w 111"/>
                <a:gd name="T31" fmla="*/ 23335 h 97"/>
                <a:gd name="T32" fmla="*/ 5952 w 111"/>
                <a:gd name="T33" fmla="*/ 27618 h 97"/>
                <a:gd name="T34" fmla="*/ 7774 w 111"/>
                <a:gd name="T35" fmla="*/ 27143 h 97"/>
                <a:gd name="T36" fmla="*/ 10374 w 111"/>
                <a:gd name="T37" fmla="*/ 26156 h 97"/>
                <a:gd name="T38" fmla="*/ 11743 w 111"/>
                <a:gd name="T39" fmla="*/ 27618 h 97"/>
                <a:gd name="T40" fmla="*/ 13033 w 111"/>
                <a:gd name="T41" fmla="*/ 28570 h 97"/>
                <a:gd name="T42" fmla="*/ 19108 w 111"/>
                <a:gd name="T43" fmla="*/ 32236 h 97"/>
                <a:gd name="T44" fmla="*/ 24548 w 111"/>
                <a:gd name="T45" fmla="*/ 33200 h 97"/>
                <a:gd name="T46" fmla="*/ 32562 w 111"/>
                <a:gd name="T47" fmla="*/ 27618 h 97"/>
                <a:gd name="T48" fmla="*/ 38171 w 111"/>
                <a:gd name="T49" fmla="*/ 20451 h 97"/>
                <a:gd name="T50" fmla="*/ 38503 w 111"/>
                <a:gd name="T51" fmla="*/ 20017 h 97"/>
                <a:gd name="T52" fmla="*/ 36743 w 111"/>
                <a:gd name="T53" fmla="*/ 16773 h 97"/>
                <a:gd name="T54" fmla="*/ 37218 w 111"/>
                <a:gd name="T55" fmla="*/ 19046 h 97"/>
                <a:gd name="T56" fmla="*/ 35395 w 111"/>
                <a:gd name="T57" fmla="*/ 15829 h 97"/>
                <a:gd name="T58" fmla="*/ 34914 w 111"/>
                <a:gd name="T59" fmla="*/ 16286 h 97"/>
                <a:gd name="T60" fmla="*/ 36743 w 111"/>
                <a:gd name="T61" fmla="*/ 20017 h 97"/>
                <a:gd name="T62" fmla="*/ 34446 w 111"/>
                <a:gd name="T63" fmla="*/ 24311 h 97"/>
                <a:gd name="T64" fmla="*/ 27594 w 111"/>
                <a:gd name="T65" fmla="*/ 30376 h 97"/>
                <a:gd name="T66" fmla="*/ 22709 w 111"/>
                <a:gd name="T67" fmla="*/ 31743 h 97"/>
                <a:gd name="T68" fmla="*/ 15819 w 111"/>
                <a:gd name="T69" fmla="*/ 29408 h 97"/>
                <a:gd name="T70" fmla="*/ 11743 w 111"/>
                <a:gd name="T71" fmla="*/ 26156 h 97"/>
                <a:gd name="T72" fmla="*/ 11743 w 111"/>
                <a:gd name="T73" fmla="*/ 23335 h 97"/>
                <a:gd name="T74" fmla="*/ 14920 w 111"/>
                <a:gd name="T75" fmla="*/ 25251 h 97"/>
                <a:gd name="T76" fmla="*/ 22243 w 111"/>
                <a:gd name="T77" fmla="*/ 26646 h 97"/>
                <a:gd name="T78" fmla="*/ 29774 w 111"/>
                <a:gd name="T79" fmla="*/ 24311 h 97"/>
                <a:gd name="T80" fmla="*/ 33955 w 111"/>
                <a:gd name="T81" fmla="*/ 18590 h 97"/>
                <a:gd name="T82" fmla="*/ 33955 w 111"/>
                <a:gd name="T83" fmla="*/ 14857 h 97"/>
                <a:gd name="T84" fmla="*/ 31658 w 111"/>
                <a:gd name="T85" fmla="*/ 11538 h 97"/>
                <a:gd name="T86" fmla="*/ 29774 w 111"/>
                <a:gd name="T87" fmla="*/ 9392 h 97"/>
                <a:gd name="T88" fmla="*/ 32562 w 111"/>
                <a:gd name="T89" fmla="*/ 8474 h 97"/>
                <a:gd name="T90" fmla="*/ 29774 w 111"/>
                <a:gd name="T91" fmla="*/ 8474 h 97"/>
                <a:gd name="T92" fmla="*/ 31210 w 111"/>
                <a:gd name="T93" fmla="*/ 8474 h 97"/>
                <a:gd name="T94" fmla="*/ 32562 w 111"/>
                <a:gd name="T95" fmla="*/ 7049 h 97"/>
                <a:gd name="T96" fmla="*/ 33033 w 111"/>
                <a:gd name="T97" fmla="*/ 5220 h 97"/>
                <a:gd name="T98" fmla="*/ 34914 w 111"/>
                <a:gd name="T99" fmla="*/ 489 h 97"/>
                <a:gd name="T100" fmla="*/ 37700 w 111"/>
                <a:gd name="T101" fmla="*/ 4745 h 97"/>
                <a:gd name="T102" fmla="*/ 44368 w 111"/>
                <a:gd name="T103" fmla="*/ 8901 h 97"/>
                <a:gd name="T104" fmla="*/ 49350 w 111"/>
                <a:gd name="T105" fmla="*/ 13953 h 97"/>
                <a:gd name="T106" fmla="*/ 50258 w 111"/>
                <a:gd name="T107" fmla="*/ 19542 h 97"/>
                <a:gd name="T108" fmla="*/ 46673 w 111"/>
                <a:gd name="T109" fmla="*/ 29903 h 97"/>
                <a:gd name="T110" fmla="*/ 38984 w 111"/>
                <a:gd name="T111" fmla="*/ 39156 h 97"/>
                <a:gd name="T112" fmla="*/ 29437 w 111"/>
                <a:gd name="T113" fmla="*/ 44762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97"/>
                <a:gd name="T173" fmla="*/ 111 w 11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7" name="Freeform 704">
              <a:extLst>
                <a:ext uri="{FF2B5EF4-FFF2-40B4-BE49-F238E27FC236}">
                  <a16:creationId xmlns:a16="http://schemas.microsoft.com/office/drawing/2014/main" id="{12A67FF6-5B8B-46E6-A832-E8B438A0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2596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512 w 2"/>
                <a:gd name="T9" fmla="*/ 0 h 1"/>
                <a:gd name="T10" fmla="*/ 512 w 2"/>
                <a:gd name="T11" fmla="*/ 0 h 1"/>
                <a:gd name="T12" fmla="*/ 1024 w 2"/>
                <a:gd name="T13" fmla="*/ 0 h 1"/>
                <a:gd name="T14" fmla="*/ 1024 w 2"/>
                <a:gd name="T15" fmla="*/ 0 h 1"/>
                <a:gd name="T16" fmla="*/ 1024 w 2"/>
                <a:gd name="T17" fmla="*/ 0 h 1"/>
                <a:gd name="T18" fmla="*/ 1024 w 2"/>
                <a:gd name="T19" fmla="*/ 512 h 1"/>
                <a:gd name="T20" fmla="*/ 512 w 2"/>
                <a:gd name="T21" fmla="*/ 512 h 1"/>
                <a:gd name="T22" fmla="*/ 0 w 2"/>
                <a:gd name="T23" fmla="*/ 512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8" name="Freeform 705">
              <a:extLst>
                <a:ext uri="{FF2B5EF4-FFF2-40B4-BE49-F238E27FC236}">
                  <a16:creationId xmlns:a16="http://schemas.microsoft.com/office/drawing/2014/main" id="{96B42074-C2E7-490E-82F0-97734A40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578"/>
              <a:ext cx="22" cy="18"/>
            </a:xfrm>
            <a:custGeom>
              <a:avLst/>
              <a:gdLst>
                <a:gd name="T0" fmla="*/ 0 w 11"/>
                <a:gd name="T1" fmla="*/ 4608 h 9"/>
                <a:gd name="T2" fmla="*/ 0 w 11"/>
                <a:gd name="T3" fmla="*/ 4608 h 9"/>
                <a:gd name="T4" fmla="*/ 0 w 11"/>
                <a:gd name="T5" fmla="*/ 4096 h 9"/>
                <a:gd name="T6" fmla="*/ 512 w 11"/>
                <a:gd name="T7" fmla="*/ 3584 h 9"/>
                <a:gd name="T8" fmla="*/ 512 w 11"/>
                <a:gd name="T9" fmla="*/ 3072 h 9"/>
                <a:gd name="T10" fmla="*/ 1024 w 11"/>
                <a:gd name="T11" fmla="*/ 2560 h 9"/>
                <a:gd name="T12" fmla="*/ 1536 w 11"/>
                <a:gd name="T13" fmla="*/ 2560 h 9"/>
                <a:gd name="T14" fmla="*/ 1536 w 11"/>
                <a:gd name="T15" fmla="*/ 2048 h 9"/>
                <a:gd name="T16" fmla="*/ 2048 w 11"/>
                <a:gd name="T17" fmla="*/ 1536 h 9"/>
                <a:gd name="T18" fmla="*/ 3072 w 11"/>
                <a:gd name="T19" fmla="*/ 1024 h 9"/>
                <a:gd name="T20" fmla="*/ 4096 w 11"/>
                <a:gd name="T21" fmla="*/ 512 h 9"/>
                <a:gd name="T22" fmla="*/ 4608 w 11"/>
                <a:gd name="T23" fmla="*/ 512 h 9"/>
                <a:gd name="T24" fmla="*/ 5120 w 11"/>
                <a:gd name="T25" fmla="*/ 512 h 9"/>
                <a:gd name="T26" fmla="*/ 5120 w 11"/>
                <a:gd name="T27" fmla="*/ 0 h 9"/>
                <a:gd name="T28" fmla="*/ 5632 w 11"/>
                <a:gd name="T29" fmla="*/ 0 h 9"/>
                <a:gd name="T30" fmla="*/ 5632 w 11"/>
                <a:gd name="T31" fmla="*/ 512 h 9"/>
                <a:gd name="T32" fmla="*/ 5632 w 11"/>
                <a:gd name="T33" fmla="*/ 1024 h 9"/>
                <a:gd name="T34" fmla="*/ 5632 w 11"/>
                <a:gd name="T35" fmla="*/ 1024 h 9"/>
                <a:gd name="T36" fmla="*/ 5632 w 11"/>
                <a:gd name="T37" fmla="*/ 1536 h 9"/>
                <a:gd name="T38" fmla="*/ 5120 w 11"/>
                <a:gd name="T39" fmla="*/ 1536 h 9"/>
                <a:gd name="T40" fmla="*/ 5120 w 11"/>
                <a:gd name="T41" fmla="*/ 2048 h 9"/>
                <a:gd name="T42" fmla="*/ 5120 w 11"/>
                <a:gd name="T43" fmla="*/ 2048 h 9"/>
                <a:gd name="T44" fmla="*/ 4608 w 11"/>
                <a:gd name="T45" fmla="*/ 2560 h 9"/>
                <a:gd name="T46" fmla="*/ 3584 w 11"/>
                <a:gd name="T47" fmla="*/ 2560 h 9"/>
                <a:gd name="T48" fmla="*/ 2048 w 11"/>
                <a:gd name="T49" fmla="*/ 3584 h 9"/>
                <a:gd name="T50" fmla="*/ 1536 w 11"/>
                <a:gd name="T51" fmla="*/ 4096 h 9"/>
                <a:gd name="T52" fmla="*/ 1024 w 11"/>
                <a:gd name="T53" fmla="*/ 4096 h 9"/>
                <a:gd name="T54" fmla="*/ 1024 w 11"/>
                <a:gd name="T55" fmla="*/ 4608 h 9"/>
                <a:gd name="T56" fmla="*/ 512 w 11"/>
                <a:gd name="T57" fmla="*/ 4608 h 9"/>
                <a:gd name="T58" fmla="*/ 512 w 11"/>
                <a:gd name="T59" fmla="*/ 4608 h 9"/>
                <a:gd name="T60" fmla="*/ 0 w 11"/>
                <a:gd name="T61" fmla="*/ 4608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9"/>
                <a:gd name="T95" fmla="*/ 11 w 11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99" name="Freeform 706">
              <a:extLst>
                <a:ext uri="{FF2B5EF4-FFF2-40B4-BE49-F238E27FC236}">
                  <a16:creationId xmlns:a16="http://schemas.microsoft.com/office/drawing/2014/main" id="{929AFB07-FB90-41CD-95D2-702EFEFE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" y="2501"/>
              <a:ext cx="33" cy="61"/>
            </a:xfrm>
            <a:custGeom>
              <a:avLst/>
              <a:gdLst>
                <a:gd name="T0" fmla="*/ 437 w 17"/>
                <a:gd name="T1" fmla="*/ 13251 h 31"/>
                <a:gd name="T2" fmla="*/ 0 w 17"/>
                <a:gd name="T3" fmla="*/ 12779 h 31"/>
                <a:gd name="T4" fmla="*/ 437 w 17"/>
                <a:gd name="T5" fmla="*/ 12352 h 31"/>
                <a:gd name="T6" fmla="*/ 848 w 17"/>
                <a:gd name="T7" fmla="*/ 11887 h 31"/>
                <a:gd name="T8" fmla="*/ 1237 w 17"/>
                <a:gd name="T9" fmla="*/ 11438 h 31"/>
                <a:gd name="T10" fmla="*/ 1237 w 17"/>
                <a:gd name="T11" fmla="*/ 10974 h 31"/>
                <a:gd name="T12" fmla="*/ 1990 w 17"/>
                <a:gd name="T13" fmla="*/ 9235 h 31"/>
                <a:gd name="T14" fmla="*/ 2401 w 17"/>
                <a:gd name="T15" fmla="*/ 8351 h 31"/>
                <a:gd name="T16" fmla="*/ 2782 w 17"/>
                <a:gd name="T17" fmla="*/ 7902 h 31"/>
                <a:gd name="T18" fmla="*/ 2782 w 17"/>
                <a:gd name="T19" fmla="*/ 7902 h 31"/>
                <a:gd name="T20" fmla="*/ 1990 w 17"/>
                <a:gd name="T21" fmla="*/ 9235 h 31"/>
                <a:gd name="T22" fmla="*/ 1990 w 17"/>
                <a:gd name="T23" fmla="*/ 9235 h 31"/>
                <a:gd name="T24" fmla="*/ 1990 w 17"/>
                <a:gd name="T25" fmla="*/ 8817 h 31"/>
                <a:gd name="T26" fmla="*/ 1990 w 17"/>
                <a:gd name="T27" fmla="*/ 8351 h 31"/>
                <a:gd name="T28" fmla="*/ 1990 w 17"/>
                <a:gd name="T29" fmla="*/ 7902 h 31"/>
                <a:gd name="T30" fmla="*/ 2401 w 17"/>
                <a:gd name="T31" fmla="*/ 6734 h 31"/>
                <a:gd name="T32" fmla="*/ 2782 w 17"/>
                <a:gd name="T33" fmla="*/ 4929 h 31"/>
                <a:gd name="T34" fmla="*/ 3195 w 17"/>
                <a:gd name="T35" fmla="*/ 2714 h 31"/>
                <a:gd name="T36" fmla="*/ 3422 w 17"/>
                <a:gd name="T37" fmla="*/ 1797 h 31"/>
                <a:gd name="T38" fmla="*/ 3422 w 17"/>
                <a:gd name="T39" fmla="*/ 1379 h 31"/>
                <a:gd name="T40" fmla="*/ 3863 w 17"/>
                <a:gd name="T41" fmla="*/ 913 h 31"/>
                <a:gd name="T42" fmla="*/ 3863 w 17"/>
                <a:gd name="T43" fmla="*/ 913 h 31"/>
                <a:gd name="T44" fmla="*/ 4273 w 17"/>
                <a:gd name="T45" fmla="*/ 464 h 31"/>
                <a:gd name="T46" fmla="*/ 4661 w 17"/>
                <a:gd name="T47" fmla="*/ 464 h 31"/>
                <a:gd name="T48" fmla="*/ 5068 w 17"/>
                <a:gd name="T49" fmla="*/ 0 h 31"/>
                <a:gd name="T50" fmla="*/ 5853 w 17"/>
                <a:gd name="T51" fmla="*/ 464 h 31"/>
                <a:gd name="T52" fmla="*/ 6202 w 17"/>
                <a:gd name="T53" fmla="*/ 464 h 31"/>
                <a:gd name="T54" fmla="*/ 6643 w 17"/>
                <a:gd name="T55" fmla="*/ 1379 h 31"/>
                <a:gd name="T56" fmla="*/ 6643 w 17"/>
                <a:gd name="T57" fmla="*/ 1797 h 31"/>
                <a:gd name="T58" fmla="*/ 6643 w 17"/>
                <a:gd name="T59" fmla="*/ 3190 h 31"/>
                <a:gd name="T60" fmla="*/ 6202 w 17"/>
                <a:gd name="T61" fmla="*/ 4016 h 31"/>
                <a:gd name="T62" fmla="*/ 5853 w 17"/>
                <a:gd name="T63" fmla="*/ 5340 h 31"/>
                <a:gd name="T64" fmla="*/ 5400 w 17"/>
                <a:gd name="T65" fmla="*/ 6958 h 31"/>
                <a:gd name="T66" fmla="*/ 4661 w 17"/>
                <a:gd name="T67" fmla="*/ 9235 h 31"/>
                <a:gd name="T68" fmla="*/ 3863 w 17"/>
                <a:gd name="T69" fmla="*/ 10148 h 31"/>
                <a:gd name="T70" fmla="*/ 3422 w 17"/>
                <a:gd name="T71" fmla="*/ 10974 h 31"/>
                <a:gd name="T72" fmla="*/ 3195 w 17"/>
                <a:gd name="T73" fmla="*/ 11887 h 31"/>
                <a:gd name="T74" fmla="*/ 2401 w 17"/>
                <a:gd name="T75" fmla="*/ 12352 h 31"/>
                <a:gd name="T76" fmla="*/ 2782 w 17"/>
                <a:gd name="T77" fmla="*/ 11887 h 31"/>
                <a:gd name="T78" fmla="*/ 2782 w 17"/>
                <a:gd name="T79" fmla="*/ 11438 h 31"/>
                <a:gd name="T80" fmla="*/ 3422 w 17"/>
                <a:gd name="T81" fmla="*/ 10148 h 31"/>
                <a:gd name="T82" fmla="*/ 3863 w 17"/>
                <a:gd name="T83" fmla="*/ 9235 h 31"/>
                <a:gd name="T84" fmla="*/ 4273 w 17"/>
                <a:gd name="T85" fmla="*/ 8817 h 31"/>
                <a:gd name="T86" fmla="*/ 4273 w 17"/>
                <a:gd name="T87" fmla="*/ 7902 h 31"/>
                <a:gd name="T88" fmla="*/ 4273 w 17"/>
                <a:gd name="T89" fmla="*/ 8351 h 31"/>
                <a:gd name="T90" fmla="*/ 3863 w 17"/>
                <a:gd name="T91" fmla="*/ 8351 h 31"/>
                <a:gd name="T92" fmla="*/ 3863 w 17"/>
                <a:gd name="T93" fmla="*/ 9235 h 31"/>
                <a:gd name="T94" fmla="*/ 3195 w 17"/>
                <a:gd name="T95" fmla="*/ 10148 h 31"/>
                <a:gd name="T96" fmla="*/ 1990 w 17"/>
                <a:gd name="T97" fmla="*/ 11887 h 31"/>
                <a:gd name="T98" fmla="*/ 1646 w 17"/>
                <a:gd name="T99" fmla="*/ 12779 h 31"/>
                <a:gd name="T100" fmla="*/ 1237 w 17"/>
                <a:gd name="T101" fmla="*/ 13251 h 31"/>
                <a:gd name="T102" fmla="*/ 1237 w 17"/>
                <a:gd name="T103" fmla="*/ 13692 h 31"/>
                <a:gd name="T104" fmla="*/ 848 w 17"/>
                <a:gd name="T105" fmla="*/ 13692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31"/>
                <a:gd name="T161" fmla="*/ 17 w 17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0" name="Freeform 707">
              <a:extLst>
                <a:ext uri="{FF2B5EF4-FFF2-40B4-BE49-F238E27FC236}">
                  <a16:creationId xmlns:a16="http://schemas.microsoft.com/office/drawing/2014/main" id="{3AD9826F-A4B4-4EA8-B25D-C74870AEB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2262"/>
              <a:ext cx="210" cy="298"/>
            </a:xfrm>
            <a:custGeom>
              <a:avLst/>
              <a:gdLst>
                <a:gd name="T0" fmla="*/ 973 w 106"/>
                <a:gd name="T1" fmla="*/ 67184 h 151"/>
                <a:gd name="T2" fmla="*/ 3328 w 106"/>
                <a:gd name="T3" fmla="*/ 63107 h 151"/>
                <a:gd name="T4" fmla="*/ 5729 w 106"/>
                <a:gd name="T5" fmla="*/ 54613 h 151"/>
                <a:gd name="T6" fmla="*/ 9486 w 106"/>
                <a:gd name="T7" fmla="*/ 30777 h 151"/>
                <a:gd name="T8" fmla="*/ 13062 w 106"/>
                <a:gd name="T9" fmla="*/ 15831 h 151"/>
                <a:gd name="T10" fmla="*/ 17822 w 106"/>
                <a:gd name="T11" fmla="*/ 7809 h 151"/>
                <a:gd name="T12" fmla="*/ 24907 w 106"/>
                <a:gd name="T13" fmla="*/ 2305 h 151"/>
                <a:gd name="T14" fmla="*/ 35308 w 106"/>
                <a:gd name="T15" fmla="*/ 0 h 151"/>
                <a:gd name="T16" fmla="*/ 42765 w 106"/>
                <a:gd name="T17" fmla="*/ 2789 h 151"/>
                <a:gd name="T18" fmla="*/ 46965 w 106"/>
                <a:gd name="T19" fmla="*/ 7341 h 151"/>
                <a:gd name="T20" fmla="*/ 49344 w 106"/>
                <a:gd name="T21" fmla="*/ 14022 h 151"/>
                <a:gd name="T22" fmla="*/ 48861 w 106"/>
                <a:gd name="T23" fmla="*/ 25740 h 151"/>
                <a:gd name="T24" fmla="*/ 44548 w 106"/>
                <a:gd name="T25" fmla="*/ 35450 h 151"/>
                <a:gd name="T26" fmla="*/ 34872 w 106"/>
                <a:gd name="T27" fmla="*/ 46249 h 151"/>
                <a:gd name="T28" fmla="*/ 20630 w 106"/>
                <a:gd name="T29" fmla="*/ 54986 h 151"/>
                <a:gd name="T30" fmla="*/ 17365 w 106"/>
                <a:gd name="T31" fmla="*/ 58199 h 151"/>
                <a:gd name="T32" fmla="*/ 17822 w 106"/>
                <a:gd name="T33" fmla="*/ 59130 h 151"/>
                <a:gd name="T34" fmla="*/ 20146 w 106"/>
                <a:gd name="T35" fmla="*/ 57234 h 151"/>
                <a:gd name="T36" fmla="*/ 27318 w 106"/>
                <a:gd name="T37" fmla="*/ 54613 h 151"/>
                <a:gd name="T38" fmla="*/ 31979 w 106"/>
                <a:gd name="T39" fmla="*/ 55473 h 151"/>
                <a:gd name="T40" fmla="*/ 34402 w 106"/>
                <a:gd name="T41" fmla="*/ 59130 h 151"/>
                <a:gd name="T42" fmla="*/ 31502 w 106"/>
                <a:gd name="T43" fmla="*/ 63107 h 151"/>
                <a:gd name="T44" fmla="*/ 24907 w 106"/>
                <a:gd name="T45" fmla="*/ 63967 h 151"/>
                <a:gd name="T46" fmla="*/ 20146 w 106"/>
                <a:gd name="T47" fmla="*/ 65288 h 151"/>
                <a:gd name="T48" fmla="*/ 18322 w 106"/>
                <a:gd name="T49" fmla="*/ 65771 h 151"/>
                <a:gd name="T50" fmla="*/ 16881 w 106"/>
                <a:gd name="T51" fmla="*/ 65288 h 151"/>
                <a:gd name="T52" fmla="*/ 21089 w 106"/>
                <a:gd name="T53" fmla="*/ 63107 h 151"/>
                <a:gd name="T54" fmla="*/ 21586 w 106"/>
                <a:gd name="T55" fmla="*/ 61658 h 151"/>
                <a:gd name="T56" fmla="*/ 16390 w 106"/>
                <a:gd name="T57" fmla="*/ 65288 h 151"/>
                <a:gd name="T58" fmla="*/ 16881 w 106"/>
                <a:gd name="T59" fmla="*/ 64451 h 151"/>
                <a:gd name="T60" fmla="*/ 19165 w 106"/>
                <a:gd name="T61" fmla="*/ 62144 h 151"/>
                <a:gd name="T62" fmla="*/ 14993 w 106"/>
                <a:gd name="T63" fmla="*/ 64940 h 151"/>
                <a:gd name="T64" fmla="*/ 16881 w 106"/>
                <a:gd name="T65" fmla="*/ 63107 h 151"/>
                <a:gd name="T66" fmla="*/ 14036 w 106"/>
                <a:gd name="T67" fmla="*/ 64451 h 151"/>
                <a:gd name="T68" fmla="*/ 14993 w 106"/>
                <a:gd name="T69" fmla="*/ 63559 h 151"/>
                <a:gd name="T70" fmla="*/ 15465 w 106"/>
                <a:gd name="T71" fmla="*/ 62635 h 151"/>
                <a:gd name="T72" fmla="*/ 12325 w 106"/>
                <a:gd name="T73" fmla="*/ 64940 h 151"/>
                <a:gd name="T74" fmla="*/ 14036 w 106"/>
                <a:gd name="T75" fmla="*/ 62144 h 151"/>
                <a:gd name="T76" fmla="*/ 11841 w 106"/>
                <a:gd name="T77" fmla="*/ 64451 h 151"/>
                <a:gd name="T78" fmla="*/ 10896 w 106"/>
                <a:gd name="T79" fmla="*/ 64451 h 151"/>
                <a:gd name="T80" fmla="*/ 12325 w 106"/>
                <a:gd name="T81" fmla="*/ 62144 h 151"/>
                <a:gd name="T82" fmla="*/ 9922 w 106"/>
                <a:gd name="T83" fmla="*/ 64940 h 151"/>
                <a:gd name="T84" fmla="*/ 9922 w 106"/>
                <a:gd name="T85" fmla="*/ 63967 h 151"/>
                <a:gd name="T86" fmla="*/ 11350 w 106"/>
                <a:gd name="T87" fmla="*/ 61658 h 151"/>
                <a:gd name="T88" fmla="*/ 8521 w 106"/>
                <a:gd name="T89" fmla="*/ 64940 h 151"/>
                <a:gd name="T90" fmla="*/ 5256 w 106"/>
                <a:gd name="T91" fmla="*/ 66701 h 151"/>
                <a:gd name="T92" fmla="*/ 6221 w 106"/>
                <a:gd name="T93" fmla="*/ 66211 h 151"/>
                <a:gd name="T94" fmla="*/ 9486 w 106"/>
                <a:gd name="T95" fmla="*/ 62144 h 151"/>
                <a:gd name="T96" fmla="*/ 7085 w 106"/>
                <a:gd name="T97" fmla="*/ 64940 h 151"/>
                <a:gd name="T98" fmla="*/ 8521 w 106"/>
                <a:gd name="T99" fmla="*/ 60739 h 151"/>
                <a:gd name="T100" fmla="*/ 5729 w 106"/>
                <a:gd name="T101" fmla="*/ 66211 h 151"/>
                <a:gd name="T102" fmla="*/ 4301 w 106"/>
                <a:gd name="T103" fmla="*/ 66211 h 151"/>
                <a:gd name="T104" fmla="*/ 6593 w 106"/>
                <a:gd name="T105" fmla="*/ 61222 h 151"/>
                <a:gd name="T106" fmla="*/ 5729 w 106"/>
                <a:gd name="T107" fmla="*/ 63559 h 151"/>
                <a:gd name="T108" fmla="*/ 2892 w 106"/>
                <a:gd name="T109" fmla="*/ 68108 h 151"/>
                <a:gd name="T110" fmla="*/ 3328 w 106"/>
                <a:gd name="T111" fmla="*/ 65771 h 151"/>
                <a:gd name="T112" fmla="*/ 6221 w 106"/>
                <a:gd name="T113" fmla="*/ 60739 h 151"/>
                <a:gd name="T114" fmla="*/ 5729 w 106"/>
                <a:gd name="T115" fmla="*/ 60267 h 151"/>
                <a:gd name="T116" fmla="*/ 3328 w 106"/>
                <a:gd name="T117" fmla="*/ 66211 h 151"/>
                <a:gd name="T118" fmla="*/ 1460 w 106"/>
                <a:gd name="T119" fmla="*/ 68516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"/>
                <a:gd name="T181" fmla="*/ 0 h 151"/>
                <a:gd name="T182" fmla="*/ 106 w 106"/>
                <a:gd name="T183" fmla="*/ 151 h 1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1" name="Freeform 708">
              <a:extLst>
                <a:ext uri="{FF2B5EF4-FFF2-40B4-BE49-F238E27FC236}">
                  <a16:creationId xmlns:a16="http://schemas.microsoft.com/office/drawing/2014/main" id="{4B2F2190-A480-4DC9-B5A4-F63157C0B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2535"/>
              <a:ext cx="13" cy="21"/>
            </a:xfrm>
            <a:custGeom>
              <a:avLst/>
              <a:gdLst>
                <a:gd name="T0" fmla="*/ 0 w 7"/>
                <a:gd name="T1" fmla="*/ 3681 h 11"/>
                <a:gd name="T2" fmla="*/ 290 w 7"/>
                <a:gd name="T3" fmla="*/ 3347 h 11"/>
                <a:gd name="T4" fmla="*/ 539 w 7"/>
                <a:gd name="T5" fmla="*/ 2938 h 11"/>
                <a:gd name="T6" fmla="*/ 539 w 7"/>
                <a:gd name="T7" fmla="*/ 2337 h 11"/>
                <a:gd name="T8" fmla="*/ 821 w 7"/>
                <a:gd name="T9" fmla="*/ 1928 h 11"/>
                <a:gd name="T10" fmla="*/ 1307 w 7"/>
                <a:gd name="T11" fmla="*/ 1010 h 11"/>
                <a:gd name="T12" fmla="*/ 1525 w 7"/>
                <a:gd name="T13" fmla="*/ 382 h 11"/>
                <a:gd name="T14" fmla="*/ 1859 w 7"/>
                <a:gd name="T15" fmla="*/ 0 h 11"/>
                <a:gd name="T16" fmla="*/ 1859 w 7"/>
                <a:gd name="T17" fmla="*/ 382 h 11"/>
                <a:gd name="T18" fmla="*/ 1859 w 7"/>
                <a:gd name="T19" fmla="*/ 382 h 11"/>
                <a:gd name="T20" fmla="*/ 1525 w 7"/>
                <a:gd name="T21" fmla="*/ 729 h 11"/>
                <a:gd name="T22" fmla="*/ 1525 w 7"/>
                <a:gd name="T23" fmla="*/ 1010 h 11"/>
                <a:gd name="T24" fmla="*/ 1525 w 7"/>
                <a:gd name="T25" fmla="*/ 1392 h 11"/>
                <a:gd name="T26" fmla="*/ 1307 w 7"/>
                <a:gd name="T27" fmla="*/ 1392 h 11"/>
                <a:gd name="T28" fmla="*/ 1001 w 7"/>
                <a:gd name="T29" fmla="*/ 1928 h 11"/>
                <a:gd name="T30" fmla="*/ 821 w 7"/>
                <a:gd name="T31" fmla="*/ 2657 h 11"/>
                <a:gd name="T32" fmla="*/ 821 w 7"/>
                <a:gd name="T33" fmla="*/ 2938 h 11"/>
                <a:gd name="T34" fmla="*/ 539 w 7"/>
                <a:gd name="T35" fmla="*/ 2938 h 11"/>
                <a:gd name="T36" fmla="*/ 539 w 7"/>
                <a:gd name="T37" fmla="*/ 3347 h 11"/>
                <a:gd name="T38" fmla="*/ 290 w 7"/>
                <a:gd name="T39" fmla="*/ 3347 h 11"/>
                <a:gd name="T40" fmla="*/ 290 w 7"/>
                <a:gd name="T41" fmla="*/ 3681 h 11"/>
                <a:gd name="T42" fmla="*/ 0 w 7"/>
                <a:gd name="T43" fmla="*/ 3681 h 11"/>
                <a:gd name="T44" fmla="*/ 0 w 7"/>
                <a:gd name="T45" fmla="*/ 3681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11"/>
                <a:gd name="T71" fmla="*/ 7 w 7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2" name="Freeform 709">
              <a:extLst>
                <a:ext uri="{FF2B5EF4-FFF2-40B4-BE49-F238E27FC236}">
                  <a16:creationId xmlns:a16="http://schemas.microsoft.com/office/drawing/2014/main" id="{4B0C944A-70C4-42F6-BA70-B4A62E65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" y="2545"/>
              <a:ext cx="26" cy="5"/>
            </a:xfrm>
            <a:custGeom>
              <a:avLst/>
              <a:gdLst>
                <a:gd name="T0" fmla="*/ 0 w 13"/>
                <a:gd name="T1" fmla="*/ 287 h 3"/>
                <a:gd name="T2" fmla="*/ 0 w 13"/>
                <a:gd name="T3" fmla="*/ 287 h 3"/>
                <a:gd name="T4" fmla="*/ 0 w 13"/>
                <a:gd name="T5" fmla="*/ 172 h 3"/>
                <a:gd name="T6" fmla="*/ 512 w 13"/>
                <a:gd name="T7" fmla="*/ 172 h 3"/>
                <a:gd name="T8" fmla="*/ 512 w 13"/>
                <a:gd name="T9" fmla="*/ 172 h 3"/>
                <a:gd name="T10" fmla="*/ 512 w 13"/>
                <a:gd name="T11" fmla="*/ 172 h 3"/>
                <a:gd name="T12" fmla="*/ 1024 w 13"/>
                <a:gd name="T13" fmla="*/ 172 h 3"/>
                <a:gd name="T14" fmla="*/ 1536 w 13"/>
                <a:gd name="T15" fmla="*/ 103 h 3"/>
                <a:gd name="T16" fmla="*/ 2048 w 13"/>
                <a:gd name="T17" fmla="*/ 103 h 3"/>
                <a:gd name="T18" fmla="*/ 3072 w 13"/>
                <a:gd name="T19" fmla="*/ 103 h 3"/>
                <a:gd name="T20" fmla="*/ 3072 w 13"/>
                <a:gd name="T21" fmla="*/ 103 h 3"/>
                <a:gd name="T22" fmla="*/ 3584 w 13"/>
                <a:gd name="T23" fmla="*/ 103 h 3"/>
                <a:gd name="T24" fmla="*/ 3584 w 13"/>
                <a:gd name="T25" fmla="*/ 0 h 3"/>
                <a:gd name="T26" fmla="*/ 4096 w 13"/>
                <a:gd name="T27" fmla="*/ 0 h 3"/>
                <a:gd name="T28" fmla="*/ 4096 w 13"/>
                <a:gd name="T29" fmla="*/ 103 h 3"/>
                <a:gd name="T30" fmla="*/ 4096 w 13"/>
                <a:gd name="T31" fmla="*/ 103 h 3"/>
                <a:gd name="T32" fmla="*/ 4608 w 13"/>
                <a:gd name="T33" fmla="*/ 103 h 3"/>
                <a:gd name="T34" fmla="*/ 4608 w 13"/>
                <a:gd name="T35" fmla="*/ 103 h 3"/>
                <a:gd name="T36" fmla="*/ 5120 w 13"/>
                <a:gd name="T37" fmla="*/ 0 h 3"/>
                <a:gd name="T38" fmla="*/ 5632 w 13"/>
                <a:gd name="T39" fmla="*/ 0 h 3"/>
                <a:gd name="T40" fmla="*/ 5632 w 13"/>
                <a:gd name="T41" fmla="*/ 0 h 3"/>
                <a:gd name="T42" fmla="*/ 6144 w 13"/>
                <a:gd name="T43" fmla="*/ 103 h 3"/>
                <a:gd name="T44" fmla="*/ 6656 w 13"/>
                <a:gd name="T45" fmla="*/ 103 h 3"/>
                <a:gd name="T46" fmla="*/ 6656 w 13"/>
                <a:gd name="T47" fmla="*/ 103 h 3"/>
                <a:gd name="T48" fmla="*/ 6656 w 13"/>
                <a:gd name="T49" fmla="*/ 172 h 3"/>
                <a:gd name="T50" fmla="*/ 5632 w 13"/>
                <a:gd name="T51" fmla="*/ 172 h 3"/>
                <a:gd name="T52" fmla="*/ 4608 w 13"/>
                <a:gd name="T53" fmla="*/ 172 h 3"/>
                <a:gd name="T54" fmla="*/ 3072 w 13"/>
                <a:gd name="T55" fmla="*/ 172 h 3"/>
                <a:gd name="T56" fmla="*/ 1536 w 13"/>
                <a:gd name="T57" fmla="*/ 172 h 3"/>
                <a:gd name="T58" fmla="*/ 1024 w 13"/>
                <a:gd name="T59" fmla="*/ 287 h 3"/>
                <a:gd name="T60" fmla="*/ 0 w 13"/>
                <a:gd name="T61" fmla="*/ 287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"/>
                <a:gd name="T94" fmla="*/ 0 h 3"/>
                <a:gd name="T95" fmla="*/ 13 w 13"/>
                <a:gd name="T96" fmla="*/ 3 h 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3" name="Freeform 710">
              <a:extLst>
                <a:ext uri="{FF2B5EF4-FFF2-40B4-BE49-F238E27FC236}">
                  <a16:creationId xmlns:a16="http://schemas.microsoft.com/office/drawing/2014/main" id="{E3BF065A-268F-4104-967D-A696044F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527"/>
              <a:ext cx="20" cy="14"/>
            </a:xfrm>
            <a:custGeom>
              <a:avLst/>
              <a:gdLst>
                <a:gd name="T0" fmla="*/ 0 w 10"/>
                <a:gd name="T1" fmla="*/ 3584 h 7"/>
                <a:gd name="T2" fmla="*/ 0 w 10"/>
                <a:gd name="T3" fmla="*/ 3072 h 7"/>
                <a:gd name="T4" fmla="*/ 0 w 10"/>
                <a:gd name="T5" fmla="*/ 3072 h 7"/>
                <a:gd name="T6" fmla="*/ 512 w 10"/>
                <a:gd name="T7" fmla="*/ 3072 h 7"/>
                <a:gd name="T8" fmla="*/ 512 w 10"/>
                <a:gd name="T9" fmla="*/ 2560 h 7"/>
                <a:gd name="T10" fmla="*/ 1536 w 10"/>
                <a:gd name="T11" fmla="*/ 2560 h 7"/>
                <a:gd name="T12" fmla="*/ 2048 w 10"/>
                <a:gd name="T13" fmla="*/ 1536 h 7"/>
                <a:gd name="T14" fmla="*/ 3072 w 10"/>
                <a:gd name="T15" fmla="*/ 1024 h 7"/>
                <a:gd name="T16" fmla="*/ 3584 w 10"/>
                <a:gd name="T17" fmla="*/ 512 h 7"/>
                <a:gd name="T18" fmla="*/ 4096 w 10"/>
                <a:gd name="T19" fmla="*/ 512 h 7"/>
                <a:gd name="T20" fmla="*/ 4608 w 10"/>
                <a:gd name="T21" fmla="*/ 0 h 7"/>
                <a:gd name="T22" fmla="*/ 4608 w 10"/>
                <a:gd name="T23" fmla="*/ 0 h 7"/>
                <a:gd name="T24" fmla="*/ 4608 w 10"/>
                <a:gd name="T25" fmla="*/ 0 h 7"/>
                <a:gd name="T26" fmla="*/ 5120 w 10"/>
                <a:gd name="T27" fmla="*/ 0 h 7"/>
                <a:gd name="T28" fmla="*/ 5120 w 10"/>
                <a:gd name="T29" fmla="*/ 0 h 7"/>
                <a:gd name="T30" fmla="*/ 5120 w 10"/>
                <a:gd name="T31" fmla="*/ 0 h 7"/>
                <a:gd name="T32" fmla="*/ 5120 w 10"/>
                <a:gd name="T33" fmla="*/ 0 h 7"/>
                <a:gd name="T34" fmla="*/ 5120 w 10"/>
                <a:gd name="T35" fmla="*/ 512 h 7"/>
                <a:gd name="T36" fmla="*/ 5120 w 10"/>
                <a:gd name="T37" fmla="*/ 512 h 7"/>
                <a:gd name="T38" fmla="*/ 5120 w 10"/>
                <a:gd name="T39" fmla="*/ 1024 h 7"/>
                <a:gd name="T40" fmla="*/ 4608 w 10"/>
                <a:gd name="T41" fmla="*/ 1024 h 7"/>
                <a:gd name="T42" fmla="*/ 4096 w 10"/>
                <a:gd name="T43" fmla="*/ 1536 h 7"/>
                <a:gd name="T44" fmla="*/ 4096 w 10"/>
                <a:gd name="T45" fmla="*/ 2048 h 7"/>
                <a:gd name="T46" fmla="*/ 3584 w 10"/>
                <a:gd name="T47" fmla="*/ 2048 h 7"/>
                <a:gd name="T48" fmla="*/ 2560 w 10"/>
                <a:gd name="T49" fmla="*/ 2560 h 7"/>
                <a:gd name="T50" fmla="*/ 2048 w 10"/>
                <a:gd name="T51" fmla="*/ 3072 h 7"/>
                <a:gd name="T52" fmla="*/ 1536 w 10"/>
                <a:gd name="T53" fmla="*/ 3072 h 7"/>
                <a:gd name="T54" fmla="*/ 1024 w 10"/>
                <a:gd name="T55" fmla="*/ 3072 h 7"/>
                <a:gd name="T56" fmla="*/ 512 w 10"/>
                <a:gd name="T57" fmla="*/ 3584 h 7"/>
                <a:gd name="T58" fmla="*/ 512 w 10"/>
                <a:gd name="T59" fmla="*/ 3584 h 7"/>
                <a:gd name="T60" fmla="*/ 0 w 10"/>
                <a:gd name="T61" fmla="*/ 358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4" name="Freeform 711">
              <a:extLst>
                <a:ext uri="{FF2B5EF4-FFF2-40B4-BE49-F238E27FC236}">
                  <a16:creationId xmlns:a16="http://schemas.microsoft.com/office/drawing/2014/main" id="{3E2533DE-3632-41E0-A237-30A9E80E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2503"/>
              <a:ext cx="22" cy="12"/>
            </a:xfrm>
            <a:custGeom>
              <a:avLst/>
              <a:gdLst>
                <a:gd name="T0" fmla="*/ 4608 w 11"/>
                <a:gd name="T1" fmla="*/ 3072 h 6"/>
                <a:gd name="T2" fmla="*/ 4096 w 11"/>
                <a:gd name="T3" fmla="*/ 3072 h 6"/>
                <a:gd name="T4" fmla="*/ 3584 w 11"/>
                <a:gd name="T5" fmla="*/ 2560 h 6"/>
                <a:gd name="T6" fmla="*/ 2560 w 11"/>
                <a:gd name="T7" fmla="*/ 2048 h 6"/>
                <a:gd name="T8" fmla="*/ 2048 w 11"/>
                <a:gd name="T9" fmla="*/ 2048 h 6"/>
                <a:gd name="T10" fmla="*/ 1536 w 11"/>
                <a:gd name="T11" fmla="*/ 1536 h 6"/>
                <a:gd name="T12" fmla="*/ 1024 w 11"/>
                <a:gd name="T13" fmla="*/ 1024 h 6"/>
                <a:gd name="T14" fmla="*/ 512 w 11"/>
                <a:gd name="T15" fmla="*/ 512 h 6"/>
                <a:gd name="T16" fmla="*/ 0 w 11"/>
                <a:gd name="T17" fmla="*/ 0 h 6"/>
                <a:gd name="T18" fmla="*/ 512 w 11"/>
                <a:gd name="T19" fmla="*/ 0 h 6"/>
                <a:gd name="T20" fmla="*/ 512 w 11"/>
                <a:gd name="T21" fmla="*/ 0 h 6"/>
                <a:gd name="T22" fmla="*/ 1024 w 11"/>
                <a:gd name="T23" fmla="*/ 0 h 6"/>
                <a:gd name="T24" fmla="*/ 1536 w 11"/>
                <a:gd name="T25" fmla="*/ 0 h 6"/>
                <a:gd name="T26" fmla="*/ 2048 w 11"/>
                <a:gd name="T27" fmla="*/ 512 h 6"/>
                <a:gd name="T28" fmla="*/ 2560 w 11"/>
                <a:gd name="T29" fmla="*/ 1024 h 6"/>
                <a:gd name="T30" fmla="*/ 3072 w 11"/>
                <a:gd name="T31" fmla="*/ 1536 h 6"/>
                <a:gd name="T32" fmla="*/ 4096 w 11"/>
                <a:gd name="T33" fmla="*/ 2048 h 6"/>
                <a:gd name="T34" fmla="*/ 4608 w 11"/>
                <a:gd name="T35" fmla="*/ 2560 h 6"/>
                <a:gd name="T36" fmla="*/ 5120 w 11"/>
                <a:gd name="T37" fmla="*/ 2560 h 6"/>
                <a:gd name="T38" fmla="*/ 5632 w 11"/>
                <a:gd name="T39" fmla="*/ 3072 h 6"/>
                <a:gd name="T40" fmla="*/ 5632 w 11"/>
                <a:gd name="T41" fmla="*/ 3072 h 6"/>
                <a:gd name="T42" fmla="*/ 5632 w 11"/>
                <a:gd name="T43" fmla="*/ 3072 h 6"/>
                <a:gd name="T44" fmla="*/ 5120 w 11"/>
                <a:gd name="T45" fmla="*/ 3072 h 6"/>
                <a:gd name="T46" fmla="*/ 4608 w 11"/>
                <a:gd name="T47" fmla="*/ 3072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6"/>
                <a:gd name="T74" fmla="*/ 11 w 11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5" name="Freeform 712">
              <a:extLst>
                <a:ext uri="{FF2B5EF4-FFF2-40B4-BE49-F238E27FC236}">
                  <a16:creationId xmlns:a16="http://schemas.microsoft.com/office/drawing/2014/main" id="{84FA4006-F7B5-4690-AB36-8D372FD4E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311"/>
              <a:ext cx="69" cy="162"/>
            </a:xfrm>
            <a:custGeom>
              <a:avLst/>
              <a:gdLst>
                <a:gd name="T0" fmla="*/ 14322 w 35"/>
                <a:gd name="T1" fmla="*/ 37114 h 82"/>
                <a:gd name="T2" fmla="*/ 13431 w 35"/>
                <a:gd name="T3" fmla="*/ 36150 h 82"/>
                <a:gd name="T4" fmla="*/ 12022 w 35"/>
                <a:gd name="T5" fmla="*/ 34792 h 82"/>
                <a:gd name="T6" fmla="*/ 9861 w 35"/>
                <a:gd name="T7" fmla="*/ 33352 h 82"/>
                <a:gd name="T8" fmla="*/ 7746 w 35"/>
                <a:gd name="T9" fmla="*/ 32540 h 82"/>
                <a:gd name="T10" fmla="*/ 6342 w 35"/>
                <a:gd name="T11" fmla="*/ 32056 h 82"/>
                <a:gd name="T12" fmla="*/ 5457 w 35"/>
                <a:gd name="T13" fmla="*/ 31149 h 82"/>
                <a:gd name="T14" fmla="*/ 4045 w 35"/>
                <a:gd name="T15" fmla="*/ 29245 h 82"/>
                <a:gd name="T16" fmla="*/ 3217 w 35"/>
                <a:gd name="T17" fmla="*/ 27605 h 82"/>
                <a:gd name="T18" fmla="*/ 2297 w 35"/>
                <a:gd name="T19" fmla="*/ 26627 h 82"/>
                <a:gd name="T20" fmla="*/ 1404 w 35"/>
                <a:gd name="T21" fmla="*/ 25732 h 82"/>
                <a:gd name="T22" fmla="*/ 481 w 35"/>
                <a:gd name="T23" fmla="*/ 25292 h 82"/>
                <a:gd name="T24" fmla="*/ 481 w 35"/>
                <a:gd name="T25" fmla="*/ 23844 h 82"/>
                <a:gd name="T26" fmla="*/ 0 w 35"/>
                <a:gd name="T27" fmla="*/ 21631 h 82"/>
                <a:gd name="T28" fmla="*/ 0 w 35"/>
                <a:gd name="T29" fmla="*/ 20234 h 82"/>
                <a:gd name="T30" fmla="*/ 0 w 35"/>
                <a:gd name="T31" fmla="*/ 18298 h 82"/>
                <a:gd name="T32" fmla="*/ 1404 w 35"/>
                <a:gd name="T33" fmla="*/ 14566 h 82"/>
                <a:gd name="T34" fmla="*/ 2297 w 35"/>
                <a:gd name="T35" fmla="*/ 10481 h 82"/>
                <a:gd name="T36" fmla="*/ 3217 w 35"/>
                <a:gd name="T37" fmla="*/ 7857 h 82"/>
                <a:gd name="T38" fmla="*/ 4045 w 35"/>
                <a:gd name="T39" fmla="*/ 5542 h 82"/>
                <a:gd name="T40" fmla="*/ 5457 w 35"/>
                <a:gd name="T41" fmla="*/ 2805 h 82"/>
                <a:gd name="T42" fmla="*/ 6813 w 35"/>
                <a:gd name="T43" fmla="*/ 956 h 82"/>
                <a:gd name="T44" fmla="*/ 7974 w 35"/>
                <a:gd name="T45" fmla="*/ 0 h 82"/>
                <a:gd name="T46" fmla="*/ 9378 w 35"/>
                <a:gd name="T47" fmla="*/ 2373 h 82"/>
                <a:gd name="T48" fmla="*/ 10275 w 35"/>
                <a:gd name="T49" fmla="*/ 3732 h 82"/>
                <a:gd name="T50" fmla="*/ 10758 w 35"/>
                <a:gd name="T51" fmla="*/ 5058 h 82"/>
                <a:gd name="T52" fmla="*/ 10758 w 35"/>
                <a:gd name="T53" fmla="*/ 5542 h 82"/>
                <a:gd name="T54" fmla="*/ 10758 w 35"/>
                <a:gd name="T55" fmla="*/ 6480 h 82"/>
                <a:gd name="T56" fmla="*/ 10758 w 35"/>
                <a:gd name="T57" fmla="*/ 6480 h 82"/>
                <a:gd name="T58" fmla="*/ 10758 w 35"/>
                <a:gd name="T59" fmla="*/ 6948 h 82"/>
                <a:gd name="T60" fmla="*/ 11223 w 35"/>
                <a:gd name="T61" fmla="*/ 7373 h 82"/>
                <a:gd name="T62" fmla="*/ 11675 w 35"/>
                <a:gd name="T63" fmla="*/ 7857 h 82"/>
                <a:gd name="T64" fmla="*/ 12022 w 35"/>
                <a:gd name="T65" fmla="*/ 8337 h 82"/>
                <a:gd name="T66" fmla="*/ 13431 w 35"/>
                <a:gd name="T67" fmla="*/ 10949 h 82"/>
                <a:gd name="T68" fmla="*/ 13914 w 35"/>
                <a:gd name="T69" fmla="*/ 13270 h 82"/>
                <a:gd name="T70" fmla="*/ 14803 w 35"/>
                <a:gd name="T71" fmla="*/ 16471 h 82"/>
                <a:gd name="T72" fmla="*/ 14803 w 35"/>
                <a:gd name="T73" fmla="*/ 19254 h 82"/>
                <a:gd name="T74" fmla="*/ 15271 w 35"/>
                <a:gd name="T75" fmla="*/ 25292 h 82"/>
                <a:gd name="T76" fmla="*/ 15271 w 35"/>
                <a:gd name="T77" fmla="*/ 28044 h 82"/>
                <a:gd name="T78" fmla="*/ 15720 w 35"/>
                <a:gd name="T79" fmla="*/ 30665 h 82"/>
                <a:gd name="T80" fmla="*/ 15720 w 35"/>
                <a:gd name="T81" fmla="*/ 31149 h 82"/>
                <a:gd name="T82" fmla="*/ 15720 w 35"/>
                <a:gd name="T83" fmla="*/ 32056 h 82"/>
                <a:gd name="T84" fmla="*/ 15271 w 35"/>
                <a:gd name="T85" fmla="*/ 33352 h 82"/>
                <a:gd name="T86" fmla="*/ 15271 w 35"/>
                <a:gd name="T87" fmla="*/ 35269 h 82"/>
                <a:gd name="T88" fmla="*/ 15271 w 35"/>
                <a:gd name="T89" fmla="*/ 36150 h 82"/>
                <a:gd name="T90" fmla="*/ 14803 w 35"/>
                <a:gd name="T91" fmla="*/ 37114 h 82"/>
                <a:gd name="T92" fmla="*/ 14803 w 35"/>
                <a:gd name="T93" fmla="*/ 37598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82"/>
                <a:gd name="T143" fmla="*/ 35 w 3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6" name="Freeform 713">
              <a:extLst>
                <a:ext uri="{FF2B5EF4-FFF2-40B4-BE49-F238E27FC236}">
                  <a16:creationId xmlns:a16="http://schemas.microsoft.com/office/drawing/2014/main" id="{0D378CD0-D4BD-49DF-A439-7F29824D5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388"/>
              <a:ext cx="93" cy="83"/>
            </a:xfrm>
            <a:custGeom>
              <a:avLst/>
              <a:gdLst>
                <a:gd name="T0" fmla="*/ 4733 w 47"/>
                <a:gd name="T1" fmla="*/ 18807 h 42"/>
                <a:gd name="T2" fmla="*/ 3789 w 47"/>
                <a:gd name="T3" fmla="*/ 18359 h 42"/>
                <a:gd name="T4" fmla="*/ 3308 w 47"/>
                <a:gd name="T5" fmla="*/ 17875 h 42"/>
                <a:gd name="T6" fmla="*/ 2392 w 47"/>
                <a:gd name="T7" fmla="*/ 17387 h 42"/>
                <a:gd name="T8" fmla="*/ 1425 w 47"/>
                <a:gd name="T9" fmla="*/ 16979 h 42"/>
                <a:gd name="T10" fmla="*/ 968 w 47"/>
                <a:gd name="T11" fmla="*/ 15559 h 42"/>
                <a:gd name="T12" fmla="*/ 0 w 47"/>
                <a:gd name="T13" fmla="*/ 14231 h 42"/>
                <a:gd name="T14" fmla="*/ 0 w 47"/>
                <a:gd name="T15" fmla="*/ 12810 h 42"/>
                <a:gd name="T16" fmla="*/ 0 w 47"/>
                <a:gd name="T17" fmla="*/ 11422 h 42"/>
                <a:gd name="T18" fmla="*/ 489 w 47"/>
                <a:gd name="T19" fmla="*/ 10002 h 42"/>
                <a:gd name="T20" fmla="*/ 968 w 47"/>
                <a:gd name="T21" fmla="*/ 8798 h 42"/>
                <a:gd name="T22" fmla="*/ 1425 w 47"/>
                <a:gd name="T23" fmla="*/ 7873 h 42"/>
                <a:gd name="T24" fmla="*/ 2392 w 47"/>
                <a:gd name="T25" fmla="*/ 6956 h 42"/>
                <a:gd name="T26" fmla="*/ 3308 w 47"/>
                <a:gd name="T27" fmla="*/ 6482 h 42"/>
                <a:gd name="T28" fmla="*/ 4244 w 47"/>
                <a:gd name="T29" fmla="*/ 6025 h 42"/>
                <a:gd name="T30" fmla="*/ 5580 w 47"/>
                <a:gd name="T31" fmla="*/ 6482 h 42"/>
                <a:gd name="T32" fmla="*/ 6073 w 47"/>
                <a:gd name="T33" fmla="*/ 6956 h 42"/>
                <a:gd name="T34" fmla="*/ 6546 w 47"/>
                <a:gd name="T35" fmla="*/ 7377 h 42"/>
                <a:gd name="T36" fmla="*/ 7036 w 47"/>
                <a:gd name="T37" fmla="*/ 7873 h 42"/>
                <a:gd name="T38" fmla="*/ 7497 w 47"/>
                <a:gd name="T39" fmla="*/ 8342 h 42"/>
                <a:gd name="T40" fmla="*/ 7972 w 47"/>
                <a:gd name="T41" fmla="*/ 9290 h 42"/>
                <a:gd name="T42" fmla="*/ 8398 w 47"/>
                <a:gd name="T43" fmla="*/ 10498 h 42"/>
                <a:gd name="T44" fmla="*/ 8398 w 47"/>
                <a:gd name="T45" fmla="*/ 11907 h 42"/>
                <a:gd name="T46" fmla="*/ 8896 w 47"/>
                <a:gd name="T47" fmla="*/ 11422 h 42"/>
                <a:gd name="T48" fmla="*/ 9365 w 47"/>
                <a:gd name="T49" fmla="*/ 10966 h 42"/>
                <a:gd name="T50" fmla="*/ 9365 w 47"/>
                <a:gd name="T51" fmla="*/ 10498 h 42"/>
                <a:gd name="T52" fmla="*/ 9365 w 47"/>
                <a:gd name="T53" fmla="*/ 9762 h 42"/>
                <a:gd name="T54" fmla="*/ 9365 w 47"/>
                <a:gd name="T55" fmla="*/ 9290 h 42"/>
                <a:gd name="T56" fmla="*/ 9854 w 47"/>
                <a:gd name="T57" fmla="*/ 7873 h 42"/>
                <a:gd name="T58" fmla="*/ 10321 w 47"/>
                <a:gd name="T59" fmla="*/ 6482 h 42"/>
                <a:gd name="T60" fmla="*/ 11041 w 47"/>
                <a:gd name="T61" fmla="*/ 5549 h 42"/>
                <a:gd name="T62" fmla="*/ 11526 w 47"/>
                <a:gd name="T63" fmla="*/ 4701 h 42"/>
                <a:gd name="T64" fmla="*/ 12498 w 47"/>
                <a:gd name="T65" fmla="*/ 3280 h 42"/>
                <a:gd name="T66" fmla="*/ 14350 w 47"/>
                <a:gd name="T67" fmla="*/ 1889 h 42"/>
                <a:gd name="T68" fmla="*/ 15317 w 47"/>
                <a:gd name="T69" fmla="*/ 1421 h 42"/>
                <a:gd name="T70" fmla="*/ 16261 w 47"/>
                <a:gd name="T71" fmla="*/ 484 h 42"/>
                <a:gd name="T72" fmla="*/ 17106 w 47"/>
                <a:gd name="T73" fmla="*/ 0 h 42"/>
                <a:gd name="T74" fmla="*/ 18074 w 47"/>
                <a:gd name="T75" fmla="*/ 0 h 42"/>
                <a:gd name="T76" fmla="*/ 19029 w 47"/>
                <a:gd name="T77" fmla="*/ 0 h 42"/>
                <a:gd name="T78" fmla="*/ 19926 w 47"/>
                <a:gd name="T79" fmla="*/ 484 h 42"/>
                <a:gd name="T80" fmla="*/ 20422 w 47"/>
                <a:gd name="T81" fmla="*/ 956 h 42"/>
                <a:gd name="T82" fmla="*/ 20895 w 47"/>
                <a:gd name="T83" fmla="*/ 2379 h 42"/>
                <a:gd name="T84" fmla="*/ 20895 w 47"/>
                <a:gd name="T85" fmla="*/ 3280 h 42"/>
                <a:gd name="T86" fmla="*/ 21350 w 47"/>
                <a:gd name="T87" fmla="*/ 3733 h 42"/>
                <a:gd name="T88" fmla="*/ 21350 w 47"/>
                <a:gd name="T89" fmla="*/ 4701 h 42"/>
                <a:gd name="T90" fmla="*/ 21847 w 47"/>
                <a:gd name="T91" fmla="*/ 4701 h 42"/>
                <a:gd name="T92" fmla="*/ 21847 w 47"/>
                <a:gd name="T93" fmla="*/ 6482 h 42"/>
                <a:gd name="T94" fmla="*/ 21847 w 47"/>
                <a:gd name="T95" fmla="*/ 9290 h 42"/>
                <a:gd name="T96" fmla="*/ 21350 w 47"/>
                <a:gd name="T97" fmla="*/ 10966 h 42"/>
                <a:gd name="T98" fmla="*/ 20895 w 47"/>
                <a:gd name="T99" fmla="*/ 12326 h 42"/>
                <a:gd name="T100" fmla="*/ 20422 w 47"/>
                <a:gd name="T101" fmla="*/ 13746 h 42"/>
                <a:gd name="T102" fmla="*/ 19498 w 47"/>
                <a:gd name="T103" fmla="*/ 15066 h 42"/>
                <a:gd name="T104" fmla="*/ 18074 w 47"/>
                <a:gd name="T105" fmla="*/ 16031 h 42"/>
                <a:gd name="T106" fmla="*/ 17603 w 47"/>
                <a:gd name="T107" fmla="*/ 16485 h 42"/>
                <a:gd name="T108" fmla="*/ 17106 w 47"/>
                <a:gd name="T109" fmla="*/ 16979 h 42"/>
                <a:gd name="T110" fmla="*/ 16261 w 47"/>
                <a:gd name="T111" fmla="*/ 17387 h 42"/>
                <a:gd name="T112" fmla="*/ 14350 w 47"/>
                <a:gd name="T113" fmla="*/ 17387 h 42"/>
                <a:gd name="T114" fmla="*/ 12017 w 47"/>
                <a:gd name="T115" fmla="*/ 17875 h 42"/>
                <a:gd name="T116" fmla="*/ 9365 w 47"/>
                <a:gd name="T117" fmla="*/ 18359 h 42"/>
                <a:gd name="T118" fmla="*/ 7972 w 47"/>
                <a:gd name="T119" fmla="*/ 18807 h 42"/>
                <a:gd name="T120" fmla="*/ 6073 w 47"/>
                <a:gd name="T121" fmla="*/ 19292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42"/>
                <a:gd name="T185" fmla="*/ 47 w 47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7" name="Freeform 714">
              <a:extLst>
                <a:ext uri="{FF2B5EF4-FFF2-40B4-BE49-F238E27FC236}">
                  <a16:creationId xmlns:a16="http://schemas.microsoft.com/office/drawing/2014/main" id="{2467077E-A599-4C48-BB79-C2C226FA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2454"/>
              <a:ext cx="4" cy="2"/>
            </a:xfrm>
            <a:custGeom>
              <a:avLst/>
              <a:gdLst>
                <a:gd name="T0" fmla="*/ 0 w 2"/>
                <a:gd name="T1" fmla="*/ 512 h 1"/>
                <a:gd name="T2" fmla="*/ 0 w 2"/>
                <a:gd name="T3" fmla="*/ 512 h 1"/>
                <a:gd name="T4" fmla="*/ 512 w 2"/>
                <a:gd name="T5" fmla="*/ 0 h 1"/>
                <a:gd name="T6" fmla="*/ 512 w 2"/>
                <a:gd name="T7" fmla="*/ 0 h 1"/>
                <a:gd name="T8" fmla="*/ 1024 w 2"/>
                <a:gd name="T9" fmla="*/ 0 h 1"/>
                <a:gd name="T10" fmla="*/ 1024 w 2"/>
                <a:gd name="T11" fmla="*/ 0 h 1"/>
                <a:gd name="T12" fmla="*/ 1024 w 2"/>
                <a:gd name="T13" fmla="*/ 0 h 1"/>
                <a:gd name="T14" fmla="*/ 512 w 2"/>
                <a:gd name="T15" fmla="*/ 512 h 1"/>
                <a:gd name="T16" fmla="*/ 512 w 2"/>
                <a:gd name="T17" fmla="*/ 512 h 1"/>
                <a:gd name="T18" fmla="*/ 512 w 2"/>
                <a:gd name="T19" fmla="*/ 512 h 1"/>
                <a:gd name="T20" fmla="*/ 0 w 2"/>
                <a:gd name="T21" fmla="*/ 512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1"/>
                <a:gd name="T35" fmla="*/ 2 w 2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8" name="Freeform 715">
              <a:extLst>
                <a:ext uri="{FF2B5EF4-FFF2-40B4-BE49-F238E27FC236}">
                  <a16:creationId xmlns:a16="http://schemas.microsoft.com/office/drawing/2014/main" id="{79994DAB-6E66-4501-994A-6FE6BC7BC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406"/>
              <a:ext cx="22" cy="18"/>
            </a:xfrm>
            <a:custGeom>
              <a:avLst/>
              <a:gdLst>
                <a:gd name="T0" fmla="*/ 3072 w 11"/>
                <a:gd name="T1" fmla="*/ 4608 h 9"/>
                <a:gd name="T2" fmla="*/ 3072 w 11"/>
                <a:gd name="T3" fmla="*/ 4096 h 9"/>
                <a:gd name="T4" fmla="*/ 2560 w 11"/>
                <a:gd name="T5" fmla="*/ 3584 h 9"/>
                <a:gd name="T6" fmla="*/ 2048 w 11"/>
                <a:gd name="T7" fmla="*/ 3584 h 9"/>
                <a:gd name="T8" fmla="*/ 2048 w 11"/>
                <a:gd name="T9" fmla="*/ 3072 h 9"/>
                <a:gd name="T10" fmla="*/ 1536 w 11"/>
                <a:gd name="T11" fmla="*/ 2560 h 9"/>
                <a:gd name="T12" fmla="*/ 1024 w 11"/>
                <a:gd name="T13" fmla="*/ 2048 h 9"/>
                <a:gd name="T14" fmla="*/ 512 w 11"/>
                <a:gd name="T15" fmla="*/ 2048 h 9"/>
                <a:gd name="T16" fmla="*/ 0 w 11"/>
                <a:gd name="T17" fmla="*/ 2048 h 9"/>
                <a:gd name="T18" fmla="*/ 0 w 11"/>
                <a:gd name="T19" fmla="*/ 1536 h 9"/>
                <a:gd name="T20" fmla="*/ 1024 w 11"/>
                <a:gd name="T21" fmla="*/ 1024 h 9"/>
                <a:gd name="T22" fmla="*/ 1536 w 11"/>
                <a:gd name="T23" fmla="*/ 1024 h 9"/>
                <a:gd name="T24" fmla="*/ 2048 w 11"/>
                <a:gd name="T25" fmla="*/ 512 h 9"/>
                <a:gd name="T26" fmla="*/ 2560 w 11"/>
                <a:gd name="T27" fmla="*/ 512 h 9"/>
                <a:gd name="T28" fmla="*/ 3584 w 11"/>
                <a:gd name="T29" fmla="*/ 0 h 9"/>
                <a:gd name="T30" fmla="*/ 4096 w 11"/>
                <a:gd name="T31" fmla="*/ 0 h 9"/>
                <a:gd name="T32" fmla="*/ 4608 w 11"/>
                <a:gd name="T33" fmla="*/ 0 h 9"/>
                <a:gd name="T34" fmla="*/ 5632 w 11"/>
                <a:gd name="T35" fmla="*/ 0 h 9"/>
                <a:gd name="T36" fmla="*/ 5120 w 11"/>
                <a:gd name="T37" fmla="*/ 0 h 9"/>
                <a:gd name="T38" fmla="*/ 5120 w 11"/>
                <a:gd name="T39" fmla="*/ 512 h 9"/>
                <a:gd name="T40" fmla="*/ 5120 w 11"/>
                <a:gd name="T41" fmla="*/ 1024 h 9"/>
                <a:gd name="T42" fmla="*/ 4608 w 11"/>
                <a:gd name="T43" fmla="*/ 1536 h 9"/>
                <a:gd name="T44" fmla="*/ 4608 w 11"/>
                <a:gd name="T45" fmla="*/ 2560 h 9"/>
                <a:gd name="T46" fmla="*/ 4096 w 11"/>
                <a:gd name="T47" fmla="*/ 3072 h 9"/>
                <a:gd name="T48" fmla="*/ 3584 w 11"/>
                <a:gd name="T49" fmla="*/ 3584 h 9"/>
                <a:gd name="T50" fmla="*/ 3584 w 11"/>
                <a:gd name="T51" fmla="*/ 4096 h 9"/>
                <a:gd name="T52" fmla="*/ 3584 w 11"/>
                <a:gd name="T53" fmla="*/ 4096 h 9"/>
                <a:gd name="T54" fmla="*/ 3584 w 11"/>
                <a:gd name="T55" fmla="*/ 4608 h 9"/>
                <a:gd name="T56" fmla="*/ 3072 w 11"/>
                <a:gd name="T57" fmla="*/ 4608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9"/>
                <a:gd name="T89" fmla="*/ 11 w 11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09" name="Freeform 716">
              <a:extLst>
                <a:ext uri="{FF2B5EF4-FFF2-40B4-BE49-F238E27FC236}">
                  <a16:creationId xmlns:a16="http://schemas.microsoft.com/office/drawing/2014/main" id="{46F72727-57BA-4AA9-9CDF-A50E1D3D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284"/>
              <a:ext cx="91" cy="112"/>
            </a:xfrm>
            <a:custGeom>
              <a:avLst/>
              <a:gdLst>
                <a:gd name="T0" fmla="*/ 2817 w 46"/>
                <a:gd name="T1" fmla="*/ 24404 h 57"/>
                <a:gd name="T2" fmla="*/ 1913 w 46"/>
                <a:gd name="T3" fmla="*/ 22612 h 57"/>
                <a:gd name="T4" fmla="*/ 1424 w 46"/>
                <a:gd name="T5" fmla="*/ 20946 h 57"/>
                <a:gd name="T6" fmla="*/ 967 w 46"/>
                <a:gd name="T7" fmla="*/ 19571 h 57"/>
                <a:gd name="T8" fmla="*/ 489 w 46"/>
                <a:gd name="T9" fmla="*/ 17549 h 57"/>
                <a:gd name="T10" fmla="*/ 0 w 46"/>
                <a:gd name="T11" fmla="*/ 15818 h 57"/>
                <a:gd name="T12" fmla="*/ 0 w 46"/>
                <a:gd name="T13" fmla="*/ 14028 h 57"/>
                <a:gd name="T14" fmla="*/ 0 w 46"/>
                <a:gd name="T15" fmla="*/ 12208 h 57"/>
                <a:gd name="T16" fmla="*/ 0 w 46"/>
                <a:gd name="T17" fmla="*/ 10432 h 57"/>
                <a:gd name="T18" fmla="*/ 489 w 46"/>
                <a:gd name="T19" fmla="*/ 8231 h 57"/>
                <a:gd name="T20" fmla="*/ 967 w 46"/>
                <a:gd name="T21" fmla="*/ 6918 h 57"/>
                <a:gd name="T22" fmla="*/ 1913 w 46"/>
                <a:gd name="T23" fmla="*/ 5309 h 57"/>
                <a:gd name="T24" fmla="*/ 2817 w 46"/>
                <a:gd name="T25" fmla="*/ 3985 h 57"/>
                <a:gd name="T26" fmla="*/ 3784 w 46"/>
                <a:gd name="T27" fmla="*/ 2702 h 57"/>
                <a:gd name="T28" fmla="*/ 5209 w 46"/>
                <a:gd name="T29" fmla="*/ 1375 h 57"/>
                <a:gd name="T30" fmla="*/ 6997 w 46"/>
                <a:gd name="T31" fmla="*/ 464 h 57"/>
                <a:gd name="T32" fmla="*/ 8880 w 46"/>
                <a:gd name="T33" fmla="*/ 0 h 57"/>
                <a:gd name="T34" fmla="*/ 11025 w 46"/>
                <a:gd name="T35" fmla="*/ 0 h 57"/>
                <a:gd name="T36" fmla="*/ 12946 w 46"/>
                <a:gd name="T37" fmla="*/ 0 h 57"/>
                <a:gd name="T38" fmla="*/ 14338 w 46"/>
                <a:gd name="T39" fmla="*/ 464 h 57"/>
                <a:gd name="T40" fmla="*/ 16234 w 46"/>
                <a:gd name="T41" fmla="*/ 912 h 57"/>
                <a:gd name="T42" fmla="*/ 17567 w 46"/>
                <a:gd name="T43" fmla="*/ 1792 h 57"/>
                <a:gd name="T44" fmla="*/ 18993 w 46"/>
                <a:gd name="T45" fmla="*/ 2702 h 57"/>
                <a:gd name="T46" fmla="*/ 20386 w 46"/>
                <a:gd name="T47" fmla="*/ 3985 h 57"/>
                <a:gd name="T48" fmla="*/ 20386 w 46"/>
                <a:gd name="T49" fmla="*/ 6213 h 57"/>
                <a:gd name="T50" fmla="*/ 18993 w 46"/>
                <a:gd name="T51" fmla="*/ 8231 h 57"/>
                <a:gd name="T52" fmla="*/ 17567 w 46"/>
                <a:gd name="T53" fmla="*/ 10432 h 57"/>
                <a:gd name="T54" fmla="*/ 16598 w 46"/>
                <a:gd name="T55" fmla="*/ 12652 h 57"/>
                <a:gd name="T56" fmla="*/ 15763 w 46"/>
                <a:gd name="T57" fmla="*/ 15385 h 57"/>
                <a:gd name="T58" fmla="*/ 14809 w 46"/>
                <a:gd name="T59" fmla="*/ 17549 h 57"/>
                <a:gd name="T60" fmla="*/ 13842 w 46"/>
                <a:gd name="T61" fmla="*/ 20034 h 57"/>
                <a:gd name="T62" fmla="*/ 13415 w 46"/>
                <a:gd name="T63" fmla="*/ 22612 h 57"/>
                <a:gd name="T64" fmla="*/ 12946 w 46"/>
                <a:gd name="T65" fmla="*/ 24404 h 57"/>
                <a:gd name="T66" fmla="*/ 11990 w 46"/>
                <a:gd name="T67" fmla="*/ 23555 h 57"/>
                <a:gd name="T68" fmla="*/ 11025 w 46"/>
                <a:gd name="T69" fmla="*/ 23076 h 57"/>
                <a:gd name="T70" fmla="*/ 10305 w 46"/>
                <a:gd name="T71" fmla="*/ 22612 h 57"/>
                <a:gd name="T72" fmla="*/ 9361 w 46"/>
                <a:gd name="T73" fmla="*/ 22139 h 57"/>
                <a:gd name="T74" fmla="*/ 8390 w 46"/>
                <a:gd name="T75" fmla="*/ 22139 h 57"/>
                <a:gd name="T76" fmla="*/ 7486 w 46"/>
                <a:gd name="T77" fmla="*/ 22612 h 57"/>
                <a:gd name="T78" fmla="*/ 6544 w 46"/>
                <a:gd name="T79" fmla="*/ 23076 h 57"/>
                <a:gd name="T80" fmla="*/ 5573 w 46"/>
                <a:gd name="T81" fmla="*/ 23555 h 57"/>
                <a:gd name="T82" fmla="*/ 4732 w 46"/>
                <a:gd name="T83" fmla="*/ 24404 h 57"/>
                <a:gd name="T84" fmla="*/ 3784 w 46"/>
                <a:gd name="T85" fmla="*/ 24860 h 57"/>
                <a:gd name="T86" fmla="*/ 3784 w 46"/>
                <a:gd name="T87" fmla="*/ 2486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57"/>
                <a:gd name="T134" fmla="*/ 46 w 4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0" name="Freeform 717">
              <a:extLst>
                <a:ext uri="{FF2B5EF4-FFF2-40B4-BE49-F238E27FC236}">
                  <a16:creationId xmlns:a16="http://schemas.microsoft.com/office/drawing/2014/main" id="{94AE8083-23B9-4697-88E5-A4D4A2C3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382"/>
              <a:ext cx="10" cy="8"/>
            </a:xfrm>
            <a:custGeom>
              <a:avLst/>
              <a:gdLst>
                <a:gd name="T0" fmla="*/ 1024 w 5"/>
                <a:gd name="T1" fmla="*/ 2048 h 4"/>
                <a:gd name="T2" fmla="*/ 512 w 5"/>
                <a:gd name="T3" fmla="*/ 2048 h 4"/>
                <a:gd name="T4" fmla="*/ 0 w 5"/>
                <a:gd name="T5" fmla="*/ 1536 h 4"/>
                <a:gd name="T6" fmla="*/ 0 w 5"/>
                <a:gd name="T7" fmla="*/ 1536 h 4"/>
                <a:gd name="T8" fmla="*/ 0 w 5"/>
                <a:gd name="T9" fmla="*/ 1024 h 4"/>
                <a:gd name="T10" fmla="*/ 512 w 5"/>
                <a:gd name="T11" fmla="*/ 1024 h 4"/>
                <a:gd name="T12" fmla="*/ 512 w 5"/>
                <a:gd name="T13" fmla="*/ 512 h 4"/>
                <a:gd name="T14" fmla="*/ 512 w 5"/>
                <a:gd name="T15" fmla="*/ 512 h 4"/>
                <a:gd name="T16" fmla="*/ 512 w 5"/>
                <a:gd name="T17" fmla="*/ 0 h 4"/>
                <a:gd name="T18" fmla="*/ 512 w 5"/>
                <a:gd name="T19" fmla="*/ 0 h 4"/>
                <a:gd name="T20" fmla="*/ 512 w 5"/>
                <a:gd name="T21" fmla="*/ 0 h 4"/>
                <a:gd name="T22" fmla="*/ 1024 w 5"/>
                <a:gd name="T23" fmla="*/ 0 h 4"/>
                <a:gd name="T24" fmla="*/ 1536 w 5"/>
                <a:gd name="T25" fmla="*/ 0 h 4"/>
                <a:gd name="T26" fmla="*/ 1536 w 5"/>
                <a:gd name="T27" fmla="*/ 0 h 4"/>
                <a:gd name="T28" fmla="*/ 2048 w 5"/>
                <a:gd name="T29" fmla="*/ 0 h 4"/>
                <a:gd name="T30" fmla="*/ 2048 w 5"/>
                <a:gd name="T31" fmla="*/ 512 h 4"/>
                <a:gd name="T32" fmla="*/ 2560 w 5"/>
                <a:gd name="T33" fmla="*/ 512 h 4"/>
                <a:gd name="T34" fmla="*/ 2560 w 5"/>
                <a:gd name="T35" fmla="*/ 1024 h 4"/>
                <a:gd name="T36" fmla="*/ 2560 w 5"/>
                <a:gd name="T37" fmla="*/ 1024 h 4"/>
                <a:gd name="T38" fmla="*/ 2560 w 5"/>
                <a:gd name="T39" fmla="*/ 1536 h 4"/>
                <a:gd name="T40" fmla="*/ 2048 w 5"/>
                <a:gd name="T41" fmla="*/ 1536 h 4"/>
                <a:gd name="T42" fmla="*/ 2048 w 5"/>
                <a:gd name="T43" fmla="*/ 1536 h 4"/>
                <a:gd name="T44" fmla="*/ 2048 w 5"/>
                <a:gd name="T45" fmla="*/ 1536 h 4"/>
                <a:gd name="T46" fmla="*/ 1536 w 5"/>
                <a:gd name="T47" fmla="*/ 2048 h 4"/>
                <a:gd name="T48" fmla="*/ 1536 w 5"/>
                <a:gd name="T49" fmla="*/ 2048 h 4"/>
                <a:gd name="T50" fmla="*/ 1024 w 5"/>
                <a:gd name="T51" fmla="*/ 2048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"/>
                <a:gd name="T79" fmla="*/ 0 h 4"/>
                <a:gd name="T80" fmla="*/ 5 w 5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1" name="Freeform 718">
              <a:extLst>
                <a:ext uri="{FF2B5EF4-FFF2-40B4-BE49-F238E27FC236}">
                  <a16:creationId xmlns:a16="http://schemas.microsoft.com/office/drawing/2014/main" id="{256F96B3-9A1E-41BD-9A53-37B72AC9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" y="2329"/>
              <a:ext cx="7" cy="8"/>
            </a:xfrm>
            <a:custGeom>
              <a:avLst/>
              <a:gdLst>
                <a:gd name="T0" fmla="*/ 200 w 4"/>
                <a:gd name="T1" fmla="*/ 2048 h 4"/>
                <a:gd name="T2" fmla="*/ 200 w 4"/>
                <a:gd name="T3" fmla="*/ 2048 h 4"/>
                <a:gd name="T4" fmla="*/ 0 w 4"/>
                <a:gd name="T5" fmla="*/ 1536 h 4"/>
                <a:gd name="T6" fmla="*/ 0 w 4"/>
                <a:gd name="T7" fmla="*/ 1536 h 4"/>
                <a:gd name="T8" fmla="*/ 0 w 4"/>
                <a:gd name="T9" fmla="*/ 1536 h 4"/>
                <a:gd name="T10" fmla="*/ 0 w 4"/>
                <a:gd name="T11" fmla="*/ 1024 h 4"/>
                <a:gd name="T12" fmla="*/ 0 w 4"/>
                <a:gd name="T13" fmla="*/ 1024 h 4"/>
                <a:gd name="T14" fmla="*/ 0 w 4"/>
                <a:gd name="T15" fmla="*/ 512 h 4"/>
                <a:gd name="T16" fmla="*/ 0 w 4"/>
                <a:gd name="T17" fmla="*/ 512 h 4"/>
                <a:gd name="T18" fmla="*/ 0 w 4"/>
                <a:gd name="T19" fmla="*/ 512 h 4"/>
                <a:gd name="T20" fmla="*/ 200 w 4"/>
                <a:gd name="T21" fmla="*/ 0 h 4"/>
                <a:gd name="T22" fmla="*/ 200 w 4"/>
                <a:gd name="T23" fmla="*/ 0 h 4"/>
                <a:gd name="T24" fmla="*/ 348 w 4"/>
                <a:gd name="T25" fmla="*/ 0 h 4"/>
                <a:gd name="T26" fmla="*/ 348 w 4"/>
                <a:gd name="T27" fmla="*/ 0 h 4"/>
                <a:gd name="T28" fmla="*/ 459 w 4"/>
                <a:gd name="T29" fmla="*/ 0 h 4"/>
                <a:gd name="T30" fmla="*/ 609 w 4"/>
                <a:gd name="T31" fmla="*/ 0 h 4"/>
                <a:gd name="T32" fmla="*/ 609 w 4"/>
                <a:gd name="T33" fmla="*/ 512 h 4"/>
                <a:gd name="T34" fmla="*/ 609 w 4"/>
                <a:gd name="T35" fmla="*/ 1024 h 4"/>
                <a:gd name="T36" fmla="*/ 609 w 4"/>
                <a:gd name="T37" fmla="*/ 1536 h 4"/>
                <a:gd name="T38" fmla="*/ 609 w 4"/>
                <a:gd name="T39" fmla="*/ 1536 h 4"/>
                <a:gd name="T40" fmla="*/ 609 w 4"/>
                <a:gd name="T41" fmla="*/ 1536 h 4"/>
                <a:gd name="T42" fmla="*/ 609 w 4"/>
                <a:gd name="T43" fmla="*/ 2048 h 4"/>
                <a:gd name="T44" fmla="*/ 459 w 4"/>
                <a:gd name="T45" fmla="*/ 2048 h 4"/>
                <a:gd name="T46" fmla="*/ 348 w 4"/>
                <a:gd name="T47" fmla="*/ 2048 h 4"/>
                <a:gd name="T48" fmla="*/ 200 w 4"/>
                <a:gd name="T49" fmla="*/ 2048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4"/>
                <a:gd name="T77" fmla="*/ 4 w 4"/>
                <a:gd name="T78" fmla="*/ 4 h 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2" name="Freeform 719">
              <a:extLst>
                <a:ext uri="{FF2B5EF4-FFF2-40B4-BE49-F238E27FC236}">
                  <a16:creationId xmlns:a16="http://schemas.microsoft.com/office/drawing/2014/main" id="{918321B6-21C0-4C74-97C3-6AACE4C6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2560 w 9"/>
                <a:gd name="T3" fmla="*/ 0 h 14"/>
                <a:gd name="T4" fmla="*/ 3072 w 9"/>
                <a:gd name="T5" fmla="*/ 0 h 14"/>
                <a:gd name="T6" fmla="*/ 3072 w 9"/>
                <a:gd name="T7" fmla="*/ 0 h 14"/>
                <a:gd name="T8" fmla="*/ 3072 w 9"/>
                <a:gd name="T9" fmla="*/ 0 h 14"/>
                <a:gd name="T10" fmla="*/ 3584 w 9"/>
                <a:gd name="T11" fmla="*/ 401 h 14"/>
                <a:gd name="T12" fmla="*/ 3584 w 9"/>
                <a:gd name="T13" fmla="*/ 401 h 14"/>
                <a:gd name="T14" fmla="*/ 4096 w 9"/>
                <a:gd name="T15" fmla="*/ 773 h 14"/>
                <a:gd name="T16" fmla="*/ 4096 w 9"/>
                <a:gd name="T17" fmla="*/ 1175 h 14"/>
                <a:gd name="T18" fmla="*/ 4608 w 9"/>
                <a:gd name="T19" fmla="*/ 1491 h 14"/>
                <a:gd name="T20" fmla="*/ 4608 w 9"/>
                <a:gd name="T21" fmla="*/ 2266 h 14"/>
                <a:gd name="T22" fmla="*/ 4608 w 9"/>
                <a:gd name="T23" fmla="*/ 2667 h 14"/>
                <a:gd name="T24" fmla="*/ 4608 w 9"/>
                <a:gd name="T25" fmla="*/ 2876 h 14"/>
                <a:gd name="T26" fmla="*/ 4608 w 9"/>
                <a:gd name="T27" fmla="*/ 3653 h 14"/>
                <a:gd name="T28" fmla="*/ 4096 w 9"/>
                <a:gd name="T29" fmla="*/ 4054 h 14"/>
                <a:gd name="T30" fmla="*/ 4096 w 9"/>
                <a:gd name="T31" fmla="*/ 4370 h 14"/>
                <a:gd name="T32" fmla="*/ 3584 w 9"/>
                <a:gd name="T33" fmla="*/ 4771 h 14"/>
                <a:gd name="T34" fmla="*/ 3072 w 9"/>
                <a:gd name="T35" fmla="*/ 5144 h 14"/>
                <a:gd name="T36" fmla="*/ 3072 w 9"/>
                <a:gd name="T37" fmla="*/ 5144 h 14"/>
                <a:gd name="T38" fmla="*/ 3072 w 9"/>
                <a:gd name="T39" fmla="*/ 5144 h 14"/>
                <a:gd name="T40" fmla="*/ 2560 w 9"/>
                <a:gd name="T41" fmla="*/ 5144 h 14"/>
                <a:gd name="T42" fmla="*/ 2560 w 9"/>
                <a:gd name="T43" fmla="*/ 5144 h 14"/>
                <a:gd name="T44" fmla="*/ 2048 w 9"/>
                <a:gd name="T45" fmla="*/ 5144 h 14"/>
                <a:gd name="T46" fmla="*/ 2048 w 9"/>
                <a:gd name="T47" fmla="*/ 5144 h 14"/>
                <a:gd name="T48" fmla="*/ 2048 w 9"/>
                <a:gd name="T49" fmla="*/ 5144 h 14"/>
                <a:gd name="T50" fmla="*/ 1536 w 9"/>
                <a:gd name="T51" fmla="*/ 5144 h 14"/>
                <a:gd name="T52" fmla="*/ 1024 w 9"/>
                <a:gd name="T53" fmla="*/ 4771 h 14"/>
                <a:gd name="T54" fmla="*/ 1024 w 9"/>
                <a:gd name="T55" fmla="*/ 4370 h 14"/>
                <a:gd name="T56" fmla="*/ 512 w 9"/>
                <a:gd name="T57" fmla="*/ 4054 h 14"/>
                <a:gd name="T58" fmla="*/ 512 w 9"/>
                <a:gd name="T59" fmla="*/ 3653 h 14"/>
                <a:gd name="T60" fmla="*/ 512 w 9"/>
                <a:gd name="T61" fmla="*/ 2876 h 14"/>
                <a:gd name="T62" fmla="*/ 0 w 9"/>
                <a:gd name="T63" fmla="*/ 2667 h 14"/>
                <a:gd name="T64" fmla="*/ 512 w 9"/>
                <a:gd name="T65" fmla="*/ 2266 h 14"/>
                <a:gd name="T66" fmla="*/ 512 w 9"/>
                <a:gd name="T67" fmla="*/ 1491 h 14"/>
                <a:gd name="T68" fmla="*/ 512 w 9"/>
                <a:gd name="T69" fmla="*/ 1175 h 14"/>
                <a:gd name="T70" fmla="*/ 1024 w 9"/>
                <a:gd name="T71" fmla="*/ 773 h 14"/>
                <a:gd name="T72" fmla="*/ 1024 w 9"/>
                <a:gd name="T73" fmla="*/ 401 h 14"/>
                <a:gd name="T74" fmla="*/ 1536 w 9"/>
                <a:gd name="T75" fmla="*/ 401 h 14"/>
                <a:gd name="T76" fmla="*/ 1536 w 9"/>
                <a:gd name="T77" fmla="*/ 0 h 14"/>
                <a:gd name="T78" fmla="*/ 2048 w 9"/>
                <a:gd name="T79" fmla="*/ 0 h 14"/>
                <a:gd name="T80" fmla="*/ 2048 w 9"/>
                <a:gd name="T81" fmla="*/ 0 h 14"/>
                <a:gd name="T82" fmla="*/ 2048 w 9"/>
                <a:gd name="T83" fmla="*/ 0 h 14"/>
                <a:gd name="T84" fmla="*/ 256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14"/>
                <a:gd name="T131" fmla="*/ 9 w 9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3" name="Freeform 720">
              <a:extLst>
                <a:ext uri="{FF2B5EF4-FFF2-40B4-BE49-F238E27FC236}">
                  <a16:creationId xmlns:a16="http://schemas.microsoft.com/office/drawing/2014/main" id="{08B1B3B4-DE86-4203-B140-12197FD4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8"/>
              <a:ext cx="18" cy="27"/>
            </a:xfrm>
            <a:custGeom>
              <a:avLst/>
              <a:gdLst>
                <a:gd name="T0" fmla="*/ 2560 w 9"/>
                <a:gd name="T1" fmla="*/ 0 h 14"/>
                <a:gd name="T2" fmla="*/ 3072 w 9"/>
                <a:gd name="T3" fmla="*/ 0 h 14"/>
                <a:gd name="T4" fmla="*/ 3072 w 9"/>
                <a:gd name="T5" fmla="*/ 0 h 14"/>
                <a:gd name="T6" fmla="*/ 3584 w 9"/>
                <a:gd name="T7" fmla="*/ 401 h 14"/>
                <a:gd name="T8" fmla="*/ 3584 w 9"/>
                <a:gd name="T9" fmla="*/ 401 h 14"/>
                <a:gd name="T10" fmla="*/ 4096 w 9"/>
                <a:gd name="T11" fmla="*/ 1175 h 14"/>
                <a:gd name="T12" fmla="*/ 4608 w 9"/>
                <a:gd name="T13" fmla="*/ 1491 h 14"/>
                <a:gd name="T14" fmla="*/ 4608 w 9"/>
                <a:gd name="T15" fmla="*/ 2667 h 14"/>
                <a:gd name="T16" fmla="*/ 4608 w 9"/>
                <a:gd name="T17" fmla="*/ 3653 h 14"/>
                <a:gd name="T18" fmla="*/ 4096 w 9"/>
                <a:gd name="T19" fmla="*/ 4054 h 14"/>
                <a:gd name="T20" fmla="*/ 3584 w 9"/>
                <a:gd name="T21" fmla="*/ 4771 h 14"/>
                <a:gd name="T22" fmla="*/ 3072 w 9"/>
                <a:gd name="T23" fmla="*/ 5144 h 14"/>
                <a:gd name="T24" fmla="*/ 3072 w 9"/>
                <a:gd name="T25" fmla="*/ 5144 h 14"/>
                <a:gd name="T26" fmla="*/ 3072 w 9"/>
                <a:gd name="T27" fmla="*/ 5144 h 14"/>
                <a:gd name="T28" fmla="*/ 2560 w 9"/>
                <a:gd name="T29" fmla="*/ 5144 h 14"/>
                <a:gd name="T30" fmla="*/ 2048 w 9"/>
                <a:gd name="T31" fmla="*/ 5144 h 14"/>
                <a:gd name="T32" fmla="*/ 2048 w 9"/>
                <a:gd name="T33" fmla="*/ 5144 h 14"/>
                <a:gd name="T34" fmla="*/ 1536 w 9"/>
                <a:gd name="T35" fmla="*/ 5144 h 14"/>
                <a:gd name="T36" fmla="*/ 1024 w 9"/>
                <a:gd name="T37" fmla="*/ 4771 h 14"/>
                <a:gd name="T38" fmla="*/ 512 w 9"/>
                <a:gd name="T39" fmla="*/ 4054 h 14"/>
                <a:gd name="T40" fmla="*/ 512 w 9"/>
                <a:gd name="T41" fmla="*/ 3653 h 14"/>
                <a:gd name="T42" fmla="*/ 512 w 9"/>
                <a:gd name="T43" fmla="*/ 2667 h 14"/>
                <a:gd name="T44" fmla="*/ 512 w 9"/>
                <a:gd name="T45" fmla="*/ 1491 h 14"/>
                <a:gd name="T46" fmla="*/ 512 w 9"/>
                <a:gd name="T47" fmla="*/ 1175 h 14"/>
                <a:gd name="T48" fmla="*/ 1024 w 9"/>
                <a:gd name="T49" fmla="*/ 401 h 14"/>
                <a:gd name="T50" fmla="*/ 1536 w 9"/>
                <a:gd name="T51" fmla="*/ 401 h 14"/>
                <a:gd name="T52" fmla="*/ 1536 w 9"/>
                <a:gd name="T53" fmla="*/ 0 h 14"/>
                <a:gd name="T54" fmla="*/ 2048 w 9"/>
                <a:gd name="T55" fmla="*/ 0 h 14"/>
                <a:gd name="T56" fmla="*/ 2048 w 9"/>
                <a:gd name="T57" fmla="*/ 0 h 14"/>
                <a:gd name="T58" fmla="*/ 2560 w 9"/>
                <a:gd name="T59" fmla="*/ 0 h 14"/>
                <a:gd name="T60" fmla="*/ 2048 w 9"/>
                <a:gd name="T61" fmla="*/ 0 h 14"/>
                <a:gd name="T62" fmla="*/ 1536 w 9"/>
                <a:gd name="T63" fmla="*/ 0 h 14"/>
                <a:gd name="T64" fmla="*/ 1536 w 9"/>
                <a:gd name="T65" fmla="*/ 401 h 14"/>
                <a:gd name="T66" fmla="*/ 1024 w 9"/>
                <a:gd name="T67" fmla="*/ 401 h 14"/>
                <a:gd name="T68" fmla="*/ 512 w 9"/>
                <a:gd name="T69" fmla="*/ 1175 h 14"/>
                <a:gd name="T70" fmla="*/ 512 w 9"/>
                <a:gd name="T71" fmla="*/ 1491 h 14"/>
                <a:gd name="T72" fmla="*/ 0 w 9"/>
                <a:gd name="T73" fmla="*/ 2667 h 14"/>
                <a:gd name="T74" fmla="*/ 512 w 9"/>
                <a:gd name="T75" fmla="*/ 3653 h 14"/>
                <a:gd name="T76" fmla="*/ 512 w 9"/>
                <a:gd name="T77" fmla="*/ 4054 h 14"/>
                <a:gd name="T78" fmla="*/ 1024 w 9"/>
                <a:gd name="T79" fmla="*/ 4771 h 14"/>
                <a:gd name="T80" fmla="*/ 1536 w 9"/>
                <a:gd name="T81" fmla="*/ 5144 h 14"/>
                <a:gd name="T82" fmla="*/ 2048 w 9"/>
                <a:gd name="T83" fmla="*/ 5144 h 14"/>
                <a:gd name="T84" fmla="*/ 2560 w 9"/>
                <a:gd name="T85" fmla="*/ 5144 h 14"/>
                <a:gd name="T86" fmla="*/ 3072 w 9"/>
                <a:gd name="T87" fmla="*/ 5144 h 14"/>
                <a:gd name="T88" fmla="*/ 3584 w 9"/>
                <a:gd name="T89" fmla="*/ 4771 h 14"/>
                <a:gd name="T90" fmla="*/ 4608 w 9"/>
                <a:gd name="T91" fmla="*/ 4054 h 14"/>
                <a:gd name="T92" fmla="*/ 4608 w 9"/>
                <a:gd name="T93" fmla="*/ 3653 h 14"/>
                <a:gd name="T94" fmla="*/ 4608 w 9"/>
                <a:gd name="T95" fmla="*/ 2667 h 14"/>
                <a:gd name="T96" fmla="*/ 4608 w 9"/>
                <a:gd name="T97" fmla="*/ 1491 h 14"/>
                <a:gd name="T98" fmla="*/ 4608 w 9"/>
                <a:gd name="T99" fmla="*/ 1175 h 14"/>
                <a:gd name="T100" fmla="*/ 3584 w 9"/>
                <a:gd name="T101" fmla="*/ 401 h 14"/>
                <a:gd name="T102" fmla="*/ 3584 w 9"/>
                <a:gd name="T103" fmla="*/ 401 h 14"/>
                <a:gd name="T104" fmla="*/ 3072 w 9"/>
                <a:gd name="T105" fmla="*/ 0 h 14"/>
                <a:gd name="T106" fmla="*/ 3072 w 9"/>
                <a:gd name="T107" fmla="*/ 0 h 14"/>
                <a:gd name="T108" fmla="*/ 256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4"/>
                <a:gd name="T167" fmla="*/ 9 w 9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4" name="Freeform 721">
              <a:extLst>
                <a:ext uri="{FF2B5EF4-FFF2-40B4-BE49-F238E27FC236}">
                  <a16:creationId xmlns:a16="http://schemas.microsoft.com/office/drawing/2014/main" id="{B737B927-6F1F-4CDC-9385-0CB862240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2434"/>
              <a:ext cx="6" cy="16"/>
            </a:xfrm>
            <a:custGeom>
              <a:avLst/>
              <a:gdLst>
                <a:gd name="T0" fmla="*/ 1024 w 3"/>
                <a:gd name="T1" fmla="*/ 0 h 8"/>
                <a:gd name="T2" fmla="*/ 1024 w 3"/>
                <a:gd name="T3" fmla="*/ 512 h 8"/>
                <a:gd name="T4" fmla="*/ 1024 w 3"/>
                <a:gd name="T5" fmla="*/ 512 h 8"/>
                <a:gd name="T6" fmla="*/ 1536 w 3"/>
                <a:gd name="T7" fmla="*/ 512 h 8"/>
                <a:gd name="T8" fmla="*/ 1536 w 3"/>
                <a:gd name="T9" fmla="*/ 1024 h 8"/>
                <a:gd name="T10" fmla="*/ 1536 w 3"/>
                <a:gd name="T11" fmla="*/ 1024 h 8"/>
                <a:gd name="T12" fmla="*/ 1536 w 3"/>
                <a:gd name="T13" fmla="*/ 1536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536 w 3"/>
                <a:gd name="T23" fmla="*/ 3072 h 8"/>
                <a:gd name="T24" fmla="*/ 1536 w 3"/>
                <a:gd name="T25" fmla="*/ 3584 h 8"/>
                <a:gd name="T26" fmla="*/ 1536 w 3"/>
                <a:gd name="T27" fmla="*/ 3584 h 8"/>
                <a:gd name="T28" fmla="*/ 1024 w 3"/>
                <a:gd name="T29" fmla="*/ 4096 h 8"/>
                <a:gd name="T30" fmla="*/ 1024 w 3"/>
                <a:gd name="T31" fmla="*/ 4096 h 8"/>
                <a:gd name="T32" fmla="*/ 1024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512 w 3"/>
                <a:gd name="T39" fmla="*/ 3584 h 8"/>
                <a:gd name="T40" fmla="*/ 512 w 3"/>
                <a:gd name="T41" fmla="*/ 3584 h 8"/>
                <a:gd name="T42" fmla="*/ 512 w 3"/>
                <a:gd name="T43" fmla="*/ 3072 h 8"/>
                <a:gd name="T44" fmla="*/ 512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512 w 3"/>
                <a:gd name="T53" fmla="*/ 1536 h 8"/>
                <a:gd name="T54" fmla="*/ 512 w 3"/>
                <a:gd name="T55" fmla="*/ 1024 h 8"/>
                <a:gd name="T56" fmla="*/ 512 w 3"/>
                <a:gd name="T57" fmla="*/ 1024 h 8"/>
                <a:gd name="T58" fmla="*/ 512 w 3"/>
                <a:gd name="T59" fmla="*/ 512 h 8"/>
                <a:gd name="T60" fmla="*/ 512 w 3"/>
                <a:gd name="T61" fmla="*/ 512 h 8"/>
                <a:gd name="T62" fmla="*/ 512 w 3"/>
                <a:gd name="T63" fmla="*/ 512 h 8"/>
                <a:gd name="T64" fmla="*/ 1024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8"/>
                <a:gd name="T101" fmla="*/ 3 w 3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5" name="Freeform 722">
              <a:extLst>
                <a:ext uri="{FF2B5EF4-FFF2-40B4-BE49-F238E27FC236}">
                  <a16:creationId xmlns:a16="http://schemas.microsoft.com/office/drawing/2014/main" id="{49A82E93-9C34-4FFB-BD69-4CEAF3D5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048 w 9"/>
                <a:gd name="T1" fmla="*/ 0 h 16"/>
                <a:gd name="T2" fmla="*/ 2560 w 9"/>
                <a:gd name="T3" fmla="*/ 0 h 16"/>
                <a:gd name="T4" fmla="*/ 2560 w 9"/>
                <a:gd name="T5" fmla="*/ 512 h 16"/>
                <a:gd name="T6" fmla="*/ 3072 w 9"/>
                <a:gd name="T7" fmla="*/ 512 h 16"/>
                <a:gd name="T8" fmla="*/ 3072 w 9"/>
                <a:gd name="T9" fmla="*/ 512 h 16"/>
                <a:gd name="T10" fmla="*/ 3584 w 9"/>
                <a:gd name="T11" fmla="*/ 512 h 16"/>
                <a:gd name="T12" fmla="*/ 3584 w 9"/>
                <a:gd name="T13" fmla="*/ 1024 h 16"/>
                <a:gd name="T14" fmla="*/ 3584 w 9"/>
                <a:gd name="T15" fmla="*/ 1024 h 16"/>
                <a:gd name="T16" fmla="*/ 4096 w 9"/>
                <a:gd name="T17" fmla="*/ 1536 h 16"/>
                <a:gd name="T18" fmla="*/ 4096 w 9"/>
                <a:gd name="T19" fmla="*/ 2048 h 16"/>
                <a:gd name="T20" fmla="*/ 4608 w 9"/>
                <a:gd name="T21" fmla="*/ 2560 h 16"/>
                <a:gd name="T22" fmla="*/ 4608 w 9"/>
                <a:gd name="T23" fmla="*/ 3072 h 16"/>
                <a:gd name="T24" fmla="*/ 4608 w 9"/>
                <a:gd name="T25" fmla="*/ 4096 h 16"/>
                <a:gd name="T26" fmla="*/ 4608 w 9"/>
                <a:gd name="T27" fmla="*/ 5120 h 16"/>
                <a:gd name="T28" fmla="*/ 4608 w 9"/>
                <a:gd name="T29" fmla="*/ 5632 h 16"/>
                <a:gd name="T30" fmla="*/ 4096 w 9"/>
                <a:gd name="T31" fmla="*/ 6144 h 16"/>
                <a:gd name="T32" fmla="*/ 4096 w 9"/>
                <a:gd name="T33" fmla="*/ 7168 h 16"/>
                <a:gd name="T34" fmla="*/ 3584 w 9"/>
                <a:gd name="T35" fmla="*/ 7168 h 16"/>
                <a:gd name="T36" fmla="*/ 3584 w 9"/>
                <a:gd name="T37" fmla="*/ 7168 h 16"/>
                <a:gd name="T38" fmla="*/ 3584 w 9"/>
                <a:gd name="T39" fmla="*/ 7680 h 16"/>
                <a:gd name="T40" fmla="*/ 3072 w 9"/>
                <a:gd name="T41" fmla="*/ 7680 h 16"/>
                <a:gd name="T42" fmla="*/ 2560 w 9"/>
                <a:gd name="T43" fmla="*/ 8192 h 16"/>
                <a:gd name="T44" fmla="*/ 2560 w 9"/>
                <a:gd name="T45" fmla="*/ 8192 h 16"/>
                <a:gd name="T46" fmla="*/ 2048 w 9"/>
                <a:gd name="T47" fmla="*/ 8192 h 16"/>
                <a:gd name="T48" fmla="*/ 2048 w 9"/>
                <a:gd name="T49" fmla="*/ 8192 h 16"/>
                <a:gd name="T50" fmla="*/ 2048 w 9"/>
                <a:gd name="T51" fmla="*/ 8192 h 16"/>
                <a:gd name="T52" fmla="*/ 1536 w 9"/>
                <a:gd name="T53" fmla="*/ 7680 h 16"/>
                <a:gd name="T54" fmla="*/ 1024 w 9"/>
                <a:gd name="T55" fmla="*/ 7680 h 16"/>
                <a:gd name="T56" fmla="*/ 512 w 9"/>
                <a:gd name="T57" fmla="*/ 7168 h 16"/>
                <a:gd name="T58" fmla="*/ 512 w 9"/>
                <a:gd name="T59" fmla="*/ 7168 h 16"/>
                <a:gd name="T60" fmla="*/ 512 w 9"/>
                <a:gd name="T61" fmla="*/ 6144 h 16"/>
                <a:gd name="T62" fmla="*/ 0 w 9"/>
                <a:gd name="T63" fmla="*/ 5632 h 16"/>
                <a:gd name="T64" fmla="*/ 0 w 9"/>
                <a:gd name="T65" fmla="*/ 5120 h 16"/>
                <a:gd name="T66" fmla="*/ 0 w 9"/>
                <a:gd name="T67" fmla="*/ 4096 h 16"/>
                <a:gd name="T68" fmla="*/ 0 w 9"/>
                <a:gd name="T69" fmla="*/ 3072 h 16"/>
                <a:gd name="T70" fmla="*/ 0 w 9"/>
                <a:gd name="T71" fmla="*/ 2560 h 16"/>
                <a:gd name="T72" fmla="*/ 512 w 9"/>
                <a:gd name="T73" fmla="*/ 2048 h 16"/>
                <a:gd name="T74" fmla="*/ 512 w 9"/>
                <a:gd name="T75" fmla="*/ 1536 h 16"/>
                <a:gd name="T76" fmla="*/ 512 w 9"/>
                <a:gd name="T77" fmla="*/ 1024 h 16"/>
                <a:gd name="T78" fmla="*/ 1024 w 9"/>
                <a:gd name="T79" fmla="*/ 1024 h 16"/>
                <a:gd name="T80" fmla="*/ 1024 w 9"/>
                <a:gd name="T81" fmla="*/ 512 h 16"/>
                <a:gd name="T82" fmla="*/ 1536 w 9"/>
                <a:gd name="T83" fmla="*/ 512 h 16"/>
                <a:gd name="T84" fmla="*/ 1536 w 9"/>
                <a:gd name="T85" fmla="*/ 512 h 16"/>
                <a:gd name="T86" fmla="*/ 2048 w 9"/>
                <a:gd name="T87" fmla="*/ 512 h 16"/>
                <a:gd name="T88" fmla="*/ 2048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"/>
                <a:gd name="T136" fmla="*/ 0 h 16"/>
                <a:gd name="T137" fmla="*/ 9 w 9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6" name="Freeform 723">
              <a:extLst>
                <a:ext uri="{FF2B5EF4-FFF2-40B4-BE49-F238E27FC236}">
                  <a16:creationId xmlns:a16="http://schemas.microsoft.com/office/drawing/2014/main" id="{D62DDC43-9F1D-420B-8850-5FA701205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8"/>
              <a:ext cx="18" cy="32"/>
            </a:xfrm>
            <a:custGeom>
              <a:avLst/>
              <a:gdLst>
                <a:gd name="T0" fmla="*/ 2560 w 9"/>
                <a:gd name="T1" fmla="*/ 512 h 16"/>
                <a:gd name="T2" fmla="*/ 2560 w 9"/>
                <a:gd name="T3" fmla="*/ 512 h 16"/>
                <a:gd name="T4" fmla="*/ 3072 w 9"/>
                <a:gd name="T5" fmla="*/ 512 h 16"/>
                <a:gd name="T6" fmla="*/ 3584 w 9"/>
                <a:gd name="T7" fmla="*/ 512 h 16"/>
                <a:gd name="T8" fmla="*/ 3584 w 9"/>
                <a:gd name="T9" fmla="*/ 1024 h 16"/>
                <a:gd name="T10" fmla="*/ 4096 w 9"/>
                <a:gd name="T11" fmla="*/ 1536 h 16"/>
                <a:gd name="T12" fmla="*/ 4608 w 9"/>
                <a:gd name="T13" fmla="*/ 2560 h 16"/>
                <a:gd name="T14" fmla="*/ 4608 w 9"/>
                <a:gd name="T15" fmla="*/ 3072 h 16"/>
                <a:gd name="T16" fmla="*/ 4608 w 9"/>
                <a:gd name="T17" fmla="*/ 5120 h 16"/>
                <a:gd name="T18" fmla="*/ 4608 w 9"/>
                <a:gd name="T19" fmla="*/ 5632 h 16"/>
                <a:gd name="T20" fmla="*/ 4096 w 9"/>
                <a:gd name="T21" fmla="*/ 7168 h 16"/>
                <a:gd name="T22" fmla="*/ 3584 w 9"/>
                <a:gd name="T23" fmla="*/ 7168 h 16"/>
                <a:gd name="T24" fmla="*/ 3584 w 9"/>
                <a:gd name="T25" fmla="*/ 7680 h 16"/>
                <a:gd name="T26" fmla="*/ 3072 w 9"/>
                <a:gd name="T27" fmla="*/ 7680 h 16"/>
                <a:gd name="T28" fmla="*/ 2560 w 9"/>
                <a:gd name="T29" fmla="*/ 8192 h 16"/>
                <a:gd name="T30" fmla="*/ 2048 w 9"/>
                <a:gd name="T31" fmla="*/ 8192 h 16"/>
                <a:gd name="T32" fmla="*/ 2048 w 9"/>
                <a:gd name="T33" fmla="*/ 8192 h 16"/>
                <a:gd name="T34" fmla="*/ 1536 w 9"/>
                <a:gd name="T35" fmla="*/ 7680 h 16"/>
                <a:gd name="T36" fmla="*/ 1024 w 9"/>
                <a:gd name="T37" fmla="*/ 7680 h 16"/>
                <a:gd name="T38" fmla="*/ 512 w 9"/>
                <a:gd name="T39" fmla="*/ 7168 h 16"/>
                <a:gd name="T40" fmla="*/ 512 w 9"/>
                <a:gd name="T41" fmla="*/ 6144 h 16"/>
                <a:gd name="T42" fmla="*/ 0 w 9"/>
                <a:gd name="T43" fmla="*/ 5632 h 16"/>
                <a:gd name="T44" fmla="*/ 0 w 9"/>
                <a:gd name="T45" fmla="*/ 4096 h 16"/>
                <a:gd name="T46" fmla="*/ 0 w 9"/>
                <a:gd name="T47" fmla="*/ 2560 h 16"/>
                <a:gd name="T48" fmla="*/ 512 w 9"/>
                <a:gd name="T49" fmla="*/ 2048 h 16"/>
                <a:gd name="T50" fmla="*/ 512 w 9"/>
                <a:gd name="T51" fmla="*/ 1024 h 16"/>
                <a:gd name="T52" fmla="*/ 1024 w 9"/>
                <a:gd name="T53" fmla="*/ 1024 h 16"/>
                <a:gd name="T54" fmla="*/ 1024 w 9"/>
                <a:gd name="T55" fmla="*/ 512 h 16"/>
                <a:gd name="T56" fmla="*/ 1536 w 9"/>
                <a:gd name="T57" fmla="*/ 512 h 16"/>
                <a:gd name="T58" fmla="*/ 2048 w 9"/>
                <a:gd name="T59" fmla="*/ 512 h 16"/>
                <a:gd name="T60" fmla="*/ 2048 w 9"/>
                <a:gd name="T61" fmla="*/ 0 h 16"/>
                <a:gd name="T62" fmla="*/ 2048 w 9"/>
                <a:gd name="T63" fmla="*/ 0 h 16"/>
                <a:gd name="T64" fmla="*/ 1536 w 9"/>
                <a:gd name="T65" fmla="*/ 512 h 16"/>
                <a:gd name="T66" fmla="*/ 1024 w 9"/>
                <a:gd name="T67" fmla="*/ 512 h 16"/>
                <a:gd name="T68" fmla="*/ 1024 w 9"/>
                <a:gd name="T69" fmla="*/ 1024 h 16"/>
                <a:gd name="T70" fmla="*/ 512 w 9"/>
                <a:gd name="T71" fmla="*/ 1024 h 16"/>
                <a:gd name="T72" fmla="*/ 0 w 9"/>
                <a:gd name="T73" fmla="*/ 2048 h 16"/>
                <a:gd name="T74" fmla="*/ 0 w 9"/>
                <a:gd name="T75" fmla="*/ 2560 h 16"/>
                <a:gd name="T76" fmla="*/ 0 w 9"/>
                <a:gd name="T77" fmla="*/ 4096 h 16"/>
                <a:gd name="T78" fmla="*/ 0 w 9"/>
                <a:gd name="T79" fmla="*/ 5632 h 16"/>
                <a:gd name="T80" fmla="*/ 0 w 9"/>
                <a:gd name="T81" fmla="*/ 6144 h 16"/>
                <a:gd name="T82" fmla="*/ 512 w 9"/>
                <a:gd name="T83" fmla="*/ 7168 h 16"/>
                <a:gd name="T84" fmla="*/ 1024 w 9"/>
                <a:gd name="T85" fmla="*/ 7680 h 16"/>
                <a:gd name="T86" fmla="*/ 1536 w 9"/>
                <a:gd name="T87" fmla="*/ 8192 h 16"/>
                <a:gd name="T88" fmla="*/ 2048 w 9"/>
                <a:gd name="T89" fmla="*/ 8192 h 16"/>
                <a:gd name="T90" fmla="*/ 2560 w 9"/>
                <a:gd name="T91" fmla="*/ 8192 h 16"/>
                <a:gd name="T92" fmla="*/ 3584 w 9"/>
                <a:gd name="T93" fmla="*/ 7680 h 16"/>
                <a:gd name="T94" fmla="*/ 3584 w 9"/>
                <a:gd name="T95" fmla="*/ 7168 h 16"/>
                <a:gd name="T96" fmla="*/ 4096 w 9"/>
                <a:gd name="T97" fmla="*/ 7168 h 16"/>
                <a:gd name="T98" fmla="*/ 4608 w 9"/>
                <a:gd name="T99" fmla="*/ 5632 h 16"/>
                <a:gd name="T100" fmla="*/ 4608 w 9"/>
                <a:gd name="T101" fmla="*/ 5120 h 16"/>
                <a:gd name="T102" fmla="*/ 4608 w 9"/>
                <a:gd name="T103" fmla="*/ 3072 h 16"/>
                <a:gd name="T104" fmla="*/ 4608 w 9"/>
                <a:gd name="T105" fmla="*/ 2560 h 16"/>
                <a:gd name="T106" fmla="*/ 4096 w 9"/>
                <a:gd name="T107" fmla="*/ 1536 h 16"/>
                <a:gd name="T108" fmla="*/ 3584 w 9"/>
                <a:gd name="T109" fmla="*/ 1024 h 16"/>
                <a:gd name="T110" fmla="*/ 3584 w 9"/>
                <a:gd name="T111" fmla="*/ 512 h 16"/>
                <a:gd name="T112" fmla="*/ 3072 w 9"/>
                <a:gd name="T113" fmla="*/ 512 h 16"/>
                <a:gd name="T114" fmla="*/ 2560 w 9"/>
                <a:gd name="T115" fmla="*/ 0 h 16"/>
                <a:gd name="T116" fmla="*/ 2048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6"/>
                <a:gd name="T179" fmla="*/ 9 w 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7" name="Freeform 724">
              <a:extLst>
                <a:ext uri="{FF2B5EF4-FFF2-40B4-BE49-F238E27FC236}">
                  <a16:creationId xmlns:a16="http://schemas.microsoft.com/office/drawing/2014/main" id="{AA9782C1-E3FB-44E8-8F58-0A868338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426"/>
              <a:ext cx="6" cy="16"/>
            </a:xfrm>
            <a:custGeom>
              <a:avLst/>
              <a:gdLst>
                <a:gd name="T0" fmla="*/ 512 w 3"/>
                <a:gd name="T1" fmla="*/ 0 h 8"/>
                <a:gd name="T2" fmla="*/ 512 w 3"/>
                <a:gd name="T3" fmla="*/ 0 h 8"/>
                <a:gd name="T4" fmla="*/ 1024 w 3"/>
                <a:gd name="T5" fmla="*/ 0 h 8"/>
                <a:gd name="T6" fmla="*/ 1024 w 3"/>
                <a:gd name="T7" fmla="*/ 512 h 8"/>
                <a:gd name="T8" fmla="*/ 1024 w 3"/>
                <a:gd name="T9" fmla="*/ 512 h 8"/>
                <a:gd name="T10" fmla="*/ 1024 w 3"/>
                <a:gd name="T11" fmla="*/ 1024 h 8"/>
                <a:gd name="T12" fmla="*/ 1536 w 3"/>
                <a:gd name="T13" fmla="*/ 1024 h 8"/>
                <a:gd name="T14" fmla="*/ 1536 w 3"/>
                <a:gd name="T15" fmla="*/ 1536 h 8"/>
                <a:gd name="T16" fmla="*/ 1536 w 3"/>
                <a:gd name="T17" fmla="*/ 2048 h 8"/>
                <a:gd name="T18" fmla="*/ 1536 w 3"/>
                <a:gd name="T19" fmla="*/ 2560 h 8"/>
                <a:gd name="T20" fmla="*/ 1536 w 3"/>
                <a:gd name="T21" fmla="*/ 3072 h 8"/>
                <a:gd name="T22" fmla="*/ 1024 w 3"/>
                <a:gd name="T23" fmla="*/ 3072 h 8"/>
                <a:gd name="T24" fmla="*/ 1024 w 3"/>
                <a:gd name="T25" fmla="*/ 3584 h 8"/>
                <a:gd name="T26" fmla="*/ 1024 w 3"/>
                <a:gd name="T27" fmla="*/ 3584 h 8"/>
                <a:gd name="T28" fmla="*/ 1024 w 3"/>
                <a:gd name="T29" fmla="*/ 4096 h 8"/>
                <a:gd name="T30" fmla="*/ 512 w 3"/>
                <a:gd name="T31" fmla="*/ 4096 h 8"/>
                <a:gd name="T32" fmla="*/ 512 w 3"/>
                <a:gd name="T33" fmla="*/ 4096 h 8"/>
                <a:gd name="T34" fmla="*/ 512 w 3"/>
                <a:gd name="T35" fmla="*/ 4096 h 8"/>
                <a:gd name="T36" fmla="*/ 512 w 3"/>
                <a:gd name="T37" fmla="*/ 4096 h 8"/>
                <a:gd name="T38" fmla="*/ 0 w 3"/>
                <a:gd name="T39" fmla="*/ 3584 h 8"/>
                <a:gd name="T40" fmla="*/ 0 w 3"/>
                <a:gd name="T41" fmla="*/ 3584 h 8"/>
                <a:gd name="T42" fmla="*/ 0 w 3"/>
                <a:gd name="T43" fmla="*/ 3072 h 8"/>
                <a:gd name="T44" fmla="*/ 0 w 3"/>
                <a:gd name="T45" fmla="*/ 3072 h 8"/>
                <a:gd name="T46" fmla="*/ 0 w 3"/>
                <a:gd name="T47" fmla="*/ 2560 h 8"/>
                <a:gd name="T48" fmla="*/ 0 w 3"/>
                <a:gd name="T49" fmla="*/ 2048 h 8"/>
                <a:gd name="T50" fmla="*/ 0 w 3"/>
                <a:gd name="T51" fmla="*/ 1536 h 8"/>
                <a:gd name="T52" fmla="*/ 0 w 3"/>
                <a:gd name="T53" fmla="*/ 1024 h 8"/>
                <a:gd name="T54" fmla="*/ 0 w 3"/>
                <a:gd name="T55" fmla="*/ 1024 h 8"/>
                <a:gd name="T56" fmla="*/ 0 w 3"/>
                <a:gd name="T57" fmla="*/ 512 h 8"/>
                <a:gd name="T58" fmla="*/ 0 w 3"/>
                <a:gd name="T59" fmla="*/ 512 h 8"/>
                <a:gd name="T60" fmla="*/ 512 w 3"/>
                <a:gd name="T61" fmla="*/ 0 h 8"/>
                <a:gd name="T62" fmla="*/ 512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8"/>
                <a:gd name="T98" fmla="*/ 3 w 3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8" name="Freeform 725">
              <a:extLst>
                <a:ext uri="{FF2B5EF4-FFF2-40B4-BE49-F238E27FC236}">
                  <a16:creationId xmlns:a16="http://schemas.microsoft.com/office/drawing/2014/main" id="{F450B23F-B2EA-45AE-85CC-6B937C50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" y="2497"/>
              <a:ext cx="8" cy="1"/>
            </a:xfrm>
            <a:custGeom>
              <a:avLst/>
              <a:gdLst>
                <a:gd name="T0" fmla="*/ 2048 w 4"/>
                <a:gd name="T1" fmla="*/ 0 h 1"/>
                <a:gd name="T2" fmla="*/ 1536 w 4"/>
                <a:gd name="T3" fmla="*/ 0 h 1"/>
                <a:gd name="T4" fmla="*/ 102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1024 w 4"/>
                <a:gd name="T15" fmla="*/ 0 h 1"/>
                <a:gd name="T16" fmla="*/ 1536 w 4"/>
                <a:gd name="T17" fmla="*/ 0 h 1"/>
                <a:gd name="T18" fmla="*/ 2048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19" name="Freeform 726">
              <a:extLst>
                <a:ext uri="{FF2B5EF4-FFF2-40B4-BE49-F238E27FC236}">
                  <a16:creationId xmlns:a16="http://schemas.microsoft.com/office/drawing/2014/main" id="{07714672-C39E-4CED-A402-D8AE9C82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2467"/>
              <a:ext cx="99" cy="70"/>
            </a:xfrm>
            <a:custGeom>
              <a:avLst/>
              <a:gdLst>
                <a:gd name="T0" fmla="*/ 10377 w 50"/>
                <a:gd name="T1" fmla="*/ 1536 h 35"/>
                <a:gd name="T2" fmla="*/ 22425 w 50"/>
                <a:gd name="T3" fmla="*/ 6656 h 35"/>
                <a:gd name="T4" fmla="*/ 13017 w 50"/>
                <a:gd name="T5" fmla="*/ 16384 h 35"/>
                <a:gd name="T6" fmla="*/ 968 w 50"/>
                <a:gd name="T7" fmla="*/ 11264 h 35"/>
                <a:gd name="T8" fmla="*/ 10377 w 50"/>
                <a:gd name="T9" fmla="*/ 153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5"/>
                <a:gd name="T17" fmla="*/ 50 w 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20" name="Rectangle 727">
              <a:extLst>
                <a:ext uri="{FF2B5EF4-FFF2-40B4-BE49-F238E27FC236}">
                  <a16:creationId xmlns:a16="http://schemas.microsoft.com/office/drawing/2014/main" id="{ABC8FF98-8E78-4CF9-BEF7-964D43183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2588"/>
              <a:ext cx="342" cy="2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21" name="Freeform 728">
              <a:extLst>
                <a:ext uri="{FF2B5EF4-FFF2-40B4-BE49-F238E27FC236}">
                  <a16:creationId xmlns:a16="http://schemas.microsoft.com/office/drawing/2014/main" id="{32E44FDF-7787-42F7-9926-5E58C2B7C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" y="2594"/>
              <a:ext cx="125" cy="130"/>
            </a:xfrm>
            <a:custGeom>
              <a:avLst/>
              <a:gdLst>
                <a:gd name="T0" fmla="*/ 976 w 63"/>
                <a:gd name="T1" fmla="*/ 28962 h 66"/>
                <a:gd name="T2" fmla="*/ 1937 w 63"/>
                <a:gd name="T3" fmla="*/ 27631 h 66"/>
                <a:gd name="T4" fmla="*/ 3413 w 63"/>
                <a:gd name="T5" fmla="*/ 26203 h 66"/>
                <a:gd name="T6" fmla="*/ 3843 w 63"/>
                <a:gd name="T7" fmla="*/ 24942 h 66"/>
                <a:gd name="T8" fmla="*/ 4341 w 63"/>
                <a:gd name="T9" fmla="*/ 22650 h 66"/>
                <a:gd name="T10" fmla="*/ 5319 w 63"/>
                <a:gd name="T11" fmla="*/ 19205 h 66"/>
                <a:gd name="T12" fmla="*/ 5319 w 63"/>
                <a:gd name="T13" fmla="*/ 17463 h 66"/>
                <a:gd name="T14" fmla="*/ 4835 w 63"/>
                <a:gd name="T15" fmla="*/ 15651 h 66"/>
                <a:gd name="T16" fmla="*/ 2913 w 63"/>
                <a:gd name="T17" fmla="*/ 14704 h 66"/>
                <a:gd name="T18" fmla="*/ 492 w 63"/>
                <a:gd name="T19" fmla="*/ 13784 h 66"/>
                <a:gd name="T20" fmla="*/ 492 w 63"/>
                <a:gd name="T21" fmla="*/ 12900 h 66"/>
                <a:gd name="T22" fmla="*/ 492 w 63"/>
                <a:gd name="T23" fmla="*/ 11499 h 66"/>
                <a:gd name="T24" fmla="*/ 976 w 63"/>
                <a:gd name="T25" fmla="*/ 11158 h 66"/>
                <a:gd name="T26" fmla="*/ 2437 w 63"/>
                <a:gd name="T27" fmla="*/ 11499 h 66"/>
                <a:gd name="T28" fmla="*/ 4341 w 63"/>
                <a:gd name="T29" fmla="*/ 12900 h 66"/>
                <a:gd name="T30" fmla="*/ 8121 w 63"/>
                <a:gd name="T31" fmla="*/ 12900 h 66"/>
                <a:gd name="T32" fmla="*/ 11038 w 63"/>
                <a:gd name="T33" fmla="*/ 13303 h 66"/>
                <a:gd name="T34" fmla="*/ 13437 w 63"/>
                <a:gd name="T35" fmla="*/ 14251 h 66"/>
                <a:gd name="T36" fmla="*/ 15621 w 63"/>
                <a:gd name="T37" fmla="*/ 14704 h 66"/>
                <a:gd name="T38" fmla="*/ 18534 w 63"/>
                <a:gd name="T39" fmla="*/ 14251 h 66"/>
                <a:gd name="T40" fmla="*/ 23746 w 63"/>
                <a:gd name="T41" fmla="*/ 12450 h 66"/>
                <a:gd name="T42" fmla="*/ 25183 w 63"/>
                <a:gd name="T43" fmla="*/ 11980 h 66"/>
                <a:gd name="T44" fmla="*/ 24722 w 63"/>
                <a:gd name="T45" fmla="*/ 10231 h 66"/>
                <a:gd name="T46" fmla="*/ 23746 w 63"/>
                <a:gd name="T47" fmla="*/ 7465 h 66"/>
                <a:gd name="T48" fmla="*/ 23246 w 63"/>
                <a:gd name="T49" fmla="*/ 5421 h 66"/>
                <a:gd name="T50" fmla="*/ 22754 w 63"/>
                <a:gd name="T51" fmla="*/ 4501 h 66"/>
                <a:gd name="T52" fmla="*/ 22381 w 63"/>
                <a:gd name="T53" fmla="*/ 4950 h 66"/>
                <a:gd name="T54" fmla="*/ 22754 w 63"/>
                <a:gd name="T55" fmla="*/ 6754 h 66"/>
                <a:gd name="T56" fmla="*/ 22754 w 63"/>
                <a:gd name="T57" fmla="*/ 7946 h 66"/>
                <a:gd name="T58" fmla="*/ 21405 w 63"/>
                <a:gd name="T59" fmla="*/ 7235 h 66"/>
                <a:gd name="T60" fmla="*/ 20940 w 63"/>
                <a:gd name="T61" fmla="*/ 5838 h 66"/>
                <a:gd name="T62" fmla="*/ 20940 w 63"/>
                <a:gd name="T63" fmla="*/ 4034 h 66"/>
                <a:gd name="T64" fmla="*/ 21405 w 63"/>
                <a:gd name="T65" fmla="*/ 2285 h 66"/>
                <a:gd name="T66" fmla="*/ 22754 w 63"/>
                <a:gd name="T67" fmla="*/ 947 h 66"/>
                <a:gd name="T68" fmla="*/ 24222 w 63"/>
                <a:gd name="T69" fmla="*/ 0 h 66"/>
                <a:gd name="T70" fmla="*/ 26661 w 63"/>
                <a:gd name="T71" fmla="*/ 481 h 66"/>
                <a:gd name="T72" fmla="*/ 29026 w 63"/>
                <a:gd name="T73" fmla="*/ 1865 h 66"/>
                <a:gd name="T74" fmla="*/ 30018 w 63"/>
                <a:gd name="T75" fmla="*/ 3673 h 66"/>
                <a:gd name="T76" fmla="*/ 29526 w 63"/>
                <a:gd name="T77" fmla="*/ 4950 h 66"/>
                <a:gd name="T78" fmla="*/ 28565 w 63"/>
                <a:gd name="T79" fmla="*/ 5838 h 66"/>
                <a:gd name="T80" fmla="*/ 27589 w 63"/>
                <a:gd name="T81" fmla="*/ 4501 h 66"/>
                <a:gd name="T82" fmla="*/ 27089 w 63"/>
                <a:gd name="T83" fmla="*/ 4034 h 66"/>
                <a:gd name="T84" fmla="*/ 27089 w 63"/>
                <a:gd name="T85" fmla="*/ 5838 h 66"/>
                <a:gd name="T86" fmla="*/ 29026 w 63"/>
                <a:gd name="T87" fmla="*/ 10231 h 66"/>
                <a:gd name="T88" fmla="*/ 29526 w 63"/>
                <a:gd name="T89" fmla="*/ 12900 h 66"/>
                <a:gd name="T90" fmla="*/ 29026 w 63"/>
                <a:gd name="T91" fmla="*/ 14251 h 66"/>
                <a:gd name="T92" fmla="*/ 22381 w 63"/>
                <a:gd name="T93" fmla="*/ 17056 h 66"/>
                <a:gd name="T94" fmla="*/ 16113 w 63"/>
                <a:gd name="T95" fmla="*/ 19685 h 66"/>
                <a:gd name="T96" fmla="*/ 12460 w 63"/>
                <a:gd name="T97" fmla="*/ 21978 h 66"/>
                <a:gd name="T98" fmla="*/ 10062 w 63"/>
                <a:gd name="T99" fmla="*/ 22650 h 66"/>
                <a:gd name="T100" fmla="*/ 7625 w 63"/>
                <a:gd name="T101" fmla="*/ 24942 h 66"/>
                <a:gd name="T102" fmla="*/ 4341 w 63"/>
                <a:gd name="T103" fmla="*/ 28070 h 66"/>
                <a:gd name="T104" fmla="*/ 1468 w 63"/>
                <a:gd name="T105" fmla="*/ 2944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66"/>
                <a:gd name="T161" fmla="*/ 63 w 63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22" name="Freeform 729">
              <a:extLst>
                <a:ext uri="{FF2B5EF4-FFF2-40B4-BE49-F238E27FC236}">
                  <a16:creationId xmlns:a16="http://schemas.microsoft.com/office/drawing/2014/main" id="{8EBEBF6D-EA46-48DE-8620-D05276444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" y="2592"/>
              <a:ext cx="129" cy="136"/>
            </a:xfrm>
            <a:custGeom>
              <a:avLst/>
              <a:gdLst>
                <a:gd name="T0" fmla="*/ 992 w 65"/>
                <a:gd name="T1" fmla="*/ 29159 h 69"/>
                <a:gd name="T2" fmla="*/ 2437 w 65"/>
                <a:gd name="T3" fmla="*/ 29159 h 69"/>
                <a:gd name="T4" fmla="*/ 3416 w 65"/>
                <a:gd name="T5" fmla="*/ 26441 h 69"/>
                <a:gd name="T6" fmla="*/ 4837 w 65"/>
                <a:gd name="T7" fmla="*/ 26441 h 69"/>
                <a:gd name="T8" fmla="*/ 3908 w 65"/>
                <a:gd name="T9" fmla="*/ 25117 h 69"/>
                <a:gd name="T10" fmla="*/ 4837 w 65"/>
                <a:gd name="T11" fmla="*/ 21624 h 69"/>
                <a:gd name="T12" fmla="*/ 5325 w 65"/>
                <a:gd name="T13" fmla="*/ 19755 h 69"/>
                <a:gd name="T14" fmla="*/ 5325 w 65"/>
                <a:gd name="T15" fmla="*/ 17987 h 69"/>
                <a:gd name="T16" fmla="*/ 6285 w 65"/>
                <a:gd name="T17" fmla="*/ 17579 h 69"/>
                <a:gd name="T18" fmla="*/ 4837 w 65"/>
                <a:gd name="T19" fmla="*/ 15228 h 69"/>
                <a:gd name="T20" fmla="*/ 1477 w 65"/>
                <a:gd name="T21" fmla="*/ 15228 h 69"/>
                <a:gd name="T22" fmla="*/ 1969 w 65"/>
                <a:gd name="T23" fmla="*/ 13880 h 69"/>
                <a:gd name="T24" fmla="*/ 0 w 65"/>
                <a:gd name="T25" fmla="*/ 13415 h 69"/>
                <a:gd name="T26" fmla="*/ 0 w 65"/>
                <a:gd name="T27" fmla="*/ 12015 h 69"/>
                <a:gd name="T28" fmla="*/ 1477 w 65"/>
                <a:gd name="T29" fmla="*/ 11670 h 69"/>
                <a:gd name="T30" fmla="*/ 2437 w 65"/>
                <a:gd name="T31" fmla="*/ 11189 h 69"/>
                <a:gd name="T32" fmla="*/ 3416 w 65"/>
                <a:gd name="T33" fmla="*/ 13415 h 69"/>
                <a:gd name="T34" fmla="*/ 5817 w 65"/>
                <a:gd name="T35" fmla="*/ 13880 h 69"/>
                <a:gd name="T36" fmla="*/ 10068 w 65"/>
                <a:gd name="T37" fmla="*/ 12963 h 69"/>
                <a:gd name="T38" fmla="*/ 10568 w 65"/>
                <a:gd name="T39" fmla="*/ 14312 h 69"/>
                <a:gd name="T40" fmla="*/ 13454 w 65"/>
                <a:gd name="T41" fmla="*/ 13880 h 69"/>
                <a:gd name="T42" fmla="*/ 15393 w 65"/>
                <a:gd name="T43" fmla="*/ 16180 h 69"/>
                <a:gd name="T44" fmla="*/ 16633 w 65"/>
                <a:gd name="T45" fmla="*/ 14794 h 69"/>
                <a:gd name="T46" fmla="*/ 22418 w 65"/>
                <a:gd name="T47" fmla="*/ 12963 h 69"/>
                <a:gd name="T48" fmla="*/ 24754 w 65"/>
                <a:gd name="T49" fmla="*/ 12498 h 69"/>
                <a:gd name="T50" fmla="*/ 24754 w 65"/>
                <a:gd name="T51" fmla="*/ 12498 h 69"/>
                <a:gd name="T52" fmla="*/ 24754 w 65"/>
                <a:gd name="T53" fmla="*/ 10742 h 69"/>
                <a:gd name="T54" fmla="*/ 25731 w 65"/>
                <a:gd name="T55" fmla="*/ 8919 h 69"/>
                <a:gd name="T56" fmla="*/ 23397 w 65"/>
                <a:gd name="T57" fmla="*/ 7261 h 69"/>
                <a:gd name="T58" fmla="*/ 24262 w 65"/>
                <a:gd name="T59" fmla="*/ 4993 h 69"/>
                <a:gd name="T60" fmla="*/ 23397 w 65"/>
                <a:gd name="T61" fmla="*/ 4993 h 69"/>
                <a:gd name="T62" fmla="*/ 21918 w 65"/>
                <a:gd name="T63" fmla="*/ 5921 h 69"/>
                <a:gd name="T64" fmla="*/ 22912 w 65"/>
                <a:gd name="T65" fmla="*/ 7726 h 69"/>
                <a:gd name="T66" fmla="*/ 23397 w 65"/>
                <a:gd name="T67" fmla="*/ 8919 h 69"/>
                <a:gd name="T68" fmla="*/ 22912 w 65"/>
                <a:gd name="T69" fmla="*/ 7726 h 69"/>
                <a:gd name="T70" fmla="*/ 20973 w 65"/>
                <a:gd name="T71" fmla="*/ 7261 h 69"/>
                <a:gd name="T72" fmla="*/ 21918 w 65"/>
                <a:gd name="T73" fmla="*/ 5450 h 69"/>
                <a:gd name="T74" fmla="*/ 20973 w 65"/>
                <a:gd name="T75" fmla="*/ 4045 h 69"/>
                <a:gd name="T76" fmla="*/ 21918 w 65"/>
                <a:gd name="T77" fmla="*/ 2296 h 69"/>
                <a:gd name="T78" fmla="*/ 23762 w 65"/>
                <a:gd name="T79" fmla="*/ 481 h 69"/>
                <a:gd name="T80" fmla="*/ 25238 w 65"/>
                <a:gd name="T81" fmla="*/ 481 h 69"/>
                <a:gd name="T82" fmla="*/ 27181 w 65"/>
                <a:gd name="T83" fmla="*/ 0 h 69"/>
                <a:gd name="T84" fmla="*/ 28610 w 65"/>
                <a:gd name="T85" fmla="*/ 2296 h 69"/>
                <a:gd name="T86" fmla="*/ 29587 w 65"/>
                <a:gd name="T87" fmla="*/ 4045 h 69"/>
                <a:gd name="T88" fmla="*/ 31025 w 65"/>
                <a:gd name="T89" fmla="*/ 4993 h 69"/>
                <a:gd name="T90" fmla="*/ 29587 w 65"/>
                <a:gd name="T91" fmla="*/ 5921 h 69"/>
                <a:gd name="T92" fmla="*/ 28110 w 65"/>
                <a:gd name="T93" fmla="*/ 5921 h 69"/>
                <a:gd name="T94" fmla="*/ 28110 w 65"/>
                <a:gd name="T95" fmla="*/ 4045 h 69"/>
                <a:gd name="T96" fmla="*/ 27181 w 65"/>
                <a:gd name="T97" fmla="*/ 4045 h 69"/>
                <a:gd name="T98" fmla="*/ 27181 w 65"/>
                <a:gd name="T99" fmla="*/ 5921 h 69"/>
                <a:gd name="T100" fmla="*/ 30049 w 65"/>
                <a:gd name="T101" fmla="*/ 9841 h 69"/>
                <a:gd name="T102" fmla="*/ 30049 w 65"/>
                <a:gd name="T103" fmla="*/ 12015 h 69"/>
                <a:gd name="T104" fmla="*/ 30549 w 65"/>
                <a:gd name="T105" fmla="*/ 13880 h 69"/>
                <a:gd name="T106" fmla="*/ 30049 w 65"/>
                <a:gd name="T107" fmla="*/ 15228 h 69"/>
                <a:gd name="T108" fmla="*/ 22418 w 65"/>
                <a:gd name="T109" fmla="*/ 17128 h 69"/>
                <a:gd name="T110" fmla="*/ 16633 w 65"/>
                <a:gd name="T111" fmla="*/ 20707 h 69"/>
                <a:gd name="T112" fmla="*/ 14416 w 65"/>
                <a:gd name="T113" fmla="*/ 20707 h 69"/>
                <a:gd name="T114" fmla="*/ 11545 w 65"/>
                <a:gd name="T115" fmla="*/ 22054 h 69"/>
                <a:gd name="T116" fmla="*/ 8621 w 65"/>
                <a:gd name="T117" fmla="*/ 23682 h 69"/>
                <a:gd name="T118" fmla="*/ 7264 w 65"/>
                <a:gd name="T119" fmla="*/ 25550 h 69"/>
                <a:gd name="T120" fmla="*/ 4837 w 65"/>
                <a:gd name="T121" fmla="*/ 29595 h 69"/>
                <a:gd name="T122" fmla="*/ 1969 w 65"/>
                <a:gd name="T123" fmla="*/ 30015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69"/>
                <a:gd name="T188" fmla="*/ 65 w 65"/>
                <a:gd name="T189" fmla="*/ 69 h 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723" name="Rectangle 730">
              <a:extLst>
                <a:ext uri="{FF2B5EF4-FFF2-40B4-BE49-F238E27FC236}">
                  <a16:creationId xmlns:a16="http://schemas.microsoft.com/office/drawing/2014/main" id="{AF2D282D-A48A-42B3-8B27-895E38F4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2516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24" name="WordArt 177">
              <a:extLst>
                <a:ext uri="{FF2B5EF4-FFF2-40B4-BE49-F238E27FC236}">
                  <a16:creationId xmlns:a16="http://schemas.microsoft.com/office/drawing/2014/main" id="{25826A8B-3248-486D-ABC6-9C8C8941AC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32" y="2640"/>
              <a:ext cx="33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33 0.01736 C -0.19779 0.01644 -0.20911 0.01644 -0.21536 0.01736 C -0.22161 0.01806 -0.22057 0.01389 -0.22396 0.02315 C -0.22747 0.03125 -0.23307 0.04954 -0.23568 0.06922 C -0.23828 0.08912 -0.24115 0.11158 -0.23997 0.14051 C -0.2388 0.17014 -0.24414 0.21783 -0.22839 0.24491 C -0.2125 0.27246 -0.19583 0.29352 -0.1457 0.30463 C -0.09557 0.31574 0.02096 0.31088 0.07305 0.31042 C 0.12513 0.31042 0.13763 0.30602 0.16732 0.30301 C 0.19701 0.29954 0.23229 0.30903 0.2513 0.29144 C 0.27044 0.27338 0.27565 0.22477 0.28177 0.19676 C 0.28776 0.16829 0.27578 0.14283 0.28763 0.1213 C 0.29948 0.09977 0.32669 0.07986 0.35273 0.0676 C 0.37878 0.05533 0.42044 0.05185 0.44401 0.04769 C 0.46771 0.04398 0.47943 0.05093 0.49479 0.04398 C 0.51003 0.03727 0.525 0.02778 0.53542 0.00764 C 0.54583 -0.01319 0.55469 -0.05671 0.55703 -0.08148 C 0.55951 -0.10578 0.54544 -0.10393 0.54974 -0.13912 C 0.55417 -0.17477 0.5819 -0.26597 0.58307 -0.29629 C 0.58438 -0.32523 0.56042 -0.30671 0.55703 -0.31713 C 0.55378 -0.32708 0.56784 -0.34652 0.56302 -0.3574 C 0.55807 -0.36828 0.54141 -0.3824 0.52813 -0.38217 C 0.51471 -0.38194 0.49896 -0.36898 0.48307 -0.35555 " pathEditMode="relative" rAng="0" ptsTypes="AAAAAAAAAAAAAAAAAAAA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98 -0.09444 C 0.1474 -0.09236 0.15782 -0.08935 0.16876 -0.09606 C 0.18008 -0.10255 0.19493 -0.12315 0.20378 -0.13518 C 0.21264 -0.1463 0.21836 -0.15093 0.22253 -0.16713 C 0.2267 -0.18426 0.23581 -0.21319 0.22852 -0.23542 C 0.22123 -0.25787 0.19389 -0.27731 0.17917 -0.30046 C 0.16446 -0.32384 0.15534 -0.35324 0.13998 -0.37384 C 0.12435 -0.3956 0.10404 -0.4118 0.08477 -0.42801 C 0.06563 -0.44352 0.04167 -0.46018 0.02409 -0.47037 C 0.00665 -0.48079 -0.01835 -0.50671 -0.02083 -0.49005 C -0.0233 -0.47292 0.00626 -0.3963 0.00951 -0.36829 C 0.0129 -0.34005 0.00821 -0.33264 -0.00052 -0.32037 C -0.00924 -0.30764 -0.02513 -0.30162 -0.04257 -0.29444 C -0.0599 -0.28843 -0.08632 -0.28542 -0.10482 -0.28287 C -0.12344 -0.28148 -0.13633 -0.28333 -0.15417 -0.28287 C -0.17201 -0.28287 -0.19623 -0.28426 -0.21211 -0.28148 C -0.22813 -0.27917 -0.23959 -0.27708 -0.24987 -0.27014 C -0.26003 -0.26204 -0.26823 -0.25509 -0.27305 -0.23727 C -0.278 -0.21944 -0.27748 -0.18449 -0.27878 -0.16389 C -0.28021 -0.14329 -0.27448 -0.12454 -0.28178 -0.11366 C -0.28907 -0.10255 -0.30573 -0.10162 -0.3224 -0.09977 " pathEditMode="relative" rAng="0" ptsTypes="AAAAAAAAAAAAAAAA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C -0.00677 -0.00857 -0.01354 -0.01713 -0.01888 -0.02523 C -0.02435 -0.03334 -0.0207 -0.03634 -0.0319 -0.04838 C -0.04323 -0.06042 -0.07083 -0.09028 -0.08698 -0.09676 C -0.10312 -0.10324 -0.11094 -0.09005 -0.12904 -0.08704 C -0.147 -0.08403 -0.17174 -0.08681 -0.1957 -0.07917 C -0.21966 -0.07153 -0.25534 -0.05463 -0.27253 -0.04074 C -0.28971 -0.02685 -0.29128 -0.01597 -0.29857 0.0037 C -0.30586 0.02338 -0.31029 0.04953 -0.31602 0.07731 C -0.32174 0.10509 -0.33281 0.14514 -0.33333 0.16967 C -0.33385 0.19421 -0.33542 0.20231 -0.31888 0.22384 C -0.30247 0.24537 -0.26406 0.28842 -0.2349 0.2993 C -0.20573 0.31018 -0.16523 0.29143 -0.14362 0.28958 C -0.12187 0.28773 -0.11966 0.28703 -0.1043 0.28773 C -0.08906 0.28842 -0.06406 0.28796 -0.05221 0.29352 C -0.04049 0.29907 -0.03698 0.30903 -0.03333 0.3206 C -0.02969 0.33217 -0.02969 0.35208 -0.03034 0.36296 C -0.03112 0.37384 -0.02904 0.37801 -0.03763 0.38588 C -0.04635 0.39398 -0.07227 0.40555 -0.08268 0.41111 C -0.0931 0.41666 -0.09648 0.41759 -0.1 0.41875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5 -0.10579 C -0.08542 -0.11783 -0.08125 -0.12963 -0.06042 -0.1463 C -0.03958 -0.16343 0.00378 -0.18727 0.03529 -0.2081 C 0.06667 -0.22894 0.09531 -0.25394 0.12799 -0.27176 C 0.16055 -0.28982 0.19987 -0.32014 0.23086 -0.31435 C 0.26198 -0.30834 0.29961 -0.26042 0.31497 -0.23704 C 0.33021 -0.21389 0.34779 -0.19514 0.32227 -0.17523 C 0.29674 -0.15533 0.2 -0.1375 0.16133 -0.11736 C 0.12253 -0.09746 0.1056 -0.08195 0.09023 -0.05556 C 0.075 -0.02917 0.06888 0.01227 0.06992 0.04097 C 0.07096 0.06967 0.07826 0.09398 0.09622 0.1162 C 0.11406 0.13865 0.14935 0.16111 0.17721 0.17592 C 0.20521 0.19074 0.23633 0.19328 0.26419 0.20509 C 0.29219 0.2169 0.32135 0.22523 0.34531 0.24745 C 0.36927 0.26967 0.39596 0.3081 0.40768 0.33842 C 0.41927 0.36852 0.4207 0.40717 0.41497 0.42893 C 0.40924 0.45069 0.38281 0.45972 0.37292 0.46944 C 0.36302 0.47916 0.35924 0.48287 0.3556 0.4868 " pathEditMode="relative" rAng="0" ptsTypes="AAAAAAAAAA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INSET2">
            <a:extLst>
              <a:ext uri="{FF2B5EF4-FFF2-40B4-BE49-F238E27FC236}">
                <a16:creationId xmlns:a16="http://schemas.microsoft.com/office/drawing/2014/main" id="{3E4BF443-E612-44EC-A531-A763EDA8856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3352800" cy="2590800"/>
          </a:xfrm>
          <a:noFill/>
        </p:spPr>
      </p:pic>
      <p:pic>
        <p:nvPicPr>
          <p:cNvPr id="22531" name="Picture 3" descr="POINSET2">
            <a:extLst>
              <a:ext uri="{FF2B5EF4-FFF2-40B4-BE49-F238E27FC236}">
                <a16:creationId xmlns:a16="http://schemas.microsoft.com/office/drawing/2014/main" id="{809A9E23-DA85-4D66-9CA2-D4C89361A4A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886700" y="-342900"/>
            <a:ext cx="2438400" cy="3124200"/>
          </a:xfrm>
          <a:noFill/>
        </p:spPr>
      </p:pic>
      <p:pic>
        <p:nvPicPr>
          <p:cNvPr id="22532" name="Picture 4" descr="POINSET2">
            <a:extLst>
              <a:ext uri="{FF2B5EF4-FFF2-40B4-BE49-F238E27FC236}">
                <a16:creationId xmlns:a16="http://schemas.microsoft.com/office/drawing/2014/main" id="{FF14EAAB-148E-43BB-8198-8F672642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9700" y="36195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OINSET2">
            <a:extLst>
              <a:ext uri="{FF2B5EF4-FFF2-40B4-BE49-F238E27FC236}">
                <a16:creationId xmlns:a16="http://schemas.microsoft.com/office/drawing/2014/main" id="{67D08BB3-2620-4B31-8E5B-47A4E0AB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42900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10">
            <a:extLst>
              <a:ext uri="{FF2B5EF4-FFF2-40B4-BE49-F238E27FC236}">
                <a16:creationId xmlns:a16="http://schemas.microsoft.com/office/drawing/2014/main" id="{75091F92-CAE2-428A-B74E-D1CFC7E20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9275" y="2797176"/>
            <a:ext cx="8553450" cy="1262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SỨC KHỎE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5145" y="215707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63301" y="21177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B.14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19255" y="207933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C.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12 : 2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0132330" y="51237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0139249" y="50101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0105772" y="52979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10094206" y="51237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10132330" y="51902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10119234" y="5051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10132330" y="52255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10139249" y="49846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10115780" y="49846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10100086" y="533405"/>
            <a:ext cx="1295400" cy="120808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9396865" y="77980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9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  <p:bldP spid="24" grpId="0" animBg="1"/>
      <p:bldP spid="28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  <a:sym typeface="+mn-ea"/>
              </a:rPr>
              <a:t>18 : 2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71" y="1421328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236112" y="249683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B.16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357207" y="4040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10375609" y="5966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10370998" y="5003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10370998" y="51779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10375609" y="5966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10370998" y="28389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0342623" y="3627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10355860" y="5090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10358268" y="22369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10356921" y="60400"/>
            <a:ext cx="1295400" cy="126179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9634738" y="14538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22952" y="2191642"/>
            <a:ext cx="5656933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E228C-A5B7-4CAA-917A-FDE752DA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0504" y="789588"/>
            <a:ext cx="4945485" cy="465691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3404541" y="1566952"/>
            <a:ext cx="442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400" i="1" dirty="0"/>
              <a:t>Mỗi đĩa có 5 quả cam, </a:t>
            </a:r>
          </a:p>
          <a:p>
            <a:pPr algn="ctr"/>
            <a:r>
              <a:rPr lang="vi-VN" sz="2400" i="1" dirty="0"/>
              <a:t>2 đĩa có 10 quả cam.</a:t>
            </a: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9506" y="1100540"/>
            <a:ext cx="4945485" cy="465691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2829506" y="1554832"/>
            <a:ext cx="44247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607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850376"/>
                  </p:ext>
                </p:extLst>
              </p:nvPr>
            </p:nvGraphicFramePr>
            <p:xfrm>
              <a:off x="2762919" y="251163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850376"/>
                  </p:ext>
                </p:extLst>
              </p:nvPr>
            </p:nvGraphicFramePr>
            <p:xfrm>
              <a:off x="2762919" y="251163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90217" r="-100920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192308" r="-100920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289130" r="-10092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389130" r="-10092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489130" r="-10092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589130" r="-10092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689130" r="-10092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797802" r="-10092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888043" r="-100920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" t="-988043" r="-100920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7070323" y="250018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7070322" y="299376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7070321" y="354012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7070321" y="416410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7070320" y="47439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7070319" y="532288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713</Words>
  <Application>Microsoft Office PowerPoint</Application>
  <PresentationFormat>Widescreen</PresentationFormat>
  <Paragraphs>173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.VnArial</vt:lpstr>
      <vt:lpstr>.VnTime</vt:lpstr>
      <vt:lpstr>Arial</vt:lpstr>
      <vt:lpstr>Calibri</vt:lpstr>
      <vt:lpstr>Cambria Math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187</cp:revision>
  <dcterms:created xsi:type="dcterms:W3CDTF">2021-06-02T01:34:28Z</dcterms:created>
  <dcterms:modified xsi:type="dcterms:W3CDTF">2025-02-13T04:33:14Z</dcterms:modified>
</cp:coreProperties>
</file>