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007577160" r:id="rId3"/>
    <p:sldId id="2007577146" r:id="rId4"/>
    <p:sldId id="2007577150" r:id="rId5"/>
    <p:sldId id="2007577151" r:id="rId6"/>
    <p:sldId id="2007577143" r:id="rId7"/>
    <p:sldId id="2007577152" r:id="rId8"/>
    <p:sldId id="2007577144" r:id="rId9"/>
    <p:sldId id="2007577156" r:id="rId10"/>
    <p:sldId id="2007577147" r:id="rId11"/>
    <p:sldId id="2007577154" r:id="rId12"/>
    <p:sldId id="2007577157" r:id="rId13"/>
    <p:sldId id="2007577158" r:id="rId14"/>
    <p:sldId id="2007577159" r:id="rId15"/>
    <p:sldId id="2007577148" r:id="rId16"/>
    <p:sldId id="2007577155" r:id="rId17"/>
    <p:sldId id="200757715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0A44B-A003-4F0A-89F6-C98CBF36FF78}" type="datetimeFigureOut">
              <a:rPr lang="vi-VN" smtClean="0"/>
              <a:t>14/02/2025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EEB12-EED4-4721-BD89-6C4268E789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939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6C6F1-FE1E-4512-B865-FE769A3FD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6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4E39B9-556F-A576-6D33-FCF058734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3ADF0D-99D9-3D62-D7B8-BEA1FE56F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E80741-DBA2-8673-59F1-A902A1E3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3FA76C6-0F08-2873-935E-4F034A34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77E660-0EA1-D4C7-91F1-8C848BAA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20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73F6-A172-7AB4-49F4-EDFE734B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133016A-ED4F-BC13-DFE0-0370D28BB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41858A-1432-16ED-D421-32D60543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CF2805-74FE-37F9-93EA-E086013F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3D68D5D-3B5C-94CA-B949-0D8BD9C8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62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4608975-F5FE-DB0A-ACBB-064A12234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4E00D7-A594-127F-872E-3FE51ACFC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ED1EF7-4A90-0C42-88D2-E19EE62D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55DEED-F9BF-CB11-A0AE-A33EBAED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243C34-5398-169E-7453-BDDC79B3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4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1AF21A-3F5B-93F4-CBD8-352DA6B6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AB0224C-D295-E770-AE69-D11F621DB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41F61D-B1CE-5A98-45EC-149AF015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7DA4D1-ACB8-0C77-7DAD-364D07555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DCCDB-4285-254E-22B8-AB75D363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1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F7AD2F-00A6-C730-E9E6-A23063AFC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CE8B03B-D89A-3030-2373-814785D39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90A541-9E8C-2A2E-29B8-C450237DC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32736C6-C020-10F6-5ACE-F0B523DF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A54666-74BA-2007-81AE-F13C161C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1E082C-DE88-DC62-59B2-8A5B69763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507AAEA-B7A0-9DAE-9F59-22C0308DE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F61084-116E-BF10-4AF6-D6CF53249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2BCCA62-4931-7E7F-B1EC-A28417E52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E72BB60-D747-DA30-2F2F-74F9726C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9B92147-BBCD-44BD-C061-08B9F6F6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0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8F64BD-C61B-EE6C-F6EF-F24D0D172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05831D-401C-B1EB-1E9F-C1102265F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E15E7F8-4A64-CF1B-78F7-601FE604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3E8F2A0-5D13-614D-6BC2-D9681748E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AED69C8-3D2B-ADD2-098A-618CB152D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470618D-8F08-330B-21F8-BE9F2C986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F17AF8D-94F7-F741-C742-CDC62142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6E342A1-4759-C1E8-C1D0-BFDCB866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8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A45EDB-E827-40FB-27BA-995CCB0F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8452AE-CE15-211A-4C32-8DAC4E06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F8FA0A3-75F1-10CE-6BF3-A44662EA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4682C6-24CB-F086-CBD7-EBC4EFB7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6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4675730-B9A1-6EF8-1D12-1C68748B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14A7F60-BC5D-BFC6-AE32-CCF8AA8C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5FD01B8-972A-F0AC-AD73-76989FBC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D31A92-10CC-FDFD-CC2A-F59A723A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E8D6D5E-DD8E-1863-CB8E-7C77C9693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D8285C-1CF5-9B26-624F-AF6178133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D7A54B1-2280-3F41-D1FE-88CDFCF17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392A47-F35D-2F47-6B89-ECF0B9B7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8A6D1F9-6554-330C-6E94-516EC01AD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2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E794F1-82AE-8E78-408E-595B52C2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2539E1B-403B-FDCA-7DC1-00BD1CAB87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06960CB-894C-1883-B6F9-FC5660A18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C8676DD-0493-8D8D-240E-81CC8532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D7FED4-E683-6ACC-2DFD-54D50921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7904C0-ABAA-34E8-B3EC-034C3677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4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1932E82-A042-CD83-3112-F58C8ABB5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142E8D-DBD2-A589-89FE-0A2E44469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8FDF551-C27A-8A44-C4DD-47C466F62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4169C-2624-4372-9DEB-7AD2B8B4CBF8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3625718-58C6-63D3-C43F-B40C741BC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9BB582-BD5E-65AB-2964-3BB87F984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6E83-E072-44FC-9ECC-0D428C7D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2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2235756"/>
            <a:ext cx="9144000" cy="335280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871015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5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5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69516"/>
            <a:ext cx="12192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Luyện viết đoạn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Hoàng Thị Thúy Hằng </a:t>
            </a:r>
            <a:endParaRPr lang="en-US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9" name="AutoShape 4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AutoShape 6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AutoShape 8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90430"/>
            <a:ext cx="1231759" cy="89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273B59-23E7-7163-8DC7-047D85255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590" y="3748585"/>
            <a:ext cx="14565498" cy="3109415"/>
          </a:xfrm>
          <a:prstGeom prst="rect">
            <a:avLst/>
          </a:prstGeom>
        </p:spPr>
      </p:pic>
      <p:pic>
        <p:nvPicPr>
          <p:cNvPr id="4" name="Picture 6" descr="DSTARS-P">
            <a:extLst>
              <a:ext uri="{FF2B5EF4-FFF2-40B4-BE49-F238E27FC236}">
                <a16:creationId xmlns:a16="http://schemas.microsoft.com/office/drawing/2014/main" id="{FE180A91-1BC4-46E0-8899-C32C3646FD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76" y="5933237"/>
            <a:ext cx="8782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TARS-P">
            <a:extLst>
              <a:ext uri="{FF2B5EF4-FFF2-40B4-BE49-F238E27FC236}">
                <a16:creationId xmlns:a16="http://schemas.microsoft.com/office/drawing/2014/main" id="{E83029C7-25C9-0112-D30D-967000B18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5288596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STARS-P">
            <a:extLst>
              <a:ext uri="{FF2B5EF4-FFF2-40B4-BE49-F238E27FC236}">
                <a16:creationId xmlns:a16="http://schemas.microsoft.com/office/drawing/2014/main" id="{C1CB7C40-7D6D-3415-5CCF-0F5ADC778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75" y="5477235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DSTARS-P">
            <a:extLst>
              <a:ext uri="{FF2B5EF4-FFF2-40B4-BE49-F238E27FC236}">
                <a16:creationId xmlns:a16="http://schemas.microsoft.com/office/drawing/2014/main" id="{CEDC4EEF-6F1B-EEBB-76A7-0E81FCC83F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297172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DSTARS-P">
            <a:extLst>
              <a:ext uri="{FF2B5EF4-FFF2-40B4-BE49-F238E27FC236}">
                <a16:creationId xmlns:a16="http://schemas.microsoft.com/office/drawing/2014/main" id="{A8C02109-149F-EE11-B598-3A9F98BE3F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715001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Abstract Dark Brown Blurred Lights Background">
            <a:extLst>
              <a:ext uri="{FF2B5EF4-FFF2-40B4-BE49-F238E27FC236}">
                <a16:creationId xmlns:a16="http://schemas.microsoft.com/office/drawing/2014/main" id="{5EB1DF04-AE26-D9D8-D1A5-75E256D277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12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7532F3-B717-9922-0FC4-622C24BA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12"/>
            <a:ext cx="10515600" cy="1325563"/>
          </a:xfrm>
        </p:spPr>
        <p:txBody>
          <a:bodyPr>
            <a:norm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3-5 câu kể lại việc em và các bạn chăm sóc cây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EFDCDF0-3E74-DF3C-A9DD-815D4B960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31641"/>
            <a:ext cx="10515600" cy="5374647"/>
          </a:xfrm>
        </p:spPr>
      </p:pic>
    </p:spTree>
    <p:extLst>
      <p:ext uri="{BB962C8B-B14F-4D97-AF65-F5344CB8AC3E}">
        <p14:creationId xmlns:p14="http://schemas.microsoft.com/office/powerpoint/2010/main" val="2377449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BFFDB-686E-494C-825C-0A9F7AEAD048}"/>
              </a:ext>
            </a:extLst>
          </p:cNvPr>
          <p:cNvSpPr txBox="1"/>
          <p:nvPr/>
        </p:nvSpPr>
        <p:spPr>
          <a:xfrm>
            <a:off x="177281" y="162560"/>
            <a:ext cx="11700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3-5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1CA68-FCA8-4151-8554-60804909AE5E}"/>
              </a:ext>
            </a:extLst>
          </p:cNvPr>
          <p:cNvSpPr/>
          <p:nvPr/>
        </p:nvSpPr>
        <p:spPr>
          <a:xfrm>
            <a:off x="655320" y="1071569"/>
            <a:ext cx="10881360" cy="43961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45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BFFDB-686E-494C-825C-0A9F7AEAD048}"/>
              </a:ext>
            </a:extLst>
          </p:cNvPr>
          <p:cNvSpPr txBox="1"/>
          <p:nvPr/>
        </p:nvSpPr>
        <p:spPr>
          <a:xfrm>
            <a:off x="177281" y="162560"/>
            <a:ext cx="11700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3-5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1CA68-FCA8-4151-8554-60804909AE5E}"/>
              </a:ext>
            </a:extLst>
          </p:cNvPr>
          <p:cNvSpPr/>
          <p:nvPr/>
        </p:nvSpPr>
        <p:spPr>
          <a:xfrm>
            <a:off x="655320" y="1071569"/>
            <a:ext cx="10881360" cy="43961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27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BFFDB-686E-494C-825C-0A9F7AEAD048}"/>
              </a:ext>
            </a:extLst>
          </p:cNvPr>
          <p:cNvSpPr txBox="1"/>
          <p:nvPr/>
        </p:nvSpPr>
        <p:spPr>
          <a:xfrm>
            <a:off x="177281" y="162560"/>
            <a:ext cx="11700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3-5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1CA68-FCA8-4151-8554-60804909AE5E}"/>
              </a:ext>
            </a:extLst>
          </p:cNvPr>
          <p:cNvSpPr/>
          <p:nvPr/>
        </p:nvSpPr>
        <p:spPr>
          <a:xfrm>
            <a:off x="655320" y="1071569"/>
            <a:ext cx="10881360" cy="43961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31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BFFDB-686E-494C-825C-0A9F7AEAD048}"/>
              </a:ext>
            </a:extLst>
          </p:cNvPr>
          <p:cNvSpPr txBox="1"/>
          <p:nvPr/>
        </p:nvSpPr>
        <p:spPr>
          <a:xfrm>
            <a:off x="177281" y="162560"/>
            <a:ext cx="11700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3-5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1CA68-FCA8-4151-8554-60804909AE5E}"/>
              </a:ext>
            </a:extLst>
          </p:cNvPr>
          <p:cNvSpPr/>
          <p:nvPr/>
        </p:nvSpPr>
        <p:spPr>
          <a:xfrm>
            <a:off x="655320" y="1071569"/>
            <a:ext cx="10881360" cy="43961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nghĩ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76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768758A-B622-682D-A4B6-19BA6221A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639"/>
            <a:ext cx="12192000" cy="4050721"/>
          </a:xfrm>
        </p:spPr>
      </p:pic>
    </p:spTree>
    <p:extLst>
      <p:ext uri="{BB962C8B-B14F-4D97-AF65-F5344CB8AC3E}">
        <p14:creationId xmlns:p14="http://schemas.microsoft.com/office/powerpoint/2010/main" val="275847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8BFFDB-686E-494C-825C-0A9F7AEAD048}"/>
              </a:ext>
            </a:extLst>
          </p:cNvPr>
          <p:cNvSpPr txBox="1"/>
          <p:nvPr/>
        </p:nvSpPr>
        <p:spPr>
          <a:xfrm>
            <a:off x="177281" y="162560"/>
            <a:ext cx="11700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 chí nhận xét đánh giá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1CA68-FCA8-4151-8554-60804909AE5E}"/>
              </a:ext>
            </a:extLst>
          </p:cNvPr>
          <p:cNvSpPr/>
          <p:nvPr/>
        </p:nvSpPr>
        <p:spPr>
          <a:xfrm>
            <a:off x="655320" y="1071569"/>
            <a:ext cx="10881360" cy="43961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hỗ dành sẵn cho Nội dung 26" descr="Girl in classroom wearing backpack watching classmates">
            <a:extLst>
              <a:ext uri="{FF2B5EF4-FFF2-40B4-BE49-F238E27FC236}">
                <a16:creationId xmlns:a16="http://schemas.microsoft.com/office/drawing/2014/main" id="{A12F3431-803E-F0C6-E3E3-50F01F882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16" name="Tiêu đề 1">
            <a:extLst>
              <a:ext uri="{FF2B5EF4-FFF2-40B4-BE49-F238E27FC236}">
                <a16:creationId xmlns:a16="http://schemas.microsoft.com/office/drawing/2014/main" id="{77A613C9-7D1E-31FE-5504-C5468A176AFB}"/>
              </a:ext>
            </a:extLst>
          </p:cNvPr>
          <p:cNvSpPr txBox="1">
            <a:spLocks/>
          </p:cNvSpPr>
          <p:nvPr/>
        </p:nvSpPr>
        <p:spPr>
          <a:xfrm>
            <a:off x="2784102" y="1"/>
            <a:ext cx="6623796" cy="1304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9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6" y="832907"/>
            <a:ext cx="11691256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71" y="4436875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98 Karaoke Em yêu cây xanh - Melody C# - Hoàng Văn Yến - [SuSaTV]">
            <a:hlinkClick r:id="" action="ppaction://media"/>
            <a:extLst>
              <a:ext uri="{FF2B5EF4-FFF2-40B4-BE49-F238E27FC236}">
                <a16:creationId xmlns:a16="http://schemas.microsoft.com/office/drawing/2014/main" id="{3FC3D325-6C16-415F-A437-1527FAD5BD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85" y="82804"/>
            <a:ext cx="11879101" cy="677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0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7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24A731-006E-00A8-9413-199DE053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9DA394F0-BA94-00A9-1DF4-E5A1116A3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57094"/>
          </a:xfrm>
        </p:spPr>
      </p:pic>
    </p:spTree>
    <p:extLst>
      <p:ext uri="{BB962C8B-B14F-4D97-AF65-F5344CB8AC3E}">
        <p14:creationId xmlns:p14="http://schemas.microsoft.com/office/powerpoint/2010/main" val="16800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D75A8A-B1B3-A005-E80F-06F3858E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43"/>
            <a:ext cx="10515600" cy="819346"/>
          </a:xfrm>
        </p:spPr>
        <p:txBody>
          <a:bodyPr>
            <a:normAutofit/>
          </a:bodyPr>
          <a:lstStyle/>
          <a:p>
            <a:r>
              <a:rPr lang="vi-VN" sz="3600" b="1" dirty="0"/>
              <a:t>Nhìn tranh nói về việc bạn nhỏ đang làm </a:t>
            </a:r>
            <a:endParaRPr lang="en-US" sz="3600" b="1" dirty="0"/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42214245-9E19-72B2-60E3-865D57A32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6"/>
            <a:ext cx="11476653" cy="6202184"/>
          </a:xfrm>
        </p:spPr>
      </p:pic>
    </p:spTree>
    <p:extLst>
      <p:ext uri="{BB962C8B-B14F-4D97-AF65-F5344CB8AC3E}">
        <p14:creationId xmlns:p14="http://schemas.microsoft.com/office/powerpoint/2010/main" val="149033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24A731-006E-00A8-9413-199DE053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9DA394F0-BA94-00A9-1DF4-E5A1116A3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57094"/>
          </a:xfrm>
        </p:spPr>
      </p:pic>
    </p:spTree>
    <p:extLst>
      <p:ext uri="{BB962C8B-B14F-4D97-AF65-F5344CB8AC3E}">
        <p14:creationId xmlns:p14="http://schemas.microsoft.com/office/powerpoint/2010/main" val="297054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D75A8A-B1B3-A005-E80F-06F3858E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43"/>
            <a:ext cx="10515600" cy="819346"/>
          </a:xfrm>
        </p:spPr>
        <p:txBody>
          <a:bodyPr>
            <a:normAutofit/>
          </a:bodyPr>
          <a:lstStyle/>
          <a:p>
            <a:r>
              <a:rPr lang="vi-VN" sz="3600" b="1" dirty="0"/>
              <a:t>Nhìn tranh nói về việc bạn nhỏ đang làm </a:t>
            </a:r>
            <a:endParaRPr lang="en-US" sz="3600" b="1" dirty="0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ED7494A-5D31-A8DC-B606-9666F188E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6" y="942391"/>
            <a:ext cx="10860832" cy="55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9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D47011-03F4-D4EC-A842-D4A7EEB8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263"/>
            <a:ext cx="10515600" cy="735013"/>
          </a:xfrm>
        </p:spPr>
        <p:txBody>
          <a:bodyPr>
            <a:normAutofit/>
          </a:bodyPr>
          <a:lstStyle/>
          <a:p>
            <a:r>
              <a:rPr lang="vi-VN" sz="3600" b="1" dirty="0"/>
              <a:t>Nhìn tranh nói về việc bạn nhỏ đang làm </a:t>
            </a:r>
            <a:endParaRPr lang="en-US" sz="3600" dirty="0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3964217-4BBA-1AFF-4682-88A1E254E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" y="1057276"/>
            <a:ext cx="11224725" cy="5679426"/>
          </a:xfrm>
        </p:spPr>
      </p:pic>
    </p:spTree>
    <p:extLst>
      <p:ext uri="{BB962C8B-B14F-4D97-AF65-F5344CB8AC3E}">
        <p14:creationId xmlns:p14="http://schemas.microsoft.com/office/powerpoint/2010/main" val="294246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D47011-03F4-D4EC-A842-D4A7EEB8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263"/>
            <a:ext cx="10515600" cy="735013"/>
          </a:xfrm>
        </p:spPr>
        <p:txBody>
          <a:bodyPr>
            <a:normAutofit/>
          </a:bodyPr>
          <a:lstStyle/>
          <a:p>
            <a:r>
              <a:rPr lang="vi-VN" sz="3600" b="1" dirty="0"/>
              <a:t>Nhìn tranh nói về việc bạn nhỏ đang làm </a:t>
            </a:r>
            <a:endParaRPr lang="en-US" sz="3600" dirty="0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755AB87-A2F5-25B7-BD90-2B9CF0CFE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7" y="951722"/>
            <a:ext cx="11103429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24A731-006E-00A8-9413-199DE053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9DA394F0-BA94-00A9-1DF4-E5A1116A3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57094"/>
          </a:xfrm>
        </p:spPr>
      </p:pic>
    </p:spTree>
    <p:extLst>
      <p:ext uri="{BB962C8B-B14F-4D97-AF65-F5344CB8AC3E}">
        <p14:creationId xmlns:p14="http://schemas.microsoft.com/office/powerpoint/2010/main" val="97528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303</Words>
  <Application>Microsoft Office PowerPoint</Application>
  <PresentationFormat>Widescreen</PresentationFormat>
  <Paragraphs>35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微软雅黑</vt:lpstr>
      <vt:lpstr>Arial</vt:lpstr>
      <vt:lpstr>Arial-Rounded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Nhìn tranh nói về việc bạn nhỏ đang làm </vt:lpstr>
      <vt:lpstr>PowerPoint Presentation</vt:lpstr>
      <vt:lpstr>Nhìn tranh nói về việc bạn nhỏ đang làm </vt:lpstr>
      <vt:lpstr>Nhìn tranh nói về việc bạn nhỏ đang làm </vt:lpstr>
      <vt:lpstr>Nhìn tranh nói về việc bạn nhỏ đang làm </vt:lpstr>
      <vt:lpstr>PowerPoint Presentation</vt:lpstr>
      <vt:lpstr>Viết 3-5 câu kể lại việc em và các bạn chăm sóc cây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Vu Hoang Anh</dc:creator>
  <cp:lastModifiedBy>Administrator</cp:lastModifiedBy>
  <cp:revision>12</cp:revision>
  <dcterms:created xsi:type="dcterms:W3CDTF">2025-02-12T14:08:23Z</dcterms:created>
  <dcterms:modified xsi:type="dcterms:W3CDTF">2025-02-14T14:10:25Z</dcterms:modified>
</cp:coreProperties>
</file>