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1"/>
  </p:notesMasterIdLst>
  <p:sldIdLst>
    <p:sldId id="258" r:id="rId4"/>
    <p:sldId id="2007577160" r:id="rId5"/>
    <p:sldId id="339" r:id="rId6"/>
    <p:sldId id="2007577161" r:id="rId7"/>
    <p:sldId id="338" r:id="rId8"/>
    <p:sldId id="259" r:id="rId9"/>
    <p:sldId id="31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00"/>
    <a:srgbClr val="10CE4F"/>
    <a:srgbClr val="FFFF99"/>
    <a:srgbClr val="FFFFCC"/>
    <a:srgbClr val="ECFD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80474-F937-4D12-9249-BA4AC72647C1}"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A1310-3B41-4FAF-B4FD-4FBFE7247665}" type="slidenum">
              <a:rPr lang="en-US" smtClean="0"/>
              <a:t>‹#›</a:t>
            </a:fld>
            <a:endParaRPr lang="en-US"/>
          </a:p>
        </p:txBody>
      </p:sp>
    </p:spTree>
    <p:extLst>
      <p:ext uri="{BB962C8B-B14F-4D97-AF65-F5344CB8AC3E}">
        <p14:creationId xmlns:p14="http://schemas.microsoft.com/office/powerpoint/2010/main" val="3650190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6C6F1-FE1E-4512-B865-FE769A3FD0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66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EFA1310-3B41-4FAF-B4FD-4FBFE7247665}" type="slidenum">
              <a:rPr lang="en-US" smtClean="0"/>
              <a:t>4</a:t>
            </a:fld>
            <a:endParaRPr lang="en-US"/>
          </a:p>
        </p:txBody>
      </p:sp>
    </p:spTree>
    <p:extLst>
      <p:ext uri="{BB962C8B-B14F-4D97-AF65-F5344CB8AC3E}">
        <p14:creationId xmlns:p14="http://schemas.microsoft.com/office/powerpoint/2010/main" val="79203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EFA1310-3B41-4FAF-B4FD-4FBFE7247665}" type="slidenum">
              <a:rPr lang="en-US" smtClean="0"/>
              <a:t>5</a:t>
            </a:fld>
            <a:endParaRPr lang="en-US"/>
          </a:p>
        </p:txBody>
      </p:sp>
    </p:spTree>
    <p:extLst>
      <p:ext uri="{BB962C8B-B14F-4D97-AF65-F5344CB8AC3E}">
        <p14:creationId xmlns:p14="http://schemas.microsoft.com/office/powerpoint/2010/main" val="215157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6C6F1-FE1E-4512-B865-FE769A3FD0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5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B5E0-0F99-CD02-3A75-C14EA55FB4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EE1536-61BA-7D9A-0412-63CAB618E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CFFABF-0D94-4B42-60F4-F97BCA64CBEE}"/>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5" name="Footer Placeholder 4">
            <a:extLst>
              <a:ext uri="{FF2B5EF4-FFF2-40B4-BE49-F238E27FC236}">
                <a16:creationId xmlns:a16="http://schemas.microsoft.com/office/drawing/2014/main" id="{D7CFF5E4-69F6-347E-FEC6-DA49F2F0D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578D7-5E48-3A7E-E227-7C43B42D531D}"/>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327103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C0D6-B69C-82C3-35ED-84D1241DFA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6A4B6-37DE-5C2D-62D7-BDA30B2A8D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C0ECA-5AE9-8157-759A-8285E5AE3A23}"/>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5" name="Footer Placeholder 4">
            <a:extLst>
              <a:ext uri="{FF2B5EF4-FFF2-40B4-BE49-F238E27FC236}">
                <a16:creationId xmlns:a16="http://schemas.microsoft.com/office/drawing/2014/main" id="{68D171BC-7414-4FB8-0BA4-AA6F18832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82F6D-3CC8-377E-4894-CF1068C124CA}"/>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25891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CA7E93-CD06-37FB-887E-3588D6F6FB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C543A2-9887-91DB-FFC2-A9C7FF8D9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670FE-B26F-1F85-A5A3-97A4086E3DCE}"/>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5" name="Footer Placeholder 4">
            <a:extLst>
              <a:ext uri="{FF2B5EF4-FFF2-40B4-BE49-F238E27FC236}">
                <a16:creationId xmlns:a16="http://schemas.microsoft.com/office/drawing/2014/main" id="{4B02D349-BBB8-0C8A-1DD7-DEAC856AF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9B813-180B-8D7A-9625-5026720D6AEE}"/>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2062597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E92F7-B7B2-0BFD-5A63-3CC1EBA7578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7FC95E1-754F-E46E-E89A-49999648447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84B8BBB-AA24-39D6-7959-DC97E70465D3}"/>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5" name="Footer Placeholder 4">
            <a:extLst>
              <a:ext uri="{FF2B5EF4-FFF2-40B4-BE49-F238E27FC236}">
                <a16:creationId xmlns:a16="http://schemas.microsoft.com/office/drawing/2014/main" id="{2ABBE785-DF48-C448-F19C-48D619E9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C08FE-E239-8F0F-5009-A4897F0A18A0}"/>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3122573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A8DA-0E9B-9659-AC5E-519C2D142F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F5780-A958-6A51-EB1B-01CD796C8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C506A-5C4C-4AA1-EFE7-75ABD0884478}"/>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5" name="Footer Placeholder 4">
            <a:extLst>
              <a:ext uri="{FF2B5EF4-FFF2-40B4-BE49-F238E27FC236}">
                <a16:creationId xmlns:a16="http://schemas.microsoft.com/office/drawing/2014/main" id="{E805C5F9-4295-914D-2DB2-25B6C2467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42769-4900-657F-DC06-718D92156A76}"/>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2508203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20CD-D8DE-39DF-8243-20EC11673AE6}"/>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B758B92-0843-CD5D-BDA0-4E83E3AADD7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CBE18-EB6E-B36F-93D1-1B3E8CC5C6FF}"/>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5" name="Footer Placeholder 4">
            <a:extLst>
              <a:ext uri="{FF2B5EF4-FFF2-40B4-BE49-F238E27FC236}">
                <a16:creationId xmlns:a16="http://schemas.microsoft.com/office/drawing/2014/main" id="{ECAF9846-3E04-B7E8-268A-032D378AB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22638-3415-CDC5-D83C-60D902D009ED}"/>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3320725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618B-DD96-84BC-84D9-2848D6910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A83439-C831-1493-6DAA-2561F5C166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2E9053-E034-9891-31CA-9A41160320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BC42D-16E6-0AE5-A095-B1F4600228E9}"/>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6" name="Footer Placeholder 5">
            <a:extLst>
              <a:ext uri="{FF2B5EF4-FFF2-40B4-BE49-F238E27FC236}">
                <a16:creationId xmlns:a16="http://schemas.microsoft.com/office/drawing/2014/main" id="{65E24EAB-034E-4B86-EA43-4473159DC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6FB16-399D-3A86-48F6-66045C8AC4A6}"/>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3480851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8C23-98C9-18E2-A69B-959C5186310B}"/>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DA825B-B3C9-CE31-845D-8243B483F73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E1EC7-51F1-90A6-84D4-C70772C2067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4EB76B-7C96-1C7B-67F4-8400031DEAE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DE23103-5ABC-9C9F-1B5D-63714145533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591D68-6E5C-2411-96D6-7E6392C41590}"/>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8" name="Footer Placeholder 7">
            <a:extLst>
              <a:ext uri="{FF2B5EF4-FFF2-40B4-BE49-F238E27FC236}">
                <a16:creationId xmlns:a16="http://schemas.microsoft.com/office/drawing/2014/main" id="{D33384E0-BB54-D220-848B-73E79CE31C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C9B25D-36B1-94AE-11D8-AD6B0487C385}"/>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863236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32B8-49F1-64E2-9833-F6484CCF6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372FCB-E72A-7FFE-2646-2737700A9EB2}"/>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4" name="Footer Placeholder 3">
            <a:extLst>
              <a:ext uri="{FF2B5EF4-FFF2-40B4-BE49-F238E27FC236}">
                <a16:creationId xmlns:a16="http://schemas.microsoft.com/office/drawing/2014/main" id="{AB4B67B2-A337-EF3C-DB9B-61A54A410A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4065D-AB81-0A20-7F6F-C0B7717CBFC6}"/>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3571428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0C0B6-CE94-9DEF-2E64-986D885D3AAB}"/>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3" name="Footer Placeholder 2">
            <a:extLst>
              <a:ext uri="{FF2B5EF4-FFF2-40B4-BE49-F238E27FC236}">
                <a16:creationId xmlns:a16="http://schemas.microsoft.com/office/drawing/2014/main" id="{A923A8C6-8AC9-4347-1437-DAD858A6B9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B8BED2-12A8-02AB-5A69-A08E02E9D67B}"/>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1200775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63F74-9C31-D3D9-6A2D-090F09A1367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A375BA0-AA85-F8BB-292F-5C631E7736F5}"/>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B75DB0-58FF-5DFB-B81C-EDFEC6D3E47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FB13C52-4B90-733A-7D23-5ACC5A576A20}"/>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6" name="Footer Placeholder 5">
            <a:extLst>
              <a:ext uri="{FF2B5EF4-FFF2-40B4-BE49-F238E27FC236}">
                <a16:creationId xmlns:a16="http://schemas.microsoft.com/office/drawing/2014/main" id="{22B68FD0-6A02-9563-E9C1-19D1A2EFA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56D06-AFA2-BA54-3D77-C3D937C62843}"/>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11114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379B-FC66-DB51-1752-BB86CEC0D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2DA84F-6C43-DD31-C9A7-9FB103DBB7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9594C-5409-DB70-7564-7DC7A194B1BA}"/>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5" name="Footer Placeholder 4">
            <a:extLst>
              <a:ext uri="{FF2B5EF4-FFF2-40B4-BE49-F238E27FC236}">
                <a16:creationId xmlns:a16="http://schemas.microsoft.com/office/drawing/2014/main" id="{3C2F5F8C-C4C0-D5BB-6300-4D3F4B130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10215-1652-BEA9-7406-A3DD2B467181}"/>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2044991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DCF0-8BA8-074E-5318-32ACA0361B2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714531C-89D5-9E66-1259-A0631D45723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504A02B-920B-BCA1-DE18-B2CACFC7459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9FBE32-7990-B4CF-14D1-C9834497322A}"/>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6" name="Footer Placeholder 5">
            <a:extLst>
              <a:ext uri="{FF2B5EF4-FFF2-40B4-BE49-F238E27FC236}">
                <a16:creationId xmlns:a16="http://schemas.microsoft.com/office/drawing/2014/main" id="{1B964F37-F28B-33A8-8CC7-44C18E0A5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9E61CB-16CA-4008-1E52-1E397588D08A}"/>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241324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3094-DE4A-861C-4D4B-D11E6D4856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E6C4E8-4EA3-36F9-7FB2-A70BF6DFA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80A73-998B-0E68-859C-5D5A3D354794}"/>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5" name="Footer Placeholder 4">
            <a:extLst>
              <a:ext uri="{FF2B5EF4-FFF2-40B4-BE49-F238E27FC236}">
                <a16:creationId xmlns:a16="http://schemas.microsoft.com/office/drawing/2014/main" id="{F40F544D-0915-ABFF-A758-6D59501B4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385E4-3837-9311-B144-B0A343CF8609}"/>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1969729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9F33A5-FCB9-2FAF-44FE-3ADC7D633A6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EE9C8B-3BDD-7F7D-BEAA-427197EB6B9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BECE5-22A3-D3EB-D34B-0F7DE098B36C}"/>
              </a:ext>
            </a:extLst>
          </p:cNvPr>
          <p:cNvSpPr>
            <a:spLocks noGrp="1"/>
          </p:cNvSpPr>
          <p:nvPr>
            <p:ph type="dt" sz="half" idx="10"/>
          </p:nvPr>
        </p:nvSpPr>
        <p:spPr/>
        <p:txBody>
          <a:bodyPr/>
          <a:lstStyle/>
          <a:p>
            <a:fld id="{044AC7AE-3889-4847-8601-B3AD2DD0B429}" type="datetimeFigureOut">
              <a:rPr lang="en-US" smtClean="0"/>
              <a:t>2/14/2025</a:t>
            </a:fld>
            <a:endParaRPr lang="en-US"/>
          </a:p>
        </p:txBody>
      </p:sp>
      <p:sp>
        <p:nvSpPr>
          <p:cNvPr id="5" name="Footer Placeholder 4">
            <a:extLst>
              <a:ext uri="{FF2B5EF4-FFF2-40B4-BE49-F238E27FC236}">
                <a16:creationId xmlns:a16="http://schemas.microsoft.com/office/drawing/2014/main" id="{B3E97085-646A-C309-8410-03BABB652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BF23C-C30D-D115-3619-784271C26297}"/>
              </a:ext>
            </a:extLst>
          </p:cNvPr>
          <p:cNvSpPr>
            <a:spLocks noGrp="1"/>
          </p:cNvSpPr>
          <p:nvPr>
            <p:ph type="sldNum" sz="quarter" idx="12"/>
          </p:nvPr>
        </p:nvSpPr>
        <p:spPr/>
        <p:txBody>
          <a:bodyPr/>
          <a:lstStyle/>
          <a:p>
            <a:fld id="{1E8CE1BE-DD4E-49E4-9738-3A19FF4148F9}" type="slidenum">
              <a:rPr lang="en-US" smtClean="0"/>
              <a:t>‹#›</a:t>
            </a:fld>
            <a:endParaRPr lang="en-US"/>
          </a:p>
        </p:txBody>
      </p:sp>
    </p:spTree>
    <p:extLst>
      <p:ext uri="{BB962C8B-B14F-4D97-AF65-F5344CB8AC3E}">
        <p14:creationId xmlns:p14="http://schemas.microsoft.com/office/powerpoint/2010/main" val="1116575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46992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34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521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04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1268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4364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64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1409-4708-EC74-9869-4B1BE174F2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A9E178-7BC9-7B79-1092-3475B6573B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C4DF98-F2F6-C785-56FF-3D86E6A6E83C}"/>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5" name="Footer Placeholder 4">
            <a:extLst>
              <a:ext uri="{FF2B5EF4-FFF2-40B4-BE49-F238E27FC236}">
                <a16:creationId xmlns:a16="http://schemas.microsoft.com/office/drawing/2014/main" id="{9BAD6192-2967-6D3A-843A-EB66BC313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2C9CE-894A-8354-955F-810348B25426}"/>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779229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335787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7653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1756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7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4799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F001-2A70-C5DC-309B-1F7E1B898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A7AF4-9A4D-CFEE-8D0F-4D43530414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6A69D-0262-EDA2-1642-4C0E7334CA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E93829-6CCF-262C-2AC0-367E6B652E5D}"/>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6" name="Footer Placeholder 5">
            <a:extLst>
              <a:ext uri="{FF2B5EF4-FFF2-40B4-BE49-F238E27FC236}">
                <a16:creationId xmlns:a16="http://schemas.microsoft.com/office/drawing/2014/main" id="{3611CFCB-4CAA-C21B-D997-0AD3C19C2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75DBD-2707-926B-AE52-9A11BFFBAC7F}"/>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2463013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820B-D84E-0108-85F4-BC061EA64F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2FC061-0BD7-0C12-13BD-BB802D696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05A5F-6698-6690-A4A7-2D98F73E0F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BDD31-238A-4A21-3818-617827795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2647E-0B45-8365-AD42-360FA7C937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5D518-0817-7E7B-D4C3-8AA1E5BC3FE4}"/>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8" name="Footer Placeholder 7">
            <a:extLst>
              <a:ext uri="{FF2B5EF4-FFF2-40B4-BE49-F238E27FC236}">
                <a16:creationId xmlns:a16="http://schemas.microsoft.com/office/drawing/2014/main" id="{039205E6-B857-B121-4AAD-1A4469F5D0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03CBD9-1867-2F08-5519-E00225EFAF7D}"/>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191023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546B-E757-A991-186C-D0D8D4E40A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7B1570-D5E7-31CE-04F3-33A1A2F294DD}"/>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4" name="Footer Placeholder 3">
            <a:extLst>
              <a:ext uri="{FF2B5EF4-FFF2-40B4-BE49-F238E27FC236}">
                <a16:creationId xmlns:a16="http://schemas.microsoft.com/office/drawing/2014/main" id="{14F98511-86E7-7212-468D-2F099241DF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0690E1-8AA4-2A6F-AD27-25337ECB74B8}"/>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347179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3CF5A9-BD19-BEB6-998F-24321382FACD}"/>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3" name="Footer Placeholder 2">
            <a:extLst>
              <a:ext uri="{FF2B5EF4-FFF2-40B4-BE49-F238E27FC236}">
                <a16:creationId xmlns:a16="http://schemas.microsoft.com/office/drawing/2014/main" id="{B9C4895D-7A68-4F68-7FEB-FD113B4390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9477EE-819F-F14F-0DD0-8D2E64D3109F}"/>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412408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38ED9-9AA5-3AF2-28CA-2B45F7FB5D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129082-B0EE-2DE0-3344-D91E144B17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568280-ACAD-65C3-6955-D691922D5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827BB4-2B30-F0F4-4A77-5096CB691D72}"/>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6" name="Footer Placeholder 5">
            <a:extLst>
              <a:ext uri="{FF2B5EF4-FFF2-40B4-BE49-F238E27FC236}">
                <a16:creationId xmlns:a16="http://schemas.microsoft.com/office/drawing/2014/main" id="{B6A407AA-7D51-4393-2CE7-FFD5FD967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8D0BF-4A02-2D64-DD36-DEC4225FA3CE}"/>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235208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9EDA-DE39-3911-029E-654CE5DDA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908A00-8BA3-B0F6-FBA7-E0D6D886F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7BB1F2-D887-1C6F-A999-0EEA7FA6A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9FA9E2-978D-3BC9-45DD-3FE668A9E663}"/>
              </a:ext>
            </a:extLst>
          </p:cNvPr>
          <p:cNvSpPr>
            <a:spLocks noGrp="1"/>
          </p:cNvSpPr>
          <p:nvPr>
            <p:ph type="dt" sz="half" idx="10"/>
          </p:nvPr>
        </p:nvSpPr>
        <p:spPr/>
        <p:txBody>
          <a:bodyPr/>
          <a:lstStyle/>
          <a:p>
            <a:fld id="{B9293A6F-B98D-4268-A691-6EAFDA5DD3A9}" type="datetimeFigureOut">
              <a:rPr lang="en-US" smtClean="0"/>
              <a:t>2/14/2025</a:t>
            </a:fld>
            <a:endParaRPr lang="en-US"/>
          </a:p>
        </p:txBody>
      </p:sp>
      <p:sp>
        <p:nvSpPr>
          <p:cNvPr id="6" name="Footer Placeholder 5">
            <a:extLst>
              <a:ext uri="{FF2B5EF4-FFF2-40B4-BE49-F238E27FC236}">
                <a16:creationId xmlns:a16="http://schemas.microsoft.com/office/drawing/2014/main" id="{9895D5EA-0AAB-3119-7322-76AD72AF0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C632F-2361-4E91-450E-F96B2F7E9AAC}"/>
              </a:ext>
            </a:extLst>
          </p:cNvPr>
          <p:cNvSpPr>
            <a:spLocks noGrp="1"/>
          </p:cNvSpPr>
          <p:nvPr>
            <p:ph type="sldNum" sz="quarter" idx="12"/>
          </p:nvPr>
        </p:nvSpPr>
        <p:spPr/>
        <p:txBody>
          <a:bodyPr/>
          <a:lstStyle/>
          <a:p>
            <a:fld id="{AD10D24C-90C4-4F77-B43D-7B29C79BD511}" type="slidenum">
              <a:rPr lang="en-US" smtClean="0"/>
              <a:t>‹#›</a:t>
            </a:fld>
            <a:endParaRPr lang="en-US"/>
          </a:p>
        </p:txBody>
      </p:sp>
    </p:spTree>
    <p:extLst>
      <p:ext uri="{BB962C8B-B14F-4D97-AF65-F5344CB8AC3E}">
        <p14:creationId xmlns:p14="http://schemas.microsoft.com/office/powerpoint/2010/main" val="58617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9A6F3D-9CA4-6EB6-26AA-2DCF7CA2A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8670B-DF1E-615A-1B62-4E938EDDF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219C1-41DE-526C-C5A3-97E73C8FB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93A6F-B98D-4268-A691-6EAFDA5DD3A9}" type="datetimeFigureOut">
              <a:rPr lang="en-US" smtClean="0"/>
              <a:t>2/14/2025</a:t>
            </a:fld>
            <a:endParaRPr lang="en-US"/>
          </a:p>
        </p:txBody>
      </p:sp>
      <p:sp>
        <p:nvSpPr>
          <p:cNvPr id="5" name="Footer Placeholder 4">
            <a:extLst>
              <a:ext uri="{FF2B5EF4-FFF2-40B4-BE49-F238E27FC236}">
                <a16:creationId xmlns:a16="http://schemas.microsoft.com/office/drawing/2014/main" id="{25E6371F-8795-9509-A391-4D2D391620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C4C9E1-7407-9610-66BE-C8AE6DEF4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0D24C-90C4-4F77-B43D-7B29C79BD511}" type="slidenum">
              <a:rPr lang="en-US" smtClean="0"/>
              <a:t>‹#›</a:t>
            </a:fld>
            <a:endParaRPr lang="en-US"/>
          </a:p>
        </p:txBody>
      </p:sp>
    </p:spTree>
    <p:extLst>
      <p:ext uri="{BB962C8B-B14F-4D97-AF65-F5344CB8AC3E}">
        <p14:creationId xmlns:p14="http://schemas.microsoft.com/office/powerpoint/2010/main" val="3682937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389875-4790-BC2D-12B4-B14EDFEE723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A6715E-DBF6-3C01-8E0C-1108585BE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6C0CA-CF08-753C-5DA3-9A679D21F5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44AC7AE-3889-4847-8601-B3AD2DD0B429}" type="datetimeFigureOut">
              <a:rPr lang="en-US" smtClean="0"/>
              <a:t>2/14/2025</a:t>
            </a:fld>
            <a:endParaRPr lang="en-US"/>
          </a:p>
        </p:txBody>
      </p:sp>
      <p:sp>
        <p:nvSpPr>
          <p:cNvPr id="5" name="Footer Placeholder 4">
            <a:extLst>
              <a:ext uri="{FF2B5EF4-FFF2-40B4-BE49-F238E27FC236}">
                <a16:creationId xmlns:a16="http://schemas.microsoft.com/office/drawing/2014/main" id="{E724045D-8314-BACC-9AF6-AA757BB6BE8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CDE2D-EB24-01FB-1025-128BAD35370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8CE1BE-DD4E-49E4-9738-3A19FF4148F9}" type="slidenum">
              <a:rPr lang="en-US" smtClean="0"/>
              <a:t>‹#›</a:t>
            </a:fld>
            <a:endParaRPr lang="en-US"/>
          </a:p>
        </p:txBody>
      </p:sp>
    </p:spTree>
    <p:extLst>
      <p:ext uri="{BB962C8B-B14F-4D97-AF65-F5344CB8AC3E}">
        <p14:creationId xmlns:p14="http://schemas.microsoft.com/office/powerpoint/2010/main" val="2683053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936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gif"/><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gif"/><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5436">
              <a:srgbClr val="FFFF99"/>
            </a:gs>
            <a:gs pos="0">
              <a:srgbClr val="FFFF99"/>
            </a:gs>
            <a:gs pos="18182">
              <a:srgbClr val="FFFF99"/>
            </a:gs>
            <a:gs pos="36363">
              <a:srgbClr val="FFFF99"/>
            </a:gs>
            <a:gs pos="27955">
              <a:srgbClr val="FFFF99"/>
            </a:gs>
            <a:gs pos="7679">
              <a:srgbClr val="FFFF99"/>
            </a:gs>
            <a:gs pos="85000">
              <a:srgbClr val="FFFFCC"/>
            </a:gs>
            <a:gs pos="91615">
              <a:srgbClr val="FFFFCC"/>
            </a:gs>
            <a:gs pos="70000">
              <a:srgbClr val="FFFFCC"/>
            </a:gs>
            <a:gs pos="100000">
              <a:schemeClr val="bg1"/>
            </a:gs>
          </a:gsLst>
          <a:lin ang="5400000" scaled="1"/>
        </a:gradFill>
        <a:effectLst/>
      </p:bgPr>
    </p:bg>
    <p:spTree>
      <p:nvGrpSpPr>
        <p:cNvPr id="1" name=""/>
        <p:cNvGrpSpPr/>
        <p:nvPr/>
      </p:nvGrpSpPr>
      <p:grpSpPr>
        <a:xfrm>
          <a:off x="0" y="0"/>
          <a:ext cx="0" cy="0"/>
          <a:chOff x="0" y="0"/>
          <a:chExt cx="0" cy="0"/>
        </a:xfrm>
      </p:grpSpPr>
      <p:sp>
        <p:nvSpPr>
          <p:cNvPr id="8" name="TextBox 7"/>
          <p:cNvSpPr txBox="1"/>
          <p:nvPr/>
        </p:nvSpPr>
        <p:spPr>
          <a:xfrm>
            <a:off x="1524000" y="2235756"/>
            <a:ext cx="9144000" cy="3352800"/>
          </a:xfrm>
          <a:prstGeom prst="rect">
            <a:avLst/>
          </a:prstGeom>
          <a:noFill/>
        </p:spPr>
        <p:txBody>
          <a:bodyPr wrap="none" rtlCol="0">
            <a:prstTxWarp prst="textArchUp">
              <a:avLst>
                <a:gd name="adj" fmla="val 10871015"/>
              </a:avLst>
            </a:prstTxWarp>
            <a:spAutoFit/>
          </a:bodyPr>
          <a:lstStyle/>
          <a:p>
            <a:pPr algn="ct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Nhiệt</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liệt</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chào</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mừng</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các</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thầy</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giáo</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cô</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giáo</a:t>
            </a:r>
            <a:endPar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endParaRPr>
          </a:p>
          <a:p>
            <a:pPr algn="ct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về</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dự</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tiết</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r>
              <a:rPr lang="en-US" sz="5000" b="1" dirty="0" err="1">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học</a:t>
            </a:r>
            <a:r>
              <a:rPr lang="en-US"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rPr>
              <a:t> </a:t>
            </a:r>
            <a:endParaRPr lang="vi-VN" sz="5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endParaRPr>
          </a:p>
          <a:p>
            <a:pPr algn="ctr"/>
            <a:endParaRPr lang="en-US" sz="1000" b="1" dirty="0">
              <a:ln w="10541" cmpd="sng">
                <a:solidFill>
                  <a:srgbClr val="4472C4">
                    <a:shade val="88000"/>
                    <a:satMod val="110000"/>
                  </a:srgbClr>
                </a:solidFill>
                <a:prstDash val="solid"/>
              </a:ln>
              <a:solidFill>
                <a:srgbClr val="0070C0"/>
              </a:solidFill>
              <a:latin typeface="Times New Roman" pitchFamily="18" charset="0"/>
              <a:cs typeface="Times New Roman" pitchFamily="18" charset="0"/>
            </a:endParaRPr>
          </a:p>
          <a:p>
            <a:pPr algn="ctr"/>
            <a:endParaRPr lang="en-US" dirty="0">
              <a:solidFill>
                <a:prstClr val="black"/>
              </a:solidFill>
              <a:latin typeface="Times New Roman" pitchFamily="18" charset="0"/>
              <a:cs typeface="Times New Roman" pitchFamily="18" charset="0"/>
            </a:endParaRPr>
          </a:p>
        </p:txBody>
      </p:sp>
      <p:sp>
        <p:nvSpPr>
          <p:cNvPr id="7" name="TextBox 6"/>
          <p:cNvSpPr txBox="1"/>
          <p:nvPr/>
        </p:nvSpPr>
        <p:spPr>
          <a:xfrm>
            <a:off x="0" y="2369516"/>
            <a:ext cx="12192000" cy="2554545"/>
          </a:xfrm>
          <a:prstGeom prst="rect">
            <a:avLst/>
          </a:prstGeom>
          <a:noFill/>
        </p:spPr>
        <p:txBody>
          <a:bodyPr wrap="square" rtlCol="0">
            <a:spAutoFit/>
          </a:bodyPr>
          <a:lstStyle/>
          <a:p>
            <a:pPr algn="ctr"/>
            <a:r>
              <a:rPr lang="en-US" sz="4400" b="1" dirty="0">
                <a:solidFill>
                  <a:srgbClr val="002060"/>
                </a:solidFill>
                <a:latin typeface="Times New Roman" pitchFamily="18" charset="0"/>
                <a:cs typeface="Times New Roman" pitchFamily="18" charset="0"/>
              </a:rPr>
              <a:t>Môn </a:t>
            </a:r>
            <a:r>
              <a:rPr lang="vi-VN" sz="4400" b="1" dirty="0">
                <a:solidFill>
                  <a:srgbClr val="002060"/>
                </a:solidFill>
                <a:latin typeface="Times New Roman" pitchFamily="18" charset="0"/>
                <a:cs typeface="Times New Roman" pitchFamily="18" charset="0"/>
              </a:rPr>
              <a:t>Tiếng Việt</a:t>
            </a:r>
            <a:r>
              <a:rPr lang="en-US" sz="4400" b="1" dirty="0">
                <a:solidFill>
                  <a:srgbClr val="002060"/>
                </a:solidFill>
                <a:latin typeface="Times New Roman" pitchFamily="18" charset="0"/>
                <a:cs typeface="Times New Roman" pitchFamily="18" charset="0"/>
              </a:rPr>
              <a:t> – </a:t>
            </a:r>
            <a:r>
              <a:rPr lang="en-US" sz="4400" b="1" dirty="0" err="1">
                <a:solidFill>
                  <a:srgbClr val="002060"/>
                </a:solidFill>
                <a:latin typeface="Times New Roman" pitchFamily="18" charset="0"/>
                <a:cs typeface="Times New Roman" pitchFamily="18" charset="0"/>
              </a:rPr>
              <a:t>Lớp</a:t>
            </a:r>
            <a:r>
              <a:rPr lang="en-US" sz="4400" b="1" dirty="0">
                <a:solidFill>
                  <a:srgbClr val="002060"/>
                </a:solidFill>
                <a:latin typeface="Times New Roman" pitchFamily="18" charset="0"/>
                <a:cs typeface="Times New Roman" pitchFamily="18" charset="0"/>
              </a:rPr>
              <a:t> 2</a:t>
            </a:r>
          </a:p>
          <a:p>
            <a:pPr algn="ctr"/>
            <a:r>
              <a:rPr lang="vi-VN" sz="4000" b="1" dirty="0">
                <a:solidFill>
                  <a:srgbClr val="FF0000"/>
                </a:solidFill>
                <a:latin typeface="Times New Roman" pitchFamily="18" charset="0"/>
                <a:cs typeface="Times New Roman" pitchFamily="18" charset="0"/>
              </a:rPr>
              <a:t>ĐỌC MỞ RỘNG</a:t>
            </a:r>
            <a:endParaRPr lang="en-US" sz="4000" b="1" dirty="0">
              <a:solidFill>
                <a:srgbClr val="FF0000"/>
              </a:solidFill>
              <a:latin typeface="Times New Roman" pitchFamily="18" charset="0"/>
              <a:cs typeface="Times New Roman" pitchFamily="18" charset="0"/>
            </a:endParaRPr>
          </a:p>
          <a:p>
            <a:pPr algn="ctr"/>
            <a:endParaRPr lang="en-US" sz="2000" b="1" dirty="0">
              <a:solidFill>
                <a:srgbClr val="FF0000"/>
              </a:solidFill>
              <a:latin typeface="Times New Roman" pitchFamily="18" charset="0"/>
              <a:cs typeface="Times New Roman" pitchFamily="18" charset="0"/>
            </a:endParaRPr>
          </a:p>
          <a:p>
            <a:pPr algn="ctr"/>
            <a:r>
              <a:rPr lang="en-US" sz="2800" b="1" i="1" dirty="0" err="1">
                <a:solidFill>
                  <a:srgbClr val="7030A0"/>
                </a:solidFill>
                <a:latin typeface="Times New Roman" pitchFamily="18" charset="0"/>
                <a:cs typeface="Times New Roman" pitchFamily="18" charset="0"/>
              </a:rPr>
              <a:t>Giáo</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viên</a:t>
            </a:r>
            <a:r>
              <a:rPr lang="en-US" sz="2800" b="1" i="1" dirty="0">
                <a:solidFill>
                  <a:srgbClr val="7030A0"/>
                </a:solidFill>
                <a:latin typeface="Times New Roman" pitchFamily="18" charset="0"/>
                <a:cs typeface="Times New Roman" pitchFamily="18" charset="0"/>
              </a:rPr>
              <a:t>: </a:t>
            </a:r>
            <a:r>
              <a:rPr lang="vi-VN" sz="2800" b="1" i="1" dirty="0">
                <a:solidFill>
                  <a:srgbClr val="7030A0"/>
                </a:solidFill>
                <a:latin typeface="Times New Roman" pitchFamily="18" charset="0"/>
                <a:cs typeface="Times New Roman" pitchFamily="18" charset="0"/>
              </a:rPr>
              <a:t>Hoàng Thị Thúy Hằng </a:t>
            </a:r>
            <a:endParaRPr lang="en-US" sz="2800" b="1" i="1" dirty="0">
              <a:solidFill>
                <a:srgbClr val="7030A0"/>
              </a:solidFill>
              <a:latin typeface="Times New Roman" pitchFamily="18" charset="0"/>
              <a:cs typeface="Times New Roman" pitchFamily="18" charset="0"/>
            </a:endParaRPr>
          </a:p>
          <a:p>
            <a:pPr algn="ctr"/>
            <a:r>
              <a:rPr lang="en-US" sz="2800" b="1" i="1" dirty="0" err="1">
                <a:solidFill>
                  <a:srgbClr val="7030A0"/>
                </a:solidFill>
                <a:latin typeface="Times New Roman" pitchFamily="18" charset="0"/>
                <a:cs typeface="Times New Roman" pitchFamily="18" charset="0"/>
              </a:rPr>
              <a:t>Đơn</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vị</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Trường</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Tiểu</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học</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Đại</a:t>
            </a:r>
            <a:r>
              <a:rPr lang="en-US" sz="2800" b="1" i="1" dirty="0">
                <a:solidFill>
                  <a:srgbClr val="7030A0"/>
                </a:solidFill>
                <a:latin typeface="Times New Roman" pitchFamily="18" charset="0"/>
                <a:cs typeface="Times New Roman" pitchFamily="18" charset="0"/>
              </a:rPr>
              <a:t> </a:t>
            </a:r>
            <a:r>
              <a:rPr lang="en-US" sz="2800" b="1" i="1" dirty="0" err="1">
                <a:solidFill>
                  <a:srgbClr val="7030A0"/>
                </a:solidFill>
                <a:latin typeface="Times New Roman" pitchFamily="18" charset="0"/>
                <a:cs typeface="Times New Roman" pitchFamily="18" charset="0"/>
              </a:rPr>
              <a:t>Bản</a:t>
            </a:r>
            <a:r>
              <a:rPr lang="en-US" sz="2800" b="1" i="1" dirty="0">
                <a:solidFill>
                  <a:srgbClr val="7030A0"/>
                </a:solidFill>
                <a:latin typeface="Times New Roman" pitchFamily="18" charset="0"/>
                <a:cs typeface="Times New Roman" pitchFamily="18" charset="0"/>
              </a:rPr>
              <a:t> II</a:t>
            </a:r>
          </a:p>
        </p:txBody>
      </p:sp>
      <p:sp>
        <p:nvSpPr>
          <p:cNvPr id="9" name="AutoShape 4" descr="TLTH - Bộ SGK Lớp 6 - Kết nối tri thức với cuộc sống - Công ty Cổ phần Đầu  tư và Phát triển Giáo dục Phương Na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0" name="AutoShape 6" descr="TLTH - Bộ SGK Lớp 6 - Kết nối tri thức với cuộc sống - Công ty Cổ phần Đầu  tư và Phát triển Giáo dục Phương Na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1" name="AutoShape 8" descr="TLTH - Bộ SGK Lớp 6 - Kết nối tri thức với cuộc sống - Công ty Cổ phần Đầu  tư và Phát triển Giáo dục Phương Nam"/>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90430"/>
            <a:ext cx="1231759" cy="894298"/>
          </a:xfrm>
          <a:prstGeom prst="rect">
            <a:avLst/>
          </a:prstGeom>
          <a:ln>
            <a:noFill/>
          </a:ln>
          <a:effectLst>
            <a:softEdge rad="112500"/>
          </a:effectLst>
        </p:spPr>
      </p:pic>
      <p:pic>
        <p:nvPicPr>
          <p:cNvPr id="2" name="Picture 1">
            <a:extLst>
              <a:ext uri="{FF2B5EF4-FFF2-40B4-BE49-F238E27FC236}">
                <a16:creationId xmlns:a16="http://schemas.microsoft.com/office/drawing/2014/main" id="{DC273B59-23E7-7163-8DC7-047D85255EF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8000" contrast="55000"/>
                    </a14:imgEffect>
                  </a14:imgLayer>
                </a14:imgProps>
              </a:ext>
              <a:ext uri="{28A0092B-C50C-407E-A947-70E740481C1C}">
                <a14:useLocalDpi xmlns:a14="http://schemas.microsoft.com/office/drawing/2010/main" val="0"/>
              </a:ext>
            </a:extLst>
          </a:blip>
          <a:stretch>
            <a:fillRect/>
          </a:stretch>
        </p:blipFill>
        <p:spPr>
          <a:xfrm>
            <a:off x="-564590" y="3748585"/>
            <a:ext cx="14565498" cy="3109415"/>
          </a:xfrm>
          <a:prstGeom prst="rect">
            <a:avLst/>
          </a:prstGeom>
        </p:spPr>
      </p:pic>
      <p:pic>
        <p:nvPicPr>
          <p:cNvPr id="4" name="Picture 6" descr="DSTARS-P">
            <a:extLst>
              <a:ext uri="{FF2B5EF4-FFF2-40B4-BE49-F238E27FC236}">
                <a16:creationId xmlns:a16="http://schemas.microsoft.com/office/drawing/2014/main" id="{FE180A91-1BC4-46E0-8899-C32C3646FD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60376" y="5933237"/>
            <a:ext cx="8782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STARS-P">
            <a:extLst>
              <a:ext uri="{FF2B5EF4-FFF2-40B4-BE49-F238E27FC236}">
                <a16:creationId xmlns:a16="http://schemas.microsoft.com/office/drawing/2014/main" id="{E83029C7-25C9-0112-D30D-967000B189D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4775" y="5288596"/>
            <a:ext cx="609600" cy="53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DSTARS-P">
            <a:extLst>
              <a:ext uri="{FF2B5EF4-FFF2-40B4-BE49-F238E27FC236}">
                <a16:creationId xmlns:a16="http://schemas.microsoft.com/office/drawing/2014/main" id="{C1CB7C40-7D6D-3415-5CCF-0F5ADC778A9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84775" y="5477235"/>
            <a:ext cx="609600" cy="53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DSTARS-P">
            <a:extLst>
              <a:ext uri="{FF2B5EF4-FFF2-40B4-BE49-F238E27FC236}">
                <a16:creationId xmlns:a16="http://schemas.microsoft.com/office/drawing/2014/main" id="{CEDC4EEF-6F1B-EEBB-76A7-0E81FCC83F7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6297172"/>
            <a:ext cx="609600" cy="53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DSTARS-P">
            <a:extLst>
              <a:ext uri="{FF2B5EF4-FFF2-40B4-BE49-F238E27FC236}">
                <a16:creationId xmlns:a16="http://schemas.microsoft.com/office/drawing/2014/main" id="{A8C02109-149F-EE11-B598-3A9F98BE3F0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87000" y="5715001"/>
            <a:ext cx="609600" cy="53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Abstract Dark Brown Blurred Lights Background">
            <a:extLst>
              <a:ext uri="{FF2B5EF4-FFF2-40B4-BE49-F238E27FC236}">
                <a16:creationId xmlns:a16="http://schemas.microsoft.com/office/drawing/2014/main" id="{5EB1DF04-AE26-D9D8-D1A5-75E256D277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Tree>
    <p:extLst>
      <p:ext uri="{BB962C8B-B14F-4D97-AF65-F5344CB8AC3E}">
        <p14:creationId xmlns:p14="http://schemas.microsoft.com/office/powerpoint/2010/main" val="39912363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316" y="832907"/>
            <a:ext cx="11691256" cy="600816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b="10305"/>
          <a:stretch/>
        </p:blipFill>
        <p:spPr>
          <a:xfrm flipH="1">
            <a:off x="6942667" y="4819102"/>
            <a:ext cx="5249333" cy="202196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971" y="4436875"/>
            <a:ext cx="3537583" cy="1931633"/>
          </a:xfrm>
          <a:prstGeom prst="rect">
            <a:avLst/>
          </a:prstGeom>
        </p:spPr>
      </p:pic>
      <p:sp>
        <p:nvSpPr>
          <p:cNvPr id="8" name="L 形 7"/>
          <p:cNvSpPr/>
          <p:nvPr/>
        </p:nvSpPr>
        <p:spPr>
          <a:xfrm flipV="1">
            <a:off x="5576856" y="1509035"/>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16" name="L 形 15"/>
          <p:cNvSpPr/>
          <p:nvPr/>
        </p:nvSpPr>
        <p:spPr>
          <a:xfrm flipH="1">
            <a:off x="10988053" y="2760959"/>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2" name="98 Karaoke Em yêu cây xanh - Melody C# - Hoàng Văn Yến - [SuSaTV]">
            <a:hlinkClick r:id="" action="ppaction://media"/>
            <a:extLst>
              <a:ext uri="{FF2B5EF4-FFF2-40B4-BE49-F238E27FC236}">
                <a16:creationId xmlns:a16="http://schemas.microsoft.com/office/drawing/2014/main" id="{3FC3D325-6C16-415F-A437-1527FAD5BDE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185" y="82804"/>
            <a:ext cx="11879101" cy="6775195"/>
          </a:xfrm>
          <a:prstGeom prst="rect">
            <a:avLst/>
          </a:prstGeom>
        </p:spPr>
      </p:pic>
    </p:spTree>
    <p:extLst>
      <p:ext uri="{BB962C8B-B14F-4D97-AF65-F5344CB8AC3E}">
        <p14:creationId xmlns:p14="http://schemas.microsoft.com/office/powerpoint/2010/main" val="1139906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9"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0-#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07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219D-2926-451A-55EC-6DEC2099885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F16410-46D1-476A-6750-363B82C62F90}"/>
              </a:ext>
            </a:extLst>
          </p:cNvPr>
          <p:cNvSpPr txBox="1"/>
          <p:nvPr/>
        </p:nvSpPr>
        <p:spPr>
          <a:xfrm>
            <a:off x="3048000" y="268092"/>
            <a:ext cx="6096000" cy="6326732"/>
          </a:xfrm>
          <a:prstGeom prst="rect">
            <a:avLst/>
          </a:prstGeom>
          <a:noFill/>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Chuyện một khu vườn nhỏ</a:t>
            </a:r>
            <a:endParaRPr kumimoji="0" lang="vi-VN"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285750" algn="just" defTabSz="914400" rtl="0" eaLnBrk="1" fontAlgn="auto" latinLnBrk="0" hangingPunct="1">
              <a:lnSpc>
                <a:spcPts val="18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Bé Thu rất khoái ra ban công ngồi với ông nội, nghe ông rủ rỉ giảng về từng loài cây.              </a:t>
            </a:r>
          </a:p>
          <a:p>
            <a:pPr marL="0" marR="0" lvl="0" indent="285750" algn="just" defTabSz="914400" rtl="0" eaLnBrk="1" fontAlgn="auto" latinLnBrk="0" hangingPunct="1">
              <a:lnSpc>
                <a:spcPts val="18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Cây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              </a:t>
            </a:r>
          </a:p>
          <a:p>
            <a:pPr marL="0" marR="0" lvl="0" indent="285750" algn="just" defTabSz="914400" rtl="0" eaLnBrk="1" fontAlgn="auto" latinLnBrk="0" hangingPunct="1">
              <a:lnSpc>
                <a:spcPts val="18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Ông ơi, đúng là có chú chim vừa đỗ ở đây bắt sâu và hót nữa ông nhỉ! </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Ông nó hiền hậu quay lại xoa đầu cả hai đứa: </a:t>
            </a:r>
          </a:p>
          <a:p>
            <a:pPr marL="0" marR="0" lvl="0" indent="0" algn="just" defTabSz="914400" rtl="0" eaLnBrk="1" fontAlgn="auto" latinLnBrk="0" hangingPunct="1">
              <a:lnSpc>
                <a:spcPts val="18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Ừ, đúng rồi! Đất lành chim đậu, có gì lạ đâu hả cháu? </a:t>
            </a:r>
          </a:p>
          <a:p>
            <a:pPr marL="0" marR="0" lvl="0" indent="0" algn="r" defTabSz="914400" rtl="0" eaLnBrk="1" fontAlgn="auto" latinLnBrk="0" hangingPunct="1">
              <a:lnSpc>
                <a:spcPts val="18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Theo </a:t>
            </a:r>
            <a:r>
              <a:rPr kumimoji="0" lang="vi-VN" sz="180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Vân Long</a:t>
            </a:r>
            <a:endParaRPr kumimoji="0" lang="vi-VN"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232231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09053A2-B49B-02B9-B3D5-A9C952F6CBD2}"/>
              </a:ext>
            </a:extLst>
          </p:cNvPr>
          <p:cNvGraphicFramePr>
            <a:graphicFrameLocks noGrp="1"/>
          </p:cNvGraphicFramePr>
          <p:nvPr>
            <p:extLst>
              <p:ext uri="{D42A27DB-BD31-4B8C-83A1-F6EECF244321}">
                <p14:modId xmlns:p14="http://schemas.microsoft.com/office/powerpoint/2010/main" val="2687825070"/>
              </p:ext>
            </p:extLst>
          </p:nvPr>
        </p:nvGraphicFramePr>
        <p:xfrm>
          <a:off x="858416" y="719667"/>
          <a:ext cx="10802643" cy="5420580"/>
        </p:xfrm>
        <a:graphic>
          <a:graphicData uri="http://schemas.openxmlformats.org/drawingml/2006/table">
            <a:tbl>
              <a:tblPr firstRow="1" bandRow="1">
                <a:tableStyleId>{5940675A-B579-460E-94D1-54222C63F5DA}</a:tableStyleId>
              </a:tblPr>
              <a:tblGrid>
                <a:gridCol w="3565995">
                  <a:extLst>
                    <a:ext uri="{9D8B030D-6E8A-4147-A177-3AD203B41FA5}">
                      <a16:colId xmlns:a16="http://schemas.microsoft.com/office/drawing/2014/main" val="3041239939"/>
                    </a:ext>
                  </a:extLst>
                </a:gridCol>
                <a:gridCol w="3618324">
                  <a:extLst>
                    <a:ext uri="{9D8B030D-6E8A-4147-A177-3AD203B41FA5}">
                      <a16:colId xmlns:a16="http://schemas.microsoft.com/office/drawing/2014/main" val="1930824530"/>
                    </a:ext>
                  </a:extLst>
                </a:gridCol>
                <a:gridCol w="3618324">
                  <a:extLst>
                    <a:ext uri="{9D8B030D-6E8A-4147-A177-3AD203B41FA5}">
                      <a16:colId xmlns:a16="http://schemas.microsoft.com/office/drawing/2014/main" val="2759011797"/>
                    </a:ext>
                  </a:extLst>
                </a:gridCol>
              </a:tblGrid>
              <a:tr h="504394">
                <a:tc>
                  <a:txBody>
                    <a:bodyPr/>
                    <a:lstStyle/>
                    <a:p>
                      <a:pPr algn="ctr"/>
                      <a:r>
                        <a:rPr lang="vi-VN" sz="3000" b="1" dirty="0">
                          <a:solidFill>
                            <a:srgbClr val="FF0000"/>
                          </a:solidFill>
                          <a:latin typeface="+mj-lt"/>
                        </a:rPr>
                        <a:t>Tên chuyện</a:t>
                      </a:r>
                      <a:endParaRPr lang="en-US" sz="3000" b="1" dirty="0">
                        <a:solidFill>
                          <a:srgbClr val="FF0000"/>
                        </a:solidFill>
                        <a:latin typeface="+mj-lt"/>
                      </a:endParaRPr>
                    </a:p>
                  </a:txBody>
                  <a:tcPr/>
                </a:tc>
                <a:tc>
                  <a:txBody>
                    <a:bodyPr/>
                    <a:lstStyle/>
                    <a:p>
                      <a:pPr algn="ctr"/>
                      <a:r>
                        <a:rPr lang="vi-VN" sz="3000" b="1" dirty="0">
                          <a:solidFill>
                            <a:srgbClr val="FF0000"/>
                          </a:solidFill>
                          <a:latin typeface="+mj-lt"/>
                        </a:rPr>
                        <a:t>Tác giả</a:t>
                      </a:r>
                      <a:endParaRPr lang="en-US" sz="3000" b="1" dirty="0">
                        <a:solidFill>
                          <a:srgbClr val="FF0000"/>
                        </a:solidFill>
                        <a:latin typeface="+mj-lt"/>
                      </a:endParaRPr>
                    </a:p>
                  </a:txBody>
                  <a:tcPr/>
                </a:tc>
                <a:tc>
                  <a:txBody>
                    <a:bodyPr/>
                    <a:lstStyle/>
                    <a:p>
                      <a:pPr algn="ctr"/>
                      <a:r>
                        <a:rPr lang="vi-VN" sz="3000" b="1" dirty="0">
                          <a:solidFill>
                            <a:srgbClr val="FF0000"/>
                          </a:solidFill>
                          <a:latin typeface="+mj-lt"/>
                        </a:rPr>
                        <a:t>Điều thú vị</a:t>
                      </a:r>
                      <a:endParaRPr lang="en-US" sz="3000" b="1" dirty="0">
                        <a:solidFill>
                          <a:srgbClr val="FF0000"/>
                        </a:solidFill>
                        <a:latin typeface="+mj-lt"/>
                      </a:endParaRPr>
                    </a:p>
                  </a:txBody>
                  <a:tcPr/>
                </a:tc>
                <a:extLst>
                  <a:ext uri="{0D108BD9-81ED-4DB2-BD59-A6C34878D82A}">
                    <a16:rowId xmlns:a16="http://schemas.microsoft.com/office/drawing/2014/main" val="4014601306"/>
                  </a:ext>
                </a:extLst>
              </a:tr>
              <a:tr h="4871940">
                <a:tc>
                  <a:txBody>
                    <a:bodyPr/>
                    <a:lstStyle/>
                    <a:p>
                      <a:pPr algn="ctr">
                        <a:lnSpc>
                          <a:spcPct val="150000"/>
                        </a:lnSpc>
                        <a:spcAft>
                          <a:spcPts val="0"/>
                        </a:spcAft>
                      </a:pPr>
                      <a:r>
                        <a:rPr lang="vi-VN" sz="1800" kern="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50000"/>
                        </a:lnSpc>
                        <a:spcAft>
                          <a:spcPts val="0"/>
                        </a:spcAft>
                      </a:pPr>
                      <a:r>
                        <a:rPr lang="pt-BR" sz="1800" kern="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1800" kern="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vi-VN" dirty="0"/>
                    </a:p>
                  </a:txBody>
                  <a:tcPr/>
                </a:tc>
                <a:tc>
                  <a:txBody>
                    <a:bodyPr/>
                    <a:lstStyle/>
                    <a:p>
                      <a:pPr algn="just">
                        <a:lnSpc>
                          <a:spcPct val="150000"/>
                        </a:lnSpc>
                        <a:spcAft>
                          <a:spcPts val="0"/>
                        </a:spcAft>
                      </a:pPr>
                      <a:r>
                        <a:rPr lang="pt-BR" sz="1800" kern="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1800" kern="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03049650"/>
                  </a:ext>
                </a:extLst>
              </a:tr>
            </a:tbl>
          </a:graphicData>
        </a:graphic>
      </p:graphicFrame>
    </p:spTree>
    <p:extLst>
      <p:ext uri="{BB962C8B-B14F-4D97-AF65-F5344CB8AC3E}">
        <p14:creationId xmlns:p14="http://schemas.microsoft.com/office/powerpoint/2010/main" val="9217902"/>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09053A2-B49B-02B9-B3D5-A9C952F6CBD2}"/>
              </a:ext>
            </a:extLst>
          </p:cNvPr>
          <p:cNvGraphicFramePr>
            <a:graphicFrameLocks noGrp="1"/>
          </p:cNvGraphicFramePr>
          <p:nvPr>
            <p:extLst>
              <p:ext uri="{D42A27DB-BD31-4B8C-83A1-F6EECF244321}">
                <p14:modId xmlns:p14="http://schemas.microsoft.com/office/powerpoint/2010/main" val="1820407580"/>
              </p:ext>
            </p:extLst>
          </p:nvPr>
        </p:nvGraphicFramePr>
        <p:xfrm>
          <a:off x="858416" y="719667"/>
          <a:ext cx="10802643" cy="5420580"/>
        </p:xfrm>
        <a:graphic>
          <a:graphicData uri="http://schemas.openxmlformats.org/drawingml/2006/table">
            <a:tbl>
              <a:tblPr firstRow="1" bandRow="1">
                <a:tableStyleId>{5940675A-B579-460E-94D1-54222C63F5DA}</a:tableStyleId>
              </a:tblPr>
              <a:tblGrid>
                <a:gridCol w="3565995">
                  <a:extLst>
                    <a:ext uri="{9D8B030D-6E8A-4147-A177-3AD203B41FA5}">
                      <a16:colId xmlns:a16="http://schemas.microsoft.com/office/drawing/2014/main" val="3041239939"/>
                    </a:ext>
                  </a:extLst>
                </a:gridCol>
                <a:gridCol w="3618324">
                  <a:extLst>
                    <a:ext uri="{9D8B030D-6E8A-4147-A177-3AD203B41FA5}">
                      <a16:colId xmlns:a16="http://schemas.microsoft.com/office/drawing/2014/main" val="1930824530"/>
                    </a:ext>
                  </a:extLst>
                </a:gridCol>
                <a:gridCol w="3618324">
                  <a:extLst>
                    <a:ext uri="{9D8B030D-6E8A-4147-A177-3AD203B41FA5}">
                      <a16:colId xmlns:a16="http://schemas.microsoft.com/office/drawing/2014/main" val="2759011797"/>
                    </a:ext>
                  </a:extLst>
                </a:gridCol>
              </a:tblGrid>
              <a:tr h="504394">
                <a:tc>
                  <a:txBody>
                    <a:bodyPr/>
                    <a:lstStyle/>
                    <a:p>
                      <a:pPr algn="ctr"/>
                      <a:r>
                        <a:rPr lang="vi-VN" sz="3000" b="1" dirty="0">
                          <a:solidFill>
                            <a:srgbClr val="FF0000"/>
                          </a:solidFill>
                          <a:latin typeface="+mj-lt"/>
                        </a:rPr>
                        <a:t>Tên chuyện</a:t>
                      </a:r>
                      <a:endParaRPr lang="en-US" sz="3000" b="1" dirty="0">
                        <a:solidFill>
                          <a:srgbClr val="FF0000"/>
                        </a:solidFill>
                        <a:latin typeface="+mj-lt"/>
                      </a:endParaRPr>
                    </a:p>
                  </a:txBody>
                  <a:tcPr/>
                </a:tc>
                <a:tc>
                  <a:txBody>
                    <a:bodyPr/>
                    <a:lstStyle/>
                    <a:p>
                      <a:pPr algn="ctr"/>
                      <a:r>
                        <a:rPr lang="vi-VN" sz="3000" b="1" dirty="0">
                          <a:solidFill>
                            <a:srgbClr val="FF0000"/>
                          </a:solidFill>
                          <a:latin typeface="+mj-lt"/>
                        </a:rPr>
                        <a:t>Tác giả</a:t>
                      </a:r>
                      <a:endParaRPr lang="en-US" sz="3000" b="1" dirty="0">
                        <a:solidFill>
                          <a:srgbClr val="FF0000"/>
                        </a:solidFill>
                        <a:latin typeface="+mj-lt"/>
                      </a:endParaRPr>
                    </a:p>
                  </a:txBody>
                  <a:tcPr/>
                </a:tc>
                <a:tc>
                  <a:txBody>
                    <a:bodyPr/>
                    <a:lstStyle/>
                    <a:p>
                      <a:pPr algn="ctr"/>
                      <a:r>
                        <a:rPr lang="vi-VN" sz="3000" b="1" dirty="0">
                          <a:solidFill>
                            <a:srgbClr val="FF0000"/>
                          </a:solidFill>
                          <a:latin typeface="+mj-lt"/>
                        </a:rPr>
                        <a:t>Điều thú vị</a:t>
                      </a:r>
                      <a:endParaRPr lang="en-US" sz="3000" b="1" dirty="0">
                        <a:solidFill>
                          <a:srgbClr val="FF0000"/>
                        </a:solidFill>
                        <a:latin typeface="+mj-lt"/>
                      </a:endParaRPr>
                    </a:p>
                  </a:txBody>
                  <a:tcPr/>
                </a:tc>
                <a:extLst>
                  <a:ext uri="{0D108BD9-81ED-4DB2-BD59-A6C34878D82A}">
                    <a16:rowId xmlns:a16="http://schemas.microsoft.com/office/drawing/2014/main" val="4014601306"/>
                  </a:ext>
                </a:extLst>
              </a:tr>
              <a:tr h="4871940">
                <a:tc>
                  <a:txBody>
                    <a:bodyPr/>
                    <a:lstStyle/>
                    <a:p>
                      <a:pPr algn="ctr">
                        <a:lnSpc>
                          <a:spcPct val="150000"/>
                        </a:lnSpc>
                        <a:spcAft>
                          <a:spcPts val="0"/>
                        </a:spcAft>
                      </a:pPr>
                      <a:r>
                        <a:rPr lang="vi-VN" sz="1800" kern="0" dirty="0">
                          <a:effectLst/>
                          <a:latin typeface="Times New Roman" panose="02020603050405020304" pitchFamily="18" charset="0"/>
                          <a:ea typeface="Calibri" panose="020F0502020204030204" pitchFamily="34" charset="0"/>
                          <a:cs typeface="Times New Roman" panose="02020603050405020304" pitchFamily="18" charset="0"/>
                        </a:rPr>
                        <a:t>Chuyện một khu vườn nhỏ </a:t>
                      </a:r>
                    </a:p>
                    <a:p>
                      <a:pPr algn="ctr">
                        <a:lnSpc>
                          <a:spcPct val="150000"/>
                        </a:lnSpc>
                        <a:spcAft>
                          <a:spcPts val="0"/>
                        </a:spcAft>
                      </a:pPr>
                      <a:r>
                        <a:rPr lang="pt-BR" sz="1800" kern="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1800" kern="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Vân Long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vi-VN" dirty="0"/>
                    </a:p>
                  </a:txBody>
                  <a:tcPr/>
                </a:tc>
                <a:tc>
                  <a:txBody>
                    <a:bodyPr/>
                    <a:lstStyle/>
                    <a:p>
                      <a:pPr algn="just">
                        <a:lnSpc>
                          <a:spcPct val="150000"/>
                        </a:lnSpc>
                        <a:spcAft>
                          <a:spcPts val="0"/>
                        </a:spcAft>
                      </a:pPr>
                      <a:r>
                        <a:rPr lang="pt-BR" sz="1800" kern="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1800" kern="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03049650"/>
                  </a:ext>
                </a:extLst>
              </a:tr>
            </a:tbl>
          </a:graphicData>
        </a:graphic>
      </p:graphicFrame>
    </p:spTree>
    <p:extLst>
      <p:ext uri="{BB962C8B-B14F-4D97-AF65-F5344CB8AC3E}">
        <p14:creationId xmlns:p14="http://schemas.microsoft.com/office/powerpoint/2010/main" val="184092648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3356280-C287-FBD1-F0D6-6C85F8123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2110" y="-12700"/>
            <a:ext cx="14648189" cy="6870700"/>
          </a:xfrm>
          <a:prstGeom prst="rect">
            <a:avLst/>
          </a:prstGeom>
        </p:spPr>
      </p:pic>
      <p:sp>
        <p:nvSpPr>
          <p:cNvPr id="33" name="Rounded Rectangle 1">
            <a:extLst>
              <a:ext uri="{FF2B5EF4-FFF2-40B4-BE49-F238E27FC236}">
                <a16:creationId xmlns:a16="http://schemas.microsoft.com/office/drawing/2014/main" id="{7C8DA8A0-A3DA-BAF2-710D-62C0EA12A9A9}"/>
              </a:ext>
            </a:extLst>
          </p:cNvPr>
          <p:cNvSpPr/>
          <p:nvPr/>
        </p:nvSpPr>
        <p:spPr>
          <a:xfrm>
            <a:off x="1478280" y="1280161"/>
            <a:ext cx="9829800" cy="5273040"/>
          </a:xfrm>
          <a:prstGeom prst="roundRect">
            <a:avLst/>
          </a:prstGeom>
          <a:solidFill>
            <a:sysClr val="window" lastClr="FFFFFF">
              <a:alpha val="88000"/>
            </a:sysClr>
          </a:solidFill>
          <a:ln w="57150">
            <a:solidFill>
              <a:srgbClr val="00B050"/>
            </a:solidFill>
          </a:ln>
          <a:effectLst/>
        </p:spPr>
        <p:txBody>
          <a:bodyPr rtlCol="0" anchor="ctr"/>
          <a:lstStyle/>
          <a:p>
            <a:pPr lvl="0">
              <a:lnSpc>
                <a:spcPct val="150000"/>
              </a:lnSpc>
              <a:defRPr/>
            </a:pPr>
            <a:br>
              <a:rPr lang="en-US" sz="40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kumimoji="0" lang="en-US" sz="43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91842F5E-AED5-615F-CA67-189C49AE9AE5}"/>
              </a:ext>
            </a:extLst>
          </p:cNvPr>
          <p:cNvSpPr txBox="1"/>
          <p:nvPr/>
        </p:nvSpPr>
        <p:spPr>
          <a:xfrm flipH="1">
            <a:off x="2499360" y="419875"/>
            <a:ext cx="7833360" cy="784830"/>
          </a:xfrm>
          <a:prstGeom prst="rect">
            <a:avLst/>
          </a:prstGeom>
          <a:noFill/>
        </p:spPr>
        <p:txBody>
          <a:bodyPr wrap="square" rtlCol="0">
            <a:spAutoFit/>
          </a:bodyPr>
          <a:lstStyle/>
          <a:p>
            <a:pPr algn="ctr">
              <a:defRPr/>
            </a:pPr>
            <a:r>
              <a:rPr lang="vi-VN" sz="4500" b="1" dirty="0">
                <a:solidFill>
                  <a:srgbClr val="FF0000"/>
                </a:solidFill>
                <a:latin typeface="Times New Roman" panose="02020603050405020304" pitchFamily="18" charset="0"/>
                <a:cs typeface="Times New Roman" panose="02020603050405020304" pitchFamily="18" charset="0"/>
              </a:rPr>
              <a:t>Nhiệm vụ</a:t>
            </a:r>
            <a:endParaRPr lang="en-US" sz="45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1F0E70C-1D1A-95B8-D4F1-26B298DDB3C2}"/>
              </a:ext>
            </a:extLst>
          </p:cNvPr>
          <p:cNvSpPr txBox="1"/>
          <p:nvPr/>
        </p:nvSpPr>
        <p:spPr>
          <a:xfrm flipH="1">
            <a:off x="1987940" y="2083388"/>
            <a:ext cx="9095391" cy="3675045"/>
          </a:xfrm>
          <a:prstGeom prst="rect">
            <a:avLst/>
          </a:prstGeom>
          <a:noFill/>
        </p:spPr>
        <p:txBody>
          <a:bodyPr wrap="square" rtlCol="0">
            <a:spAutoFit/>
          </a:bodyPr>
          <a:lstStyle/>
          <a:p>
            <a:pPr marL="571500" indent="-571500">
              <a:lnSpc>
                <a:spcPct val="150000"/>
              </a:lnSpc>
              <a:buFontTx/>
              <a:buChar char="-"/>
              <a:defRPr/>
            </a:pPr>
            <a:r>
              <a:rPr lang="vi-VN" sz="4000" kern="0" dirty="0">
                <a:latin typeface="Times New Roman" panose="02020603050405020304" pitchFamily="18" charset="0"/>
                <a:ea typeface="Calibri" panose="020F0502020204030204" pitchFamily="34" charset="0"/>
              </a:rPr>
              <a:t>Câu chuyện em đã đọc có tên là gì.</a:t>
            </a:r>
          </a:p>
          <a:p>
            <a:pPr marL="571500" indent="-571500">
              <a:lnSpc>
                <a:spcPct val="150000"/>
              </a:lnSpc>
              <a:buFontTx/>
              <a:buChar char="-"/>
              <a:defRPr/>
            </a:pPr>
            <a:r>
              <a:rPr lang="vi-VN" sz="4000" kern="0" dirty="0">
                <a:latin typeface="Times New Roman" panose="02020603050405020304" pitchFamily="18" charset="0"/>
                <a:ea typeface="Calibri" panose="020F0502020204030204" pitchFamily="34" charset="0"/>
              </a:rPr>
              <a:t>Chi tiết/ sự việc thú vị nhất trong câu chuyện đã đọc?</a:t>
            </a:r>
          </a:p>
          <a:p>
            <a:pPr marL="571500" lvl="0" indent="-571500" algn="just">
              <a:lnSpc>
                <a:spcPct val="150000"/>
              </a:lnSpc>
              <a:spcAft>
                <a:spcPts val="800"/>
              </a:spcAft>
              <a:buFontTx/>
              <a:buChar char="-"/>
            </a:pPr>
            <a:r>
              <a:rPr lang="vi-VN" sz="4000" kern="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 sao em coi điều đó là thú vị nhất?</a:t>
            </a:r>
            <a:endParaRPr lang="en-US" sz="40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1161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AutoShape 4" descr="TLTH - Bộ SGK Lớp 6 - Kết nối tri thức với cuộc sống - Công ty Cổ phần Đầu  tư và Phát triển Giáo dục Phương Na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6" descr="TLTH - Bộ SGK Lớp 6 - Kết nối tri thức với cuộc sống - Công ty Cổ phần Đầu  tư và Phát triển Giáo dục Phương Na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8" descr="TLTH - Bộ SGK Lớp 6 - Kết nối tri thức với cuộc sống - Công ty Cổ phần Đầu  tư và Phát triển Giáo dục Phương Nam"/>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2" name="Picture 8" descr="Rose fresh flowers frame (631366)">
            <a:extLst>
              <a:ext uri="{FF2B5EF4-FFF2-40B4-BE49-F238E27FC236}">
                <a16:creationId xmlns:a16="http://schemas.microsoft.com/office/drawing/2014/main" id="{96FF164D-36E6-7612-938F-1D52BCB0A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92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3DCB77F-A753-39E6-1346-162CC752CBE4}"/>
              </a:ext>
            </a:extLst>
          </p:cNvPr>
          <p:cNvSpPr/>
          <p:nvPr/>
        </p:nvSpPr>
        <p:spPr>
          <a:xfrm>
            <a:off x="2309138" y="3124200"/>
            <a:ext cx="7986417" cy="7848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0">
                  <a:solidFill>
                    <a:srgbClr val="C00000"/>
                  </a:solidFill>
                </a:ln>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XIN TRÂN TRỌNG CẢM ƠN!</a:t>
            </a:r>
            <a:endParaRPr kumimoji="0" lang="en-US" sz="4500" b="1" i="0" u="none" strike="noStrike" kern="1200" cap="none" spc="0" normalizeH="0" baseline="0" noProof="0" dirty="0">
              <a:ln w="0">
                <a:solidFill>
                  <a:srgbClr val="C00000"/>
                </a:solidFill>
              </a:ln>
              <a:solidFill>
                <a:srgbClr val="FF0000"/>
              </a:solidFill>
              <a:effectLst>
                <a:reflection blurRad="6350" stA="53000" endA="300" endPos="35500" dir="5400000" sy="-90000" algn="bl" rotWithShape="0"/>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2F66CBE-D681-F762-D28D-039D84EC3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81035" flipH="1">
            <a:off x="9898983" y="1928858"/>
            <a:ext cx="1622084" cy="1816524"/>
          </a:xfrm>
          <a:prstGeom prst="rect">
            <a:avLst/>
          </a:prstGeom>
        </p:spPr>
      </p:pic>
      <p:pic>
        <p:nvPicPr>
          <p:cNvPr id="4" name="Picture 3">
            <a:extLst>
              <a:ext uri="{FF2B5EF4-FFF2-40B4-BE49-F238E27FC236}">
                <a16:creationId xmlns:a16="http://schemas.microsoft.com/office/drawing/2014/main" id="{12C8AF74-7D6E-5685-8582-537A4C4BE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79039">
            <a:off x="5057250" y="4710732"/>
            <a:ext cx="1925311" cy="1802091"/>
          </a:xfrm>
          <a:prstGeom prst="rect">
            <a:avLst/>
          </a:prstGeom>
        </p:spPr>
      </p:pic>
      <p:pic>
        <p:nvPicPr>
          <p:cNvPr id="8" name="Picture 7">
            <a:extLst>
              <a:ext uri="{FF2B5EF4-FFF2-40B4-BE49-F238E27FC236}">
                <a16:creationId xmlns:a16="http://schemas.microsoft.com/office/drawing/2014/main" id="{D3F52D07-4102-3E8E-B7AB-3FD7F7B7D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7337" flipH="1">
            <a:off x="3135125" y="106361"/>
            <a:ext cx="1231073" cy="1337332"/>
          </a:xfrm>
          <a:prstGeom prst="rect">
            <a:avLst/>
          </a:prstGeom>
        </p:spPr>
      </p:pic>
    </p:spTree>
    <p:extLst>
      <p:ext uri="{BB962C8B-B14F-4D97-AF65-F5344CB8AC3E}">
        <p14:creationId xmlns:p14="http://schemas.microsoft.com/office/powerpoint/2010/main" val="2027332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TotalTime>
  <Words>491</Words>
  <Application>Microsoft Office PowerPoint</Application>
  <PresentationFormat>Widescreen</PresentationFormat>
  <Paragraphs>53</Paragraphs>
  <Slides>7</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vt:i4>
      </vt:variant>
    </vt:vector>
  </HeadingPairs>
  <TitlesOfParts>
    <vt:vector size="17" baseType="lpstr">
      <vt:lpstr>等线</vt:lpstr>
      <vt:lpstr>微软雅黑</vt:lpstr>
      <vt:lpstr>Arial</vt:lpstr>
      <vt:lpstr>Calibri</vt:lpstr>
      <vt:lpstr>Calibri Light</vt:lpstr>
      <vt:lpstr>Open Sans</vt:lpstr>
      <vt:lpstr>Times New Roman</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Hai</dc:creator>
  <cp:lastModifiedBy>Administrator</cp:lastModifiedBy>
  <cp:revision>76</cp:revision>
  <dcterms:created xsi:type="dcterms:W3CDTF">2024-10-13T15:58:09Z</dcterms:created>
  <dcterms:modified xsi:type="dcterms:W3CDTF">2025-02-14T14:07:58Z</dcterms:modified>
</cp:coreProperties>
</file>