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37" r:id="rId2"/>
  </p:sldMasterIdLst>
  <p:notesMasterIdLst>
    <p:notesMasterId r:id="rId16"/>
  </p:notesMasterIdLst>
  <p:sldIdLst>
    <p:sldId id="257" r:id="rId3"/>
    <p:sldId id="258" r:id="rId4"/>
    <p:sldId id="284" r:id="rId5"/>
    <p:sldId id="261" r:id="rId6"/>
    <p:sldId id="285" r:id="rId7"/>
    <p:sldId id="286" r:id="rId8"/>
    <p:sldId id="262" r:id="rId9"/>
    <p:sldId id="281" r:id="rId10"/>
    <p:sldId id="282" r:id="rId11"/>
    <p:sldId id="283" r:id="rId12"/>
    <p:sldId id="270" r:id="rId13"/>
    <p:sldId id="271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46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0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182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0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7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7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E5BCC-CE28-4599-989B-4A60B361DB2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5E427-F4AF-4364-9F63-EA7B295F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GIF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5.jpe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GIF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microsoft.com/office/2007/relationships/hdphoto" Target="../media/hdphoto12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-435429" y="102370"/>
            <a:ext cx="115736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2B </a:t>
            </a:r>
            <a:endParaRPr kumimoji="0" lang="en-US" altLang="zh-CN" sz="4000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1028" name="Picture 4" descr="Toán 2 - Tập 1 - Bộ  Kết Nố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9989" y="1425810"/>
            <a:ext cx="7001690" cy="54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632980" y="1549515"/>
            <a:ext cx="3368040" cy="1400810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14 - 4 - 3 = 7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14 - 7 = 7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453255" y="1549515"/>
            <a:ext cx="3368040" cy="1400810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12 - 2 - 6 = 4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12 - 8 = 4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8334491" y="1549515"/>
            <a:ext cx="3368040" cy="1400810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16 - 6 - 3 = 7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16 - 9 = 7</a:t>
            </a:r>
          </a:p>
        </p:txBody>
      </p:sp>
    </p:spTree>
    <p:extLst>
      <p:ext uri="{BB962C8B-B14F-4D97-AF65-F5344CB8AC3E}">
        <p14:creationId xmlns:p14="http://schemas.microsoft.com/office/powerpoint/2010/main" val="37827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1" y="149224"/>
            <a:ext cx="11240654" cy="670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10132330" y="5123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10139249" y="5010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10105772" y="52979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10094206" y="5123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10132330" y="51902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10119234" y="505137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10132330" y="522557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10139249" y="49846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10115780" y="49846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10100086" y="533405"/>
            <a:ext cx="1295400" cy="120808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9396865" y="77980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5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5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24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271" y="1421328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10357207" y="40404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0375609" y="5966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5" name="Oval 15"/>
          <p:cNvSpPr>
            <a:spLocks noChangeArrowheads="1"/>
          </p:cNvSpPr>
          <p:nvPr/>
        </p:nvSpPr>
        <p:spPr bwMode="auto">
          <a:xfrm>
            <a:off x="10370998" y="50036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10370998" y="51779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7" name="Oval 17"/>
          <p:cNvSpPr>
            <a:spLocks noChangeArrowheads="1"/>
          </p:cNvSpPr>
          <p:nvPr/>
        </p:nvSpPr>
        <p:spPr bwMode="auto">
          <a:xfrm>
            <a:off x="10375609" y="5966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10370998" y="28389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0342623" y="3627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0355860" y="5090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0358268" y="22369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0356921" y="60400"/>
            <a:ext cx="1295400" cy="12617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9634738" y="1453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5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5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5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>
                <a:solidFill>
                  <a:srgbClr val="FFFFFF"/>
                </a:solidFill>
                <a:sym typeface="+mn-ea"/>
              </a:rPr>
              <a:t>13 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10340351" y="246212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10354742" y="23333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10340351" y="23333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10347547" y="23977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10341353" y="25909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10334234" y="220454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10347547" y="23333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36" name="Oval 20"/>
          <p:cNvSpPr>
            <a:spLocks noChangeArrowheads="1"/>
          </p:cNvSpPr>
          <p:nvPr/>
        </p:nvSpPr>
        <p:spPr bwMode="auto">
          <a:xfrm>
            <a:off x="10361937" y="230446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37" name="Oval 21"/>
          <p:cNvSpPr>
            <a:spLocks noChangeArrowheads="1"/>
          </p:cNvSpPr>
          <p:nvPr/>
        </p:nvSpPr>
        <p:spPr bwMode="auto">
          <a:xfrm>
            <a:off x="10341353" y="20757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10334157" y="254193"/>
            <a:ext cx="1295400" cy="120808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9594559" y="401036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5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5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5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38" grpId="0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60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2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016" y="999922"/>
            <a:ext cx="2862944" cy="1325563"/>
          </a:xfrm>
        </p:spPr>
        <p:txBody>
          <a:bodyPr/>
          <a:lstStyle/>
          <a:p>
            <a:r>
              <a:rPr lang="en-US" dirty="0"/>
              <a:t>14 – 4 – 3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0386" y="1292304"/>
            <a:ext cx="28087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= 10 – 3 = 7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936" y="1940764"/>
            <a:ext cx="286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14 – 7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0386" y="2233146"/>
            <a:ext cx="878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=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2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183</Words>
  <Application>Microsoft Office PowerPoint</Application>
  <PresentationFormat>Widescreen</PresentationFormat>
  <Paragraphs>69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SimSun</vt:lpstr>
      <vt:lpstr>SimSun</vt:lpstr>
      <vt:lpstr>.VnArial</vt:lpstr>
      <vt:lpstr>Arial</vt:lpstr>
      <vt:lpstr>Calibri</vt:lpstr>
      <vt:lpstr>Calibri Light</vt:lpstr>
      <vt:lpstr>Times New Roman</vt:lpstr>
      <vt:lpstr>字魂17号-萌趣果冻体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– 4 – 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23</cp:revision>
  <dcterms:created xsi:type="dcterms:W3CDTF">2021-05-12T04:39:00Z</dcterms:created>
  <dcterms:modified xsi:type="dcterms:W3CDTF">2024-04-05T22:40:14Z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