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4" r:id="rId3"/>
  </p:sldMasterIdLst>
  <p:notesMasterIdLst>
    <p:notesMasterId r:id="rId13"/>
  </p:notesMasterIdLst>
  <p:sldIdLst>
    <p:sldId id="554" r:id="rId4"/>
    <p:sldId id="482" r:id="rId5"/>
    <p:sldId id="535" r:id="rId6"/>
    <p:sldId id="555" r:id="rId7"/>
    <p:sldId id="539" r:id="rId8"/>
    <p:sldId id="547" r:id="rId9"/>
    <p:sldId id="300" r:id="rId10"/>
    <p:sldId id="54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3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5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06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26" Type="http://schemas.openxmlformats.org/officeDocument/2006/relationships/image" Target="../media/image22.gif"/><Relationship Id="rId3" Type="http://schemas.openxmlformats.org/officeDocument/2006/relationships/image" Target="../media/image9.png"/><Relationship Id="rId21" Type="http://schemas.microsoft.com/office/2007/relationships/hdphoto" Target="../media/hdphoto8.wdp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7.gif"/><Relationship Id="rId25" Type="http://schemas.microsoft.com/office/2007/relationships/hdphoto" Target="../media/hdphoto10.wdp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20" Type="http://schemas.openxmlformats.org/officeDocument/2006/relationships/image" Target="../media/image19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13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2.gif"/><Relationship Id="rId14" Type="http://schemas.openxmlformats.org/officeDocument/2006/relationships/image" Target="../media/image15.gif"/><Relationship Id="rId22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2971800"/>
            <a:ext cx="7538484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6817" y="282292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4941" y="3081159"/>
            <a:ext cx="687515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650" y="2933054"/>
            <a:ext cx="990600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137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9C64E-C907-4B53-BD65-68EF1026C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12" y="1988288"/>
            <a:ext cx="7817588" cy="24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74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3. Chọn a hoặc b</a:t>
            </a:r>
            <a:br>
              <a:rPr lang="en-US"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75640" y="750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x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95650" y="1968500"/>
            <a:ext cx="7496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Giữa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mượt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chùm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chuông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quê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42685" y="2169336"/>
            <a:ext cx="281500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16" y="3452138"/>
            <a:ext cx="319361" cy="477807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4FCDEB62-A5BA-4570-8F76-6ECE9047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10" y="4110702"/>
            <a:ext cx="319361" cy="4778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Kết quả hình ảnh cho quả r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18" y="822036"/>
            <a:ext cx="8783782" cy="5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67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25220" y="1968500"/>
            <a:ext cx="1051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trèo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5288" y="2150428"/>
            <a:ext cx="347374" cy="523240"/>
          </a:xfrm>
          <a:prstGeom prst="rect">
            <a:avLst/>
          </a:prstGeom>
        </p:spPr>
      </p:pic>
      <p:pic>
        <p:nvPicPr>
          <p:cNvPr id="10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10" y="2673668"/>
            <a:ext cx="342073" cy="6146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4" descr="Vector thiên nhiên cầu vồng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711200"/>
            <a:ext cx="10584873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7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2B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141</Words>
  <Application>Microsoft Office PowerPoint</Application>
  <PresentationFormat>Widescreen</PresentationFormat>
  <Paragraphs>25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2_Office Theme</vt:lpstr>
      <vt:lpstr>6_Office Theme</vt:lpstr>
      <vt:lpstr>1_Office 主题​​</vt:lpstr>
      <vt:lpstr>PowerPoint Presentation</vt:lpstr>
      <vt:lpstr>PowerPoint Presentation</vt:lpstr>
      <vt:lpstr>2. Dựa vào tranh, viết từ ngữ có tiếng bắt đầu bằng g hoặc gh</vt:lpstr>
      <vt:lpstr>PowerPoint Presentation</vt:lpstr>
      <vt:lpstr>3. Chọn a hoặc b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Admin</cp:lastModifiedBy>
  <cp:revision>21</cp:revision>
  <dcterms:created xsi:type="dcterms:W3CDTF">2021-05-23T13:34:17Z</dcterms:created>
  <dcterms:modified xsi:type="dcterms:W3CDTF">2022-10-12T13:14:51Z</dcterms:modified>
</cp:coreProperties>
</file>