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83" r:id="rId2"/>
    <p:sldId id="285" r:id="rId3"/>
    <p:sldId id="286" r:id="rId4"/>
    <p:sldId id="261" r:id="rId5"/>
    <p:sldId id="256" r:id="rId6"/>
    <p:sldId id="257" r:id="rId7"/>
    <p:sldId id="287" r:id="rId8"/>
    <p:sldId id="288" r:id="rId9"/>
    <p:sldId id="295" r:id="rId10"/>
    <p:sldId id="260" r:id="rId11"/>
    <p:sldId id="263" r:id="rId12"/>
    <p:sldId id="28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Cookie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74q0Ms1x1/i6GiEaXfhV7ci2J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6496A3-E4EB-4305-A1DD-AE22991BD5B0}">
  <a:tblStyle styleId="{846496A3-E4EB-4305-A1DD-AE22991BD5B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58" y="-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Google Shape;26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6" name="Google Shape;26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412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597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" name="Google Shape;248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249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0" name="Google Shape;25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4" name="Google Shape;254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256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7" name="Google Shape;257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0" name="Google Shape;260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262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3" name="Google Shape;26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65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" name="Google Shape;266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8" name="Google Shape;318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19" name="Google Shape;319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2" name="Google Shape;322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3" name="Google Shape;333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38" name="Google Shape;338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29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1" name="Google Shape;341;p29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42;p29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3" name="Google Shape;343;p29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9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9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9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9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9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9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9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9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9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9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9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9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9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9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9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9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9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9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9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9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9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9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9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9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9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9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9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9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9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9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9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9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9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9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9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9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9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9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9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9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9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9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9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9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9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9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9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9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29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9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42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4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6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6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6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6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6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6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6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6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6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6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6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6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6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6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6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6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6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6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6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6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6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6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6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6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6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6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6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6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6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6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6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6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6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6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6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6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6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6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6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6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6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6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6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6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6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6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6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6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6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6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6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6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6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6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6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6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6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6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6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6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6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6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6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6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92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952693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8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95" name="Google Shape;595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97" name="Google Shape;59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01" name="Google Shape;601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04" name="Google Shape;604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07" name="Google Shape;607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9" name="Google Shape;609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10" name="Google Shape;61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" name="Google Shape;612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13" name="Google Shape;61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5" name="Google Shape;615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66" name="Google Shape;666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708" name="Google Shape;708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711" name="Google Shape;711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722" name="Google Shape;722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727" name="Google Shape;727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6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6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6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6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6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6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6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6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6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6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6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6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6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6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6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6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6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6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6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6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6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6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6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6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6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6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6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6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6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6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6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6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6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6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6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6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6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6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6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6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6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6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6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6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6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6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6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6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6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6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6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6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6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6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6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6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6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6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6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6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6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6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6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6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6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6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6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6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6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6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6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6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6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6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7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7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7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7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7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7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7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7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7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7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7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7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7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7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7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7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7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7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7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7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7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7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7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7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7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7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7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7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7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7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7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7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7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7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7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7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7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7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7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7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7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7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7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7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7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7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7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7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7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7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7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7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7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7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7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7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7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7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7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7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8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8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8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9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9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4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4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4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40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40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0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0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0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0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0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0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0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0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0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0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0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0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0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0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0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0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0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0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0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0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0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0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0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0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0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0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0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0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0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0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4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4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4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4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4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4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40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40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4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6.jpe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GIF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27.jpeg"/><Relationship Id="rId9" Type="http://schemas.microsoft.com/office/2007/relationships/hdphoto" Target="../media/hdphoto10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-435429" y="102370"/>
            <a:ext cx="115736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2A </a:t>
            </a:r>
            <a:endParaRPr kumimoji="0" lang="en-US" altLang="zh-CN" sz="4000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9CB2-E266-4846-9774-279E17137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608" y="1825625"/>
            <a:ext cx="5169159" cy="4351338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5" name="Picture 4" descr="Sách giáo khoa Toán lớp 2 - Tập 2 (Kết nối tri thức với cuộc sống) 1">
            <a:extLst>
              <a:ext uri="{FF2B5EF4-FFF2-40B4-BE49-F238E27FC236}">
                <a16:creationId xmlns:a16="http://schemas.microsoft.com/office/drawing/2014/main" id="{CF671A1D-2BF2-476D-A684-7B163506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08" y="1333500"/>
            <a:ext cx="5308652" cy="54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8" name="Google Shape;3138;p8"/>
          <p:cNvGrpSpPr/>
          <p:nvPr/>
        </p:nvGrpSpPr>
        <p:grpSpPr>
          <a:xfrm>
            <a:off x="983182" y="614170"/>
            <a:ext cx="10243488" cy="1432768"/>
            <a:chOff x="1296327" y="1647588"/>
            <a:chExt cx="10243488" cy="1432768"/>
          </a:xfrm>
        </p:grpSpPr>
        <p:sp>
          <p:nvSpPr>
            <p:cNvPr id="3139" name="Google Shape;3139;p8"/>
            <p:cNvSpPr txBox="1"/>
            <p:nvPr/>
          </p:nvSpPr>
          <p:spPr>
            <a:xfrm>
              <a:off x="1866915" y="1694956"/>
              <a:ext cx="96729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 vườn ươm có 456 cây giống. Người ta lấy đi 148 cây giống để tr</a:t>
              </a:r>
              <a:r>
                <a:rPr lang="en-US" sz="2800">
                  <a:solidFill>
                    <a:schemeClr val="dk1"/>
                  </a:solidFill>
                </a:rPr>
                <a:t>ồ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 rừng. Hỏi trong vườn ươm còn lại bao nhiêu cây giống?</a:t>
              </a:r>
              <a:endParaRPr/>
            </a:p>
          </p:txBody>
        </p:sp>
        <p:sp>
          <p:nvSpPr>
            <p:cNvPr id="3140" name="Google Shape;3140;p8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https://img.loigiaihay.com/picture/question_lgh/2021_51/1624002914-zdwv.jpg">
            <a:extLst>
              <a:ext uri="{FF2B5EF4-FFF2-40B4-BE49-F238E27FC236}">
                <a16:creationId xmlns:a16="http://schemas.microsoft.com/office/drawing/2014/main" id="{61599E86-0425-4069-AEEF-0CF01DBC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2" y="2046938"/>
            <a:ext cx="9143999" cy="43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15145" y="21570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263301" y="21177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019255" y="207933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C.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12 : 2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10132330" y="5123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10139249" y="5010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10105772" y="52979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10094206" y="5123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10132330" y="51902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10119234" y="505137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10132330" y="522557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10139249" y="49846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10115780" y="49846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0" name="Oval 22"/>
          <p:cNvSpPr>
            <a:spLocks noChangeArrowheads="1"/>
          </p:cNvSpPr>
          <p:nvPr/>
        </p:nvSpPr>
        <p:spPr bwMode="auto">
          <a:xfrm>
            <a:off x="10100086" y="533405"/>
            <a:ext cx="1295400" cy="120808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9396865" y="77980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5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49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24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FFFFFF"/>
                </a:solidFill>
                <a:sym typeface="+mn-ea"/>
              </a:rPr>
              <a:t>18 : 2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271" y="1421328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236112" y="249683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B.16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10357207" y="40404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10375609" y="5966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5" name="Oval 15"/>
          <p:cNvSpPr>
            <a:spLocks noChangeArrowheads="1"/>
          </p:cNvSpPr>
          <p:nvPr/>
        </p:nvSpPr>
        <p:spPr bwMode="auto">
          <a:xfrm>
            <a:off x="10370998" y="50036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10370998" y="51779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7" name="Oval 17"/>
          <p:cNvSpPr>
            <a:spLocks noChangeArrowheads="1"/>
          </p:cNvSpPr>
          <p:nvPr/>
        </p:nvSpPr>
        <p:spPr bwMode="auto">
          <a:xfrm>
            <a:off x="10375609" y="5966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10370998" y="28389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0342623" y="3627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0355860" y="5090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0358268" y="22369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10356921" y="60400"/>
            <a:ext cx="1295400" cy="126179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9634738" y="1453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5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86291" y="126831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17875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539455" y="2191642"/>
            <a:ext cx="6623929" cy="2548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BÀI 44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BẢNG CHIA 5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EE01A5-62A3-48D0-ADB1-0AB8506A11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0504" y="789588"/>
            <a:ext cx="4945485" cy="4656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25299-7D69-48B8-A0B7-50B3645AE997}"/>
              </a:ext>
            </a:extLst>
          </p:cNvPr>
          <p:cNvSpPr txBox="1"/>
          <p:nvPr/>
        </p:nvSpPr>
        <p:spPr>
          <a:xfrm>
            <a:off x="3404541" y="1566952"/>
            <a:ext cx="4424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 đĩa có 5 quả cam,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 đĩa có 10 quả cam.</a:t>
            </a:r>
          </a:p>
        </p:txBody>
      </p:sp>
      <p:pic>
        <p:nvPicPr>
          <p:cNvPr id="8" name="Picture 4" descr="Không có mô tả.">
            <a:extLst>
              <a:ext uri="{FF2B5EF4-FFF2-40B4-BE49-F238E27FC236}">
                <a16:creationId xmlns:a16="http://schemas.microsoft.com/office/drawing/2014/main" id="{894257FB-EACB-4AA1-A0FC-F3C398E15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5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EE01A5-62A3-48D0-ADB1-0AB8506A11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0504" y="789588"/>
            <a:ext cx="4945485" cy="4656919"/>
          </a:xfrm>
          <a:prstGeom prst="rect">
            <a:avLst/>
          </a:prstGeom>
        </p:spPr>
      </p:pic>
      <p:pic>
        <p:nvPicPr>
          <p:cNvPr id="8" name="Picture 4" descr="Không có mô tả.">
            <a:extLst>
              <a:ext uri="{FF2B5EF4-FFF2-40B4-BE49-F238E27FC236}">
                <a16:creationId xmlns:a16="http://schemas.microsoft.com/office/drawing/2014/main" id="{894257FB-EACB-4AA1-A0FC-F3C398E15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53159-8B90-489F-A8B7-C73C3D7CE009}"/>
              </a:ext>
            </a:extLst>
          </p:cNvPr>
          <p:cNvSpPr txBox="1"/>
          <p:nvPr/>
        </p:nvSpPr>
        <p:spPr>
          <a:xfrm>
            <a:off x="3422216" y="1208688"/>
            <a:ext cx="44247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300" i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10 quả cam chia vào các đĩa, mỗi đĩa 5 quả. Được 2 đĩa cam như vậy.</a:t>
            </a:r>
          </a:p>
        </p:txBody>
      </p:sp>
    </p:spTree>
    <p:extLst>
      <p:ext uri="{BB962C8B-B14F-4D97-AF65-F5344CB8AC3E}">
        <p14:creationId xmlns:p14="http://schemas.microsoft.com/office/powerpoint/2010/main" val="427394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8">
                <a:extLst>
                  <a:ext uri="{FF2B5EF4-FFF2-40B4-BE49-F238E27FC236}">
                    <a16:creationId xmlns:a16="http://schemas.microsoft.com/office/drawing/2014/main" id="{265B8930-24DB-4F9A-9930-9B350A63647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0551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5e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8">
                <a:extLst>
                  <a:ext uri="{FF2B5EF4-FFF2-40B4-BE49-F238E27FC236}">
                    <a16:creationId xmlns:a16="http://schemas.microsoft.com/office/drawing/2014/main" id="{265B8930-24DB-4F9A-9930-9B350A63647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0551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5e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E61C48-D71E-434F-B876-604EAE785133}"/>
              </a:ext>
            </a:extLst>
          </p:cNvPr>
          <p:cNvSpPr/>
          <p:nvPr/>
        </p:nvSpPr>
        <p:spPr>
          <a:xfrm>
            <a:off x="6996009" y="25136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8CCC84-F28B-4A09-990C-03EEE2B4FF4E}"/>
              </a:ext>
            </a:extLst>
          </p:cNvPr>
          <p:cNvSpPr/>
          <p:nvPr/>
        </p:nvSpPr>
        <p:spPr>
          <a:xfrm>
            <a:off x="6996007" y="307749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F620B3-DBAA-4F62-BF62-6F429EB3C4A8}"/>
              </a:ext>
            </a:extLst>
          </p:cNvPr>
          <p:cNvSpPr/>
          <p:nvPr/>
        </p:nvSpPr>
        <p:spPr>
          <a:xfrm>
            <a:off x="6996008" y="364137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F29CD7-6937-4D48-9482-2AAD4ABDBFC3}"/>
              </a:ext>
            </a:extLst>
          </p:cNvPr>
          <p:cNvSpPr/>
          <p:nvPr/>
        </p:nvSpPr>
        <p:spPr>
          <a:xfrm>
            <a:off x="6996005" y="53330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198249-E198-42DD-B671-32903F04EA33}"/>
              </a:ext>
            </a:extLst>
          </p:cNvPr>
          <p:cNvSpPr/>
          <p:nvPr/>
        </p:nvSpPr>
        <p:spPr>
          <a:xfrm>
            <a:off x="6996006" y="42052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58BCC2-A510-43AA-88E6-C7228832C5F4}"/>
              </a:ext>
            </a:extLst>
          </p:cNvPr>
          <p:cNvSpPr/>
          <p:nvPr/>
        </p:nvSpPr>
        <p:spPr>
          <a:xfrm>
            <a:off x="6996005" y="476913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0ECA82-D7A3-45D6-AB03-5DA903E4B5FF}"/>
              </a:ext>
            </a:extLst>
          </p:cNvPr>
          <p:cNvSpPr/>
          <p:nvPr/>
        </p:nvSpPr>
        <p:spPr>
          <a:xfrm>
            <a:off x="6996005" y="589689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981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292</Words>
  <Application>Microsoft Office PowerPoint</Application>
  <PresentationFormat>Widescreen</PresentationFormat>
  <Paragraphs>75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Calibri</vt:lpstr>
      <vt:lpstr>Arial</vt:lpstr>
      <vt:lpstr>.VnArial</vt:lpstr>
      <vt:lpstr>Cambria Math</vt:lpstr>
      <vt:lpstr>字魂17号-萌趣果冻体</vt:lpstr>
      <vt:lpstr>Cookie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28</cp:revision>
  <dcterms:created xsi:type="dcterms:W3CDTF">2021-06-02T01:34:28Z</dcterms:created>
  <dcterms:modified xsi:type="dcterms:W3CDTF">2025-02-13T04:30:09Z</dcterms:modified>
</cp:coreProperties>
</file>