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0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264" r:id="rId14"/>
    <p:sldId id="279" r:id="rId15"/>
    <p:sldId id="280" r:id="rId16"/>
    <p:sldId id="281" r:id="rId17"/>
    <p:sldId id="282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8.GIF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0" Type="http://schemas.openxmlformats.org/officeDocument/2006/relationships/image" Target="../media/image6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5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audio" Target="../media/audio3.wav"/><Relationship Id="rId10" Type="http://schemas.openxmlformats.org/officeDocument/2006/relationships/slide" Target="slide3.xml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2324100" cy="10591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215" y="1344295"/>
            <a:ext cx="9482455" cy="4799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005" y="144145"/>
            <a:ext cx="906145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15" y="2388235"/>
            <a:ext cx="7574280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395" y="3851275"/>
            <a:ext cx="6839585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1295" y="5337175"/>
            <a:ext cx="5440045" cy="6527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42875"/>
            <a:ext cx="2263140" cy="9677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35" y="1896745"/>
            <a:ext cx="10895965" cy="30645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35952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04913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728585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6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4289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7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787890" y="2596515"/>
            <a:ext cx="39497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64007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13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5952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14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9135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28585" y="412813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787890" y="4138295"/>
            <a:ext cx="515620" cy="4972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19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  <p:bldP spid="16" grpId="0" bldLvl="0" animBg="1"/>
      <p:bldP spid="16" grpId="1" animBg="1"/>
      <p:bldP spid="17" grpId="0" bldLvl="0" animBg="1"/>
      <p:bldP spid="17" grpId="1" animBg="1"/>
      <p:bldP spid="18" grpId="0" bldLvl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3760" y="1417955"/>
            <a:ext cx="10708640" cy="337566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3072765" y="3326765"/>
            <a:ext cx="1095375" cy="96393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665345" y="3205480"/>
            <a:ext cx="2474595" cy="97345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79955" y="3205480"/>
            <a:ext cx="3773170" cy="101409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9330690" y="2900680"/>
            <a:ext cx="821690" cy="13493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9107805" y="3175000"/>
            <a:ext cx="1054735" cy="104457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930" y="1757680"/>
            <a:ext cx="10964545" cy="3023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63880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5912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63880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984230" y="259651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1014710" y="327596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014710" y="3914775"/>
            <a:ext cx="436245" cy="5784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151</Words>
  <Application>Microsoft Office PowerPoint</Application>
  <PresentationFormat>Widescreen</PresentationFormat>
  <Paragraphs>68</Paragraphs>
  <Slides>15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等线</vt:lpstr>
      <vt:lpstr>Microsoft YaHei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Verdana</vt:lpstr>
      <vt:lpstr>字魂17号-萌趣果冻体</vt:lpstr>
      <vt:lpstr>3_Office Theme</vt:lpstr>
      <vt:lpstr>4_Office 主题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12</cp:revision>
  <dcterms:created xsi:type="dcterms:W3CDTF">2021-05-04T09:55:00Z</dcterms:created>
  <dcterms:modified xsi:type="dcterms:W3CDTF">2025-04-29T03:58:02Z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