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36" r:id="rId5"/>
  </p:sldMasterIdLst>
  <p:notesMasterIdLst>
    <p:notesMasterId r:id="rId18"/>
  </p:notesMasterIdLst>
  <p:sldIdLst>
    <p:sldId id="474" r:id="rId6"/>
    <p:sldId id="258" r:id="rId7"/>
    <p:sldId id="260" r:id="rId8"/>
    <p:sldId id="261" r:id="rId9"/>
    <p:sldId id="262" r:id="rId10"/>
    <p:sldId id="263" r:id="rId11"/>
    <p:sldId id="265" r:id="rId12"/>
    <p:sldId id="497" r:id="rId13"/>
    <p:sldId id="546" r:id="rId14"/>
    <p:sldId id="499" r:id="rId15"/>
    <p:sldId id="547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247AB-66A0-46A7-A4AE-964B9BB060F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8312-0786-4EE1-B972-0BB3D07F0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9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4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5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92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66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9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0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2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5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1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25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8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88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1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4/28/2025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6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2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4/28/2025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2161337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48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65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94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66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0144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1539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98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9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9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1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30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5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26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4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58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7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6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7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8921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7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50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89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66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71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602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40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34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60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81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713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6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3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3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5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1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6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3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7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18" Type="http://schemas.microsoft.com/office/2007/relationships/hdphoto" Target="../media/hdphoto8.wdp"/><Relationship Id="rId26" Type="http://schemas.openxmlformats.org/officeDocument/2006/relationships/image" Target="../media/image47.png"/><Relationship Id="rId3" Type="http://schemas.microsoft.com/office/2007/relationships/hdphoto" Target="../media/hdphoto2.wdp"/><Relationship Id="rId21" Type="http://schemas.openxmlformats.org/officeDocument/2006/relationships/image" Target="../media/image44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2.png"/><Relationship Id="rId25" Type="http://schemas.openxmlformats.org/officeDocument/2006/relationships/image" Target="../media/image46.gif"/><Relationship Id="rId2" Type="http://schemas.openxmlformats.org/officeDocument/2006/relationships/image" Target="../media/image33.png"/><Relationship Id="rId16" Type="http://schemas.openxmlformats.org/officeDocument/2006/relationships/image" Target="../media/image41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microsoft.com/office/2007/relationships/hdphoto" Target="../media/hdphoto5.wdp"/><Relationship Id="rId19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10" Type="http://schemas.openxmlformats.org/officeDocument/2006/relationships/image" Target="../media/image16.gif"/><Relationship Id="rId19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B3763-678D-4D9A-A218-2ED6B77B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86" y="236353"/>
            <a:ext cx="8715375" cy="2876550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23F8A37-97AF-4DF7-A86F-6ACE7B9C3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095458"/>
              </p:ext>
            </p:extLst>
          </p:nvPr>
        </p:nvGraphicFramePr>
        <p:xfrm>
          <a:off x="1553534" y="3856271"/>
          <a:ext cx="812799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833025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4797376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6950509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ngũ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chỉ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sự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vật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ngữ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chỉ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người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Ông</a:t>
                      </a:r>
                      <a:endParaRPr lang="en-US" sz="2000" dirty="0"/>
                    </a:p>
                    <a:p>
                      <a:r>
                        <a:rPr lang="en-US" sz="2000" dirty="0" err="1"/>
                        <a:t>Việt</a:t>
                      </a:r>
                      <a:endParaRPr lang="en-US" sz="2000" dirty="0"/>
                    </a:p>
                    <a:p>
                      <a:r>
                        <a:rPr lang="en-US" sz="2000" dirty="0"/>
                        <a:t>Na</a:t>
                      </a:r>
                    </a:p>
                    <a:p>
                      <a:r>
                        <a:rPr lang="en-US" sz="2000" dirty="0" err="1"/>
                        <a:t>Cháu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3315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ngữ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chỉ</a:t>
                      </a:r>
                      <a:r>
                        <a:rPr lang="en-US" sz="2000" dirty="0"/>
                        <a:t>  </a:t>
                      </a:r>
                      <a:r>
                        <a:rPr lang="en-US" sz="2000" dirty="0" err="1"/>
                        <a:t>vật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Nhím</a:t>
                      </a:r>
                      <a:endParaRPr lang="en-US" sz="2000" dirty="0"/>
                    </a:p>
                    <a:p>
                      <a:r>
                        <a:rPr lang="en-US" sz="2000" dirty="0" err="1"/>
                        <a:t>Cánh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diều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88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631838"/>
      </p:ext>
    </p:extLst>
  </p:cSld>
  <p:clrMapOvr>
    <a:masterClrMapping/>
  </p:clrMapOvr>
  <p:transition spd="slow" advClick="0" advTm="371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46764-853B-4866-963E-2CEF4C0A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042987"/>
            <a:ext cx="87439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285"/>
      </p:ext>
    </p:extLst>
  </p:cSld>
  <p:clrMapOvr>
    <a:masterClrMapping/>
  </p:clrMapOvr>
  <p:transition spd="slow" advClick="0" advTm="371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4597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629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28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53447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dài đầu nhọn có bi,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đè lên giấy chữ thì ra ngay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Là cái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277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42455" y="2529504"/>
            <a:ext cx="10398133" cy="196901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6665" b="1" i="0" u="none" strike="noStrike" kern="1200" cap="none" spc="0" normalizeH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đánh</a:t>
            </a:r>
            <a:r>
              <a:rPr kumimoji="0" lang="en-US" sz="6665" b="1" i="0" u="none" strike="noStrike" kern="1200" cap="none" spc="0" normalizeH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endParaRPr kumimoji="0" lang="en-US" sz="6665" b="1" i="0" u="none" strike="noStrike" kern="1200" cap="none" spc="0" normalizeH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665" cap="none" spc="0" baseline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uối</a:t>
            </a:r>
            <a:r>
              <a:rPr lang="en-US" sz="6665" cap="none" spc="0" baseline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baseline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9B6B4-2F4D-4538-9CB5-32D2B7F4638B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A95A8-F843-4FF6-9048-78A8AA26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59" y="631786"/>
            <a:ext cx="7004308" cy="60188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9E2452-3F28-4895-B7C5-C275805BA8C1}"/>
              </a:ext>
            </a:extLst>
          </p:cNvPr>
          <p:cNvCxnSpPr/>
          <p:nvPr/>
        </p:nvCxnSpPr>
        <p:spPr>
          <a:xfrm>
            <a:off x="4391247" y="1860698"/>
            <a:ext cx="1244009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D744B7-25D4-4116-A769-BD31195392D5}"/>
              </a:ext>
            </a:extLst>
          </p:cNvPr>
          <p:cNvCxnSpPr>
            <a:cxnSpLocks/>
          </p:cNvCxnSpPr>
          <p:nvPr/>
        </p:nvCxnSpPr>
        <p:spPr>
          <a:xfrm flipH="1">
            <a:off x="5685505" y="1902802"/>
            <a:ext cx="107467" cy="1361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BA8D2C-3670-46A7-AD05-DAB52A1593F0}"/>
              </a:ext>
            </a:extLst>
          </p:cNvPr>
          <p:cNvCxnSpPr>
            <a:cxnSpLocks/>
          </p:cNvCxnSpPr>
          <p:nvPr/>
        </p:nvCxnSpPr>
        <p:spPr>
          <a:xfrm flipH="1">
            <a:off x="5739238" y="1860698"/>
            <a:ext cx="1478498" cy="2590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8AFFA7-95F6-42C5-A2D5-A70DF4F54CF4}"/>
              </a:ext>
            </a:extLst>
          </p:cNvPr>
          <p:cNvCxnSpPr>
            <a:cxnSpLocks/>
          </p:cNvCxnSpPr>
          <p:nvPr/>
        </p:nvCxnSpPr>
        <p:spPr>
          <a:xfrm>
            <a:off x="4710650" y="2974458"/>
            <a:ext cx="974855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FD0DD1-97DC-4A17-A558-2B253D762689}"/>
              </a:ext>
            </a:extLst>
          </p:cNvPr>
          <p:cNvCxnSpPr>
            <a:cxnSpLocks/>
          </p:cNvCxnSpPr>
          <p:nvPr/>
        </p:nvCxnSpPr>
        <p:spPr>
          <a:xfrm>
            <a:off x="4726812" y="3956639"/>
            <a:ext cx="974855" cy="869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8E5F72-AE58-407D-BAAE-8AA2943BD4C6}"/>
              </a:ext>
            </a:extLst>
          </p:cNvPr>
          <p:cNvCxnSpPr>
            <a:cxnSpLocks/>
          </p:cNvCxnSpPr>
          <p:nvPr/>
        </p:nvCxnSpPr>
        <p:spPr>
          <a:xfrm flipV="1">
            <a:off x="4764383" y="3857599"/>
            <a:ext cx="921122" cy="1285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F3F8C1-B04A-48AF-B820-83E58B9FF766}"/>
              </a:ext>
            </a:extLst>
          </p:cNvPr>
          <p:cNvCxnSpPr>
            <a:cxnSpLocks/>
          </p:cNvCxnSpPr>
          <p:nvPr/>
        </p:nvCxnSpPr>
        <p:spPr>
          <a:xfrm flipV="1">
            <a:off x="5169877" y="3593806"/>
            <a:ext cx="531790" cy="2423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3E69CD-B4CD-4DCC-8EBF-E824C69B2B2A}"/>
              </a:ext>
            </a:extLst>
          </p:cNvPr>
          <p:cNvCxnSpPr>
            <a:cxnSpLocks/>
          </p:cNvCxnSpPr>
          <p:nvPr/>
        </p:nvCxnSpPr>
        <p:spPr>
          <a:xfrm flipH="1" flipV="1">
            <a:off x="5715664" y="5143447"/>
            <a:ext cx="1606055" cy="511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55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173</Words>
  <Application>Microsoft Office PowerPoint</Application>
  <PresentationFormat>Widescreen</PresentationFormat>
  <Paragraphs>34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等线</vt:lpstr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3_Office Theme</vt:lpstr>
      <vt:lpstr>1_Office Theme</vt:lpstr>
      <vt:lpstr>Badge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</cp:revision>
  <dcterms:created xsi:type="dcterms:W3CDTF">2021-05-27T11:25:34Z</dcterms:created>
  <dcterms:modified xsi:type="dcterms:W3CDTF">2025-04-29T04:08:30Z</dcterms:modified>
</cp:coreProperties>
</file>