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22"/>
  </p:notesMasterIdLst>
  <p:sldIdLst>
    <p:sldId id="257" r:id="rId7"/>
    <p:sldId id="280" r:id="rId8"/>
    <p:sldId id="281" r:id="rId9"/>
    <p:sldId id="282" r:id="rId10"/>
    <p:sldId id="284" r:id="rId11"/>
    <p:sldId id="285" r:id="rId12"/>
    <p:sldId id="302" r:id="rId13"/>
    <p:sldId id="300" r:id="rId14"/>
    <p:sldId id="264" r:id="rId15"/>
    <p:sldId id="286" r:id="rId16"/>
    <p:sldId id="287" r:id="rId17"/>
    <p:sldId id="288" r:id="rId18"/>
    <p:sldId id="289" r:id="rId19"/>
    <p:sldId id="290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28/04/2025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32760" y="664845"/>
            <a:ext cx="6814820" cy="225615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67735" y="3672205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Bài giải:</a:t>
            </a:r>
          </a:p>
          <a:p>
            <a:pPr algn="ctr"/>
            <a:r>
              <a:rPr lang="en-US" sz="3200"/>
              <a:t>Số ngỗng kém số vịt là:</a:t>
            </a:r>
          </a:p>
          <a:p>
            <a:pPr algn="ctr"/>
            <a:r>
              <a:rPr lang="en-US" sz="3200"/>
              <a:t>7 - 5 = 2 (con)</a:t>
            </a:r>
          </a:p>
          <a:p>
            <a:pPr algn="ctr"/>
            <a:r>
              <a:rPr lang="en-US" sz="3200"/>
              <a:t>Đáp số: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6225" y="167005"/>
            <a:ext cx="2286000" cy="108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5435" y="167005"/>
            <a:ext cx="4266565" cy="34347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035" y="1984375"/>
            <a:ext cx="7411720" cy="313118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018030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032760" y="375285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026535" y="373253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3448685" y="4432300"/>
            <a:ext cx="506730" cy="59880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270" y="143510"/>
            <a:ext cx="6405245" cy="14058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2100" y="143510"/>
            <a:ext cx="3897630" cy="18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" y="2574925"/>
            <a:ext cx="8252460" cy="200533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2453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6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0225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466080" y="324548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786630" y="3904615"/>
            <a:ext cx="517525" cy="53784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bldLvl="0" animBg="1"/>
      <p:bldP spid="11" grpId="1" animBg="1"/>
      <p:bldP spid="12" grpId="0" bldLvl="0" animBg="1"/>
      <p:bldP spid="12" grpId="1" animBg="1"/>
      <p:bldP spid="13" grpId="0" bldLvl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45" y="274955"/>
            <a:ext cx="7473315" cy="1035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286125" y="1693545"/>
            <a:ext cx="6318885" cy="13696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Bố hơn Mai số tuổi là?</a:t>
            </a:r>
          </a:p>
          <a:p>
            <a:pPr algn="ctr"/>
            <a:r>
              <a:rPr lang="en-US" sz="3600"/>
              <a:t>38 - 7 = 31 (tuổi)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7010" y="-635"/>
            <a:ext cx="9906000" cy="35210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73075" y="4279900"/>
            <a:ext cx="11245850" cy="16332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/>
              <a:t>Số thùng rác khác hơn số thùng đựng rác tái chế số thùng là:</a:t>
            </a:r>
          </a:p>
          <a:p>
            <a:pPr algn="ctr"/>
            <a:r>
              <a:rPr lang="en-US" sz="3300"/>
              <a:t>10 - 5 = 5 (thùng)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47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20850" y="1022385"/>
            <a:ext cx="29146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+ 35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96 </a:t>
            </a:r>
          </a:p>
        </p:txBody>
      </p:sp>
      <p:sp>
        <p:nvSpPr>
          <p:cNvPr id="2" name="Rectangle 1"/>
          <p:cNvSpPr/>
          <p:nvPr/>
        </p:nvSpPr>
        <p:spPr>
          <a:xfrm>
            <a:off x="4760550" y="1022385"/>
            <a:ext cx="2635250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+ 15 =?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34</a:t>
            </a:r>
          </a:p>
        </p:txBody>
      </p:sp>
      <p:sp>
        <p:nvSpPr>
          <p:cNvPr id="2" name="Rectangle 1"/>
          <p:cNvSpPr/>
          <p:nvPr/>
        </p:nvSpPr>
        <p:spPr>
          <a:xfrm>
            <a:off x="4702448" y="1022385"/>
            <a:ext cx="2751455" cy="7683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45 - 11 = ? </a:t>
            </a:r>
            <a:endParaRPr lang="en-US" sz="4400" b="1" cap="none" spc="0" dirty="0">
              <a:ln w="0"/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35" name="矩形 69"/>
          <p:cNvSpPr>
            <a:spLocks noChangeArrowheads="1"/>
          </p:cNvSpPr>
          <p:nvPr/>
        </p:nvSpPr>
        <p:spPr bwMode="auto">
          <a:xfrm>
            <a:off x="785495" y="2063115"/>
            <a:ext cx="10518140" cy="2122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i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  <a:sym typeface="+mn-ea"/>
              </a:rPr>
              <a:t>Bài 4:</a:t>
            </a: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 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6600" b="1" spc="10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+mn-ea"/>
              </a:rPr>
              <a:t>Hơn kém, nhau bao nhiêu?</a:t>
            </a:r>
            <a:endParaRPr lang="en-US" altLang="zh-CN" sz="6665" b="1" dirty="0">
              <a:solidFill>
                <a:schemeClr val="accent3"/>
              </a:solidFill>
              <a:latin typeface="+mj-lt"/>
              <a:ea typeface="方正卡通简体" panose="03000509000000000000" pitchFamily="65" charset="-122"/>
              <a:sym typeface="Microsoft YaHei" panose="020B0503020204020204" charset="-122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20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6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8380" y="133985"/>
            <a:ext cx="10214610" cy="301688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650615" y="3620770"/>
            <a:ext cx="4828540" cy="201866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/>
              <a:t>Bài giải:</a:t>
            </a:r>
          </a:p>
          <a:p>
            <a:pPr algn="ctr"/>
            <a:r>
              <a:rPr lang="en-US" sz="3200"/>
              <a:t>Số gà hơn số vịt là:</a:t>
            </a:r>
          </a:p>
          <a:p>
            <a:pPr algn="ctr"/>
            <a:r>
              <a:rPr lang="en-US" sz="3200"/>
              <a:t>10 - 7 = 3 (con)</a:t>
            </a:r>
          </a:p>
          <a:p>
            <a:pPr algn="ctr"/>
            <a:r>
              <a:rPr lang="en-US" sz="3200"/>
              <a:t>Đáp số: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311</Words>
  <Application>Microsoft Office PowerPoint</Application>
  <PresentationFormat>Widescreen</PresentationFormat>
  <Paragraphs>100</Paragraphs>
  <Slides>15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5" baseType="lpstr">
      <vt:lpstr>Microsoft YaHei</vt:lpstr>
      <vt:lpstr>黑体</vt:lpstr>
      <vt:lpstr>SimSun</vt:lpstr>
      <vt:lpstr>SimSun</vt:lpstr>
      <vt:lpstr>.VnBlack</vt:lpstr>
      <vt:lpstr>Arial</vt:lpstr>
      <vt:lpstr>Calibri</vt:lpstr>
      <vt:lpstr>Calibri Light</vt:lpstr>
      <vt:lpstr>ITC Avant Garde Std Bk</vt:lpstr>
      <vt:lpstr>Tahoma</vt:lpstr>
      <vt:lpstr>Times New Roman</vt:lpstr>
      <vt:lpstr>Wingdings</vt:lpstr>
      <vt:lpstr>字魂17号-萌趣果冻体</vt:lpstr>
      <vt:lpstr>方正卡通简体</vt:lpstr>
      <vt:lpstr>1_Office Theme</vt:lpstr>
      <vt:lpstr>2_Office Theme</vt:lpstr>
      <vt:lpstr>4_Office 主题</vt:lpstr>
      <vt:lpstr>1_Tema de Office</vt:lpstr>
      <vt:lpstr>3_Office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8</cp:revision>
  <dcterms:created xsi:type="dcterms:W3CDTF">2021-05-06T10:30:00Z</dcterms:created>
  <dcterms:modified xsi:type="dcterms:W3CDTF">2025-04-29T04:00:42Z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